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8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1B495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776778" y="208117"/>
            <a:ext cx="3281679" cy="7404734"/>
          </a:xfrm>
          <a:custGeom>
            <a:avLst/>
            <a:gdLst/>
            <a:ahLst/>
            <a:cxnLst/>
            <a:rect l="l" t="t" r="r" b="b"/>
            <a:pathLst>
              <a:path w="3281679" h="7404734">
                <a:moveTo>
                  <a:pt x="3281620" y="7404305"/>
                </a:moveTo>
                <a:lnTo>
                  <a:pt x="0" y="7404305"/>
                </a:lnTo>
                <a:lnTo>
                  <a:pt x="0" y="0"/>
                </a:lnTo>
                <a:lnTo>
                  <a:pt x="3281620" y="0"/>
                </a:lnTo>
                <a:lnTo>
                  <a:pt x="3281620" y="7404305"/>
                </a:lnTo>
                <a:close/>
              </a:path>
            </a:pathLst>
          </a:custGeom>
          <a:solidFill>
            <a:srgbClr val="CD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97706" y="0"/>
            <a:ext cx="3383279" cy="7772400"/>
          </a:xfrm>
          <a:custGeom>
            <a:avLst/>
            <a:gdLst/>
            <a:ahLst/>
            <a:cxnLst/>
            <a:rect l="l" t="t" r="r" b="b"/>
            <a:pathLst>
              <a:path w="3383279" h="7772400">
                <a:moveTo>
                  <a:pt x="0" y="0"/>
                </a:moveTo>
                <a:lnTo>
                  <a:pt x="3383270" y="0"/>
                </a:lnTo>
                <a:lnTo>
                  <a:pt x="3383270" y="7772398"/>
                </a:lnTo>
                <a:lnTo>
                  <a:pt x="0" y="7772398"/>
                </a:lnTo>
                <a:lnTo>
                  <a:pt x="0" y="0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4429" y="170568"/>
            <a:ext cx="2868295" cy="4838065"/>
          </a:xfrm>
          <a:custGeom>
            <a:avLst/>
            <a:gdLst/>
            <a:ahLst/>
            <a:cxnLst/>
            <a:rect l="l" t="t" r="r" b="b"/>
            <a:pathLst>
              <a:path w="2868295" h="4838065">
                <a:moveTo>
                  <a:pt x="2687020" y="4837745"/>
                </a:moveTo>
                <a:lnTo>
                  <a:pt x="180975" y="4837745"/>
                </a:lnTo>
                <a:lnTo>
                  <a:pt x="132864" y="4831280"/>
                </a:lnTo>
                <a:lnTo>
                  <a:pt x="89633" y="4813037"/>
                </a:lnTo>
                <a:lnTo>
                  <a:pt x="53006" y="4784739"/>
                </a:lnTo>
                <a:lnTo>
                  <a:pt x="24708" y="4748111"/>
                </a:lnTo>
                <a:lnTo>
                  <a:pt x="6464" y="4704880"/>
                </a:lnTo>
                <a:lnTo>
                  <a:pt x="0" y="4656770"/>
                </a:lnTo>
                <a:lnTo>
                  <a:pt x="0" y="180975"/>
                </a:ln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5" y="0"/>
                </a:lnTo>
                <a:lnTo>
                  <a:pt x="2687020" y="0"/>
                </a:lnTo>
                <a:lnTo>
                  <a:pt x="2735131" y="6464"/>
                </a:lnTo>
                <a:lnTo>
                  <a:pt x="2778362" y="24708"/>
                </a:lnTo>
                <a:lnTo>
                  <a:pt x="2814989" y="53006"/>
                </a:lnTo>
                <a:lnTo>
                  <a:pt x="2843287" y="89633"/>
                </a:lnTo>
                <a:lnTo>
                  <a:pt x="2861531" y="132864"/>
                </a:lnTo>
                <a:lnTo>
                  <a:pt x="2867995" y="180974"/>
                </a:lnTo>
                <a:lnTo>
                  <a:pt x="2867995" y="4656771"/>
                </a:lnTo>
                <a:lnTo>
                  <a:pt x="2861531" y="4704880"/>
                </a:lnTo>
                <a:lnTo>
                  <a:pt x="2843287" y="4748111"/>
                </a:lnTo>
                <a:lnTo>
                  <a:pt x="2814989" y="4784739"/>
                </a:lnTo>
                <a:lnTo>
                  <a:pt x="2778362" y="4813037"/>
                </a:lnTo>
                <a:lnTo>
                  <a:pt x="2735131" y="4831280"/>
                </a:lnTo>
                <a:lnTo>
                  <a:pt x="2687020" y="4837745"/>
                </a:lnTo>
                <a:close/>
              </a:path>
            </a:pathLst>
          </a:custGeom>
          <a:solidFill>
            <a:srgbClr val="CD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451" y="4657938"/>
            <a:ext cx="2514620" cy="12384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972" y="5313462"/>
            <a:ext cx="2238374" cy="24002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482213" y="509536"/>
            <a:ext cx="3214370" cy="7103109"/>
          </a:xfrm>
          <a:custGeom>
            <a:avLst/>
            <a:gdLst/>
            <a:ahLst/>
            <a:cxnLst/>
            <a:rect l="l" t="t" r="r" b="b"/>
            <a:pathLst>
              <a:path w="3214370" h="7103109">
                <a:moveTo>
                  <a:pt x="3213874" y="178181"/>
                </a:moveTo>
                <a:lnTo>
                  <a:pt x="3207791" y="132867"/>
                </a:lnTo>
                <a:lnTo>
                  <a:pt x="3189541" y="89636"/>
                </a:lnTo>
                <a:lnTo>
                  <a:pt x="3161246" y="53009"/>
                </a:lnTo>
                <a:lnTo>
                  <a:pt x="3124619" y="24714"/>
                </a:lnTo>
                <a:lnTo>
                  <a:pt x="3081388" y="6464"/>
                </a:lnTo>
                <a:lnTo>
                  <a:pt x="3033280" y="0"/>
                </a:lnTo>
                <a:lnTo>
                  <a:pt x="180975" y="0"/>
                </a:lnTo>
                <a:lnTo>
                  <a:pt x="132867" y="6464"/>
                </a:lnTo>
                <a:lnTo>
                  <a:pt x="89636" y="24714"/>
                </a:lnTo>
                <a:lnTo>
                  <a:pt x="53009" y="53009"/>
                </a:lnTo>
                <a:lnTo>
                  <a:pt x="24701" y="89636"/>
                </a:lnTo>
                <a:lnTo>
                  <a:pt x="6464" y="132867"/>
                </a:lnTo>
                <a:lnTo>
                  <a:pt x="0" y="180975"/>
                </a:lnTo>
                <a:lnTo>
                  <a:pt x="0" y="2267699"/>
                </a:lnTo>
                <a:lnTo>
                  <a:pt x="6464" y="2315807"/>
                </a:lnTo>
                <a:lnTo>
                  <a:pt x="24701" y="2359037"/>
                </a:lnTo>
                <a:lnTo>
                  <a:pt x="53009" y="2395664"/>
                </a:lnTo>
                <a:lnTo>
                  <a:pt x="89636" y="2423960"/>
                </a:lnTo>
                <a:lnTo>
                  <a:pt x="132867" y="2442210"/>
                </a:lnTo>
                <a:lnTo>
                  <a:pt x="180975" y="2448674"/>
                </a:lnTo>
                <a:lnTo>
                  <a:pt x="3033280" y="2448674"/>
                </a:lnTo>
                <a:lnTo>
                  <a:pt x="3081388" y="2442210"/>
                </a:lnTo>
                <a:lnTo>
                  <a:pt x="3124619" y="2423960"/>
                </a:lnTo>
                <a:lnTo>
                  <a:pt x="3161246" y="2395664"/>
                </a:lnTo>
                <a:lnTo>
                  <a:pt x="3189541" y="2359037"/>
                </a:lnTo>
                <a:lnTo>
                  <a:pt x="3207791" y="2315807"/>
                </a:lnTo>
                <a:lnTo>
                  <a:pt x="3213874" y="2270480"/>
                </a:lnTo>
                <a:lnTo>
                  <a:pt x="3213874" y="178181"/>
                </a:lnTo>
                <a:close/>
              </a:path>
              <a:path w="3214370" h="7103109">
                <a:moveTo>
                  <a:pt x="3214243" y="3068751"/>
                </a:moveTo>
                <a:lnTo>
                  <a:pt x="3207778" y="3020644"/>
                </a:lnTo>
                <a:lnTo>
                  <a:pt x="3189541" y="2977413"/>
                </a:lnTo>
                <a:lnTo>
                  <a:pt x="3161246" y="2940786"/>
                </a:lnTo>
                <a:lnTo>
                  <a:pt x="3124619" y="2912491"/>
                </a:lnTo>
                <a:lnTo>
                  <a:pt x="3081388" y="2894253"/>
                </a:lnTo>
                <a:lnTo>
                  <a:pt x="3033268" y="2887789"/>
                </a:lnTo>
                <a:lnTo>
                  <a:pt x="180975" y="2887789"/>
                </a:lnTo>
                <a:lnTo>
                  <a:pt x="132867" y="2894253"/>
                </a:lnTo>
                <a:lnTo>
                  <a:pt x="89636" y="2912491"/>
                </a:lnTo>
                <a:lnTo>
                  <a:pt x="52997" y="2940786"/>
                </a:lnTo>
                <a:lnTo>
                  <a:pt x="24701" y="2977413"/>
                </a:lnTo>
                <a:lnTo>
                  <a:pt x="6464" y="3020644"/>
                </a:lnTo>
                <a:lnTo>
                  <a:pt x="0" y="3068751"/>
                </a:lnTo>
                <a:lnTo>
                  <a:pt x="0" y="6921919"/>
                </a:lnTo>
                <a:lnTo>
                  <a:pt x="6464" y="6970027"/>
                </a:lnTo>
                <a:lnTo>
                  <a:pt x="24701" y="7013257"/>
                </a:lnTo>
                <a:lnTo>
                  <a:pt x="52997" y="7049884"/>
                </a:lnTo>
                <a:lnTo>
                  <a:pt x="89636" y="7078180"/>
                </a:lnTo>
                <a:lnTo>
                  <a:pt x="132867" y="7096430"/>
                </a:lnTo>
                <a:lnTo>
                  <a:pt x="180975" y="7102894"/>
                </a:lnTo>
                <a:lnTo>
                  <a:pt x="3033268" y="7102894"/>
                </a:lnTo>
                <a:lnTo>
                  <a:pt x="3081388" y="7096430"/>
                </a:lnTo>
                <a:lnTo>
                  <a:pt x="3124619" y="7078180"/>
                </a:lnTo>
                <a:lnTo>
                  <a:pt x="3161246" y="7049884"/>
                </a:lnTo>
                <a:lnTo>
                  <a:pt x="3189541" y="7013257"/>
                </a:lnTo>
                <a:lnTo>
                  <a:pt x="3207778" y="6970027"/>
                </a:lnTo>
                <a:lnTo>
                  <a:pt x="3214243" y="6921919"/>
                </a:lnTo>
                <a:lnTo>
                  <a:pt x="3214243" y="3068751"/>
                </a:lnTo>
                <a:close/>
              </a:path>
            </a:pathLst>
          </a:custGeom>
          <a:solidFill>
            <a:srgbClr val="CD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0451" y="6115854"/>
            <a:ext cx="2514620" cy="12384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704012" y="1863870"/>
            <a:ext cx="354965" cy="277495"/>
          </a:xfrm>
          <a:custGeom>
            <a:avLst/>
            <a:gdLst/>
            <a:ahLst/>
            <a:cxnLst/>
            <a:rect l="l" t="t" r="r" b="b"/>
            <a:pathLst>
              <a:path w="354965" h="277494">
                <a:moveTo>
                  <a:pt x="354388" y="276914"/>
                </a:moveTo>
                <a:lnTo>
                  <a:pt x="3417" y="276914"/>
                </a:lnTo>
                <a:lnTo>
                  <a:pt x="0" y="273496"/>
                </a:lnTo>
                <a:lnTo>
                  <a:pt x="0" y="93150"/>
                </a:lnTo>
                <a:lnTo>
                  <a:pt x="7331" y="56927"/>
                </a:lnTo>
                <a:lnTo>
                  <a:pt x="27314" y="27314"/>
                </a:lnTo>
                <a:lnTo>
                  <a:pt x="56927" y="7331"/>
                </a:lnTo>
                <a:lnTo>
                  <a:pt x="93151" y="0"/>
                </a:lnTo>
                <a:lnTo>
                  <a:pt x="240229" y="0"/>
                </a:lnTo>
                <a:lnTo>
                  <a:pt x="246186" y="5959"/>
                </a:lnTo>
                <a:lnTo>
                  <a:pt x="246186" y="20655"/>
                </a:lnTo>
                <a:lnTo>
                  <a:pt x="240229" y="26614"/>
                </a:lnTo>
                <a:lnTo>
                  <a:pt x="93151" y="26614"/>
                </a:lnTo>
                <a:lnTo>
                  <a:pt x="67277" y="31851"/>
                </a:lnTo>
                <a:lnTo>
                  <a:pt x="46124" y="46125"/>
                </a:lnTo>
                <a:lnTo>
                  <a:pt x="31851" y="67277"/>
                </a:lnTo>
                <a:lnTo>
                  <a:pt x="26614" y="93150"/>
                </a:lnTo>
                <a:lnTo>
                  <a:pt x="26614" y="252840"/>
                </a:lnTo>
                <a:lnTo>
                  <a:pt x="354388" y="252840"/>
                </a:lnTo>
                <a:lnTo>
                  <a:pt x="354388" y="276914"/>
                </a:lnTo>
                <a:close/>
              </a:path>
              <a:path w="354965" h="277494">
                <a:moveTo>
                  <a:pt x="354388" y="26614"/>
                </a:moveTo>
                <a:lnTo>
                  <a:pt x="305375" y="26614"/>
                </a:lnTo>
                <a:lnTo>
                  <a:pt x="299416" y="20655"/>
                </a:lnTo>
                <a:lnTo>
                  <a:pt x="299416" y="5959"/>
                </a:lnTo>
                <a:lnTo>
                  <a:pt x="305375" y="0"/>
                </a:lnTo>
                <a:lnTo>
                  <a:pt x="354388" y="0"/>
                </a:lnTo>
                <a:lnTo>
                  <a:pt x="354388" y="26614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3583" y="1816682"/>
            <a:ext cx="106459" cy="11372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7163" y="1863870"/>
            <a:ext cx="79844" cy="11976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757232" y="1531187"/>
            <a:ext cx="301625" cy="609600"/>
          </a:xfrm>
          <a:custGeom>
            <a:avLst/>
            <a:gdLst/>
            <a:ahLst/>
            <a:cxnLst/>
            <a:rect l="l" t="t" r="r" b="b"/>
            <a:pathLst>
              <a:path w="301625" h="609600">
                <a:moveTo>
                  <a:pt x="81153" y="496582"/>
                </a:moveTo>
                <a:lnTo>
                  <a:pt x="81114" y="488137"/>
                </a:lnTo>
                <a:lnTo>
                  <a:pt x="70764" y="477774"/>
                </a:lnTo>
                <a:lnTo>
                  <a:pt x="62318" y="477774"/>
                </a:lnTo>
                <a:lnTo>
                  <a:pt x="51943" y="488162"/>
                </a:lnTo>
                <a:lnTo>
                  <a:pt x="51943" y="496595"/>
                </a:lnTo>
                <a:lnTo>
                  <a:pt x="57137" y="501789"/>
                </a:lnTo>
                <a:lnTo>
                  <a:pt x="62344" y="506996"/>
                </a:lnTo>
                <a:lnTo>
                  <a:pt x="70777" y="506958"/>
                </a:lnTo>
                <a:lnTo>
                  <a:pt x="81153" y="496582"/>
                </a:lnTo>
                <a:close/>
              </a:path>
              <a:path w="301625" h="609600">
                <a:moveTo>
                  <a:pt x="301167" y="425843"/>
                </a:moveTo>
                <a:lnTo>
                  <a:pt x="53238" y="425843"/>
                </a:lnTo>
                <a:lnTo>
                  <a:pt x="32537" y="430034"/>
                </a:lnTo>
                <a:lnTo>
                  <a:pt x="15608" y="441452"/>
                </a:lnTo>
                <a:lnTo>
                  <a:pt x="4191" y="458368"/>
                </a:lnTo>
                <a:lnTo>
                  <a:pt x="0" y="479069"/>
                </a:lnTo>
                <a:lnTo>
                  <a:pt x="0" y="606183"/>
                </a:lnTo>
                <a:lnTo>
                  <a:pt x="3416" y="609600"/>
                </a:lnTo>
                <a:lnTo>
                  <a:pt x="301167" y="609600"/>
                </a:lnTo>
                <a:lnTo>
                  <a:pt x="301167" y="585533"/>
                </a:lnTo>
                <a:lnTo>
                  <a:pt x="26619" y="585533"/>
                </a:lnTo>
                <a:lnTo>
                  <a:pt x="26619" y="479069"/>
                </a:lnTo>
                <a:lnTo>
                  <a:pt x="28714" y="468718"/>
                </a:lnTo>
                <a:lnTo>
                  <a:pt x="34417" y="460260"/>
                </a:lnTo>
                <a:lnTo>
                  <a:pt x="42887" y="454545"/>
                </a:lnTo>
                <a:lnTo>
                  <a:pt x="53238" y="452450"/>
                </a:lnTo>
                <a:lnTo>
                  <a:pt x="301167" y="452450"/>
                </a:lnTo>
                <a:lnTo>
                  <a:pt x="301167" y="425843"/>
                </a:lnTo>
                <a:close/>
              </a:path>
              <a:path w="301625" h="609600">
                <a:moveTo>
                  <a:pt x="301167" y="0"/>
                </a:moveTo>
                <a:lnTo>
                  <a:pt x="85801" y="0"/>
                </a:lnTo>
                <a:lnTo>
                  <a:pt x="79844" y="5969"/>
                </a:lnTo>
                <a:lnTo>
                  <a:pt x="79844" y="252844"/>
                </a:lnTo>
                <a:lnTo>
                  <a:pt x="84035" y="273545"/>
                </a:lnTo>
                <a:lnTo>
                  <a:pt x="95453" y="290461"/>
                </a:lnTo>
                <a:lnTo>
                  <a:pt x="112382" y="301879"/>
                </a:lnTo>
                <a:lnTo>
                  <a:pt x="133083" y="306070"/>
                </a:lnTo>
                <a:lnTo>
                  <a:pt x="301167" y="306070"/>
                </a:lnTo>
                <a:lnTo>
                  <a:pt x="301167" y="279463"/>
                </a:lnTo>
                <a:lnTo>
                  <a:pt x="133083" y="279463"/>
                </a:lnTo>
                <a:lnTo>
                  <a:pt x="122732" y="277368"/>
                </a:lnTo>
                <a:lnTo>
                  <a:pt x="114261" y="271653"/>
                </a:lnTo>
                <a:lnTo>
                  <a:pt x="108559" y="263194"/>
                </a:lnTo>
                <a:lnTo>
                  <a:pt x="106464" y="252844"/>
                </a:lnTo>
                <a:lnTo>
                  <a:pt x="106464" y="26619"/>
                </a:lnTo>
                <a:lnTo>
                  <a:pt x="301167" y="26619"/>
                </a:lnTo>
                <a:lnTo>
                  <a:pt x="301167" y="0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7007" y="1464648"/>
            <a:ext cx="181392" cy="9315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90315" y="1584415"/>
            <a:ext cx="168084" cy="7984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908985" y="1689569"/>
            <a:ext cx="135890" cy="29845"/>
          </a:xfrm>
          <a:custGeom>
            <a:avLst/>
            <a:gdLst/>
            <a:ahLst/>
            <a:cxnLst/>
            <a:rect l="l" t="t" r="r" b="b"/>
            <a:pathLst>
              <a:path w="135890" h="29844">
                <a:moveTo>
                  <a:pt x="29210" y="18821"/>
                </a:moveTo>
                <a:lnTo>
                  <a:pt x="29171" y="10375"/>
                </a:lnTo>
                <a:lnTo>
                  <a:pt x="18808" y="12"/>
                </a:lnTo>
                <a:lnTo>
                  <a:pt x="10375" y="25"/>
                </a:lnTo>
                <a:lnTo>
                  <a:pt x="0" y="10401"/>
                </a:lnTo>
                <a:lnTo>
                  <a:pt x="0" y="18834"/>
                </a:lnTo>
                <a:lnTo>
                  <a:pt x="5181" y="24028"/>
                </a:lnTo>
                <a:lnTo>
                  <a:pt x="10388" y="29235"/>
                </a:lnTo>
                <a:lnTo>
                  <a:pt x="18834" y="29197"/>
                </a:lnTo>
                <a:lnTo>
                  <a:pt x="29210" y="18821"/>
                </a:lnTo>
                <a:close/>
              </a:path>
              <a:path w="135890" h="29844">
                <a:moveTo>
                  <a:pt x="82448" y="18821"/>
                </a:moveTo>
                <a:lnTo>
                  <a:pt x="82397" y="10375"/>
                </a:lnTo>
                <a:lnTo>
                  <a:pt x="72047" y="12"/>
                </a:lnTo>
                <a:lnTo>
                  <a:pt x="63601" y="25"/>
                </a:lnTo>
                <a:lnTo>
                  <a:pt x="53225" y="10401"/>
                </a:lnTo>
                <a:lnTo>
                  <a:pt x="53225" y="18834"/>
                </a:lnTo>
                <a:lnTo>
                  <a:pt x="58420" y="24028"/>
                </a:lnTo>
                <a:lnTo>
                  <a:pt x="63627" y="29235"/>
                </a:lnTo>
                <a:lnTo>
                  <a:pt x="72059" y="29197"/>
                </a:lnTo>
                <a:lnTo>
                  <a:pt x="82448" y="18821"/>
                </a:lnTo>
                <a:close/>
              </a:path>
              <a:path w="135890" h="29844">
                <a:moveTo>
                  <a:pt x="135674" y="18821"/>
                </a:moveTo>
                <a:lnTo>
                  <a:pt x="135636" y="10375"/>
                </a:lnTo>
                <a:lnTo>
                  <a:pt x="125298" y="38"/>
                </a:lnTo>
                <a:lnTo>
                  <a:pt x="116852" y="0"/>
                </a:lnTo>
                <a:lnTo>
                  <a:pt x="106451" y="10401"/>
                </a:lnTo>
                <a:lnTo>
                  <a:pt x="106451" y="18834"/>
                </a:lnTo>
                <a:lnTo>
                  <a:pt x="111645" y="24028"/>
                </a:lnTo>
                <a:lnTo>
                  <a:pt x="116852" y="29235"/>
                </a:lnTo>
                <a:lnTo>
                  <a:pt x="127990" y="26504"/>
                </a:lnTo>
                <a:lnTo>
                  <a:pt x="135674" y="18821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83856" y="1584415"/>
            <a:ext cx="79844" cy="7984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04018" y="2678274"/>
            <a:ext cx="354381" cy="78086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732759" y="4182998"/>
            <a:ext cx="325755" cy="441325"/>
          </a:xfrm>
          <a:custGeom>
            <a:avLst/>
            <a:gdLst/>
            <a:ahLst/>
            <a:cxnLst/>
            <a:rect l="l" t="t" r="r" b="b"/>
            <a:pathLst>
              <a:path w="325754" h="441325">
                <a:moveTo>
                  <a:pt x="14566" y="219316"/>
                </a:moveTo>
                <a:lnTo>
                  <a:pt x="12954" y="217703"/>
                </a:lnTo>
                <a:lnTo>
                  <a:pt x="10528" y="217703"/>
                </a:lnTo>
                <a:lnTo>
                  <a:pt x="1625" y="217703"/>
                </a:lnTo>
                <a:lnTo>
                  <a:pt x="0" y="219316"/>
                </a:lnTo>
                <a:lnTo>
                  <a:pt x="0" y="224180"/>
                </a:lnTo>
                <a:lnTo>
                  <a:pt x="1625" y="225793"/>
                </a:lnTo>
                <a:lnTo>
                  <a:pt x="12954" y="225793"/>
                </a:lnTo>
                <a:lnTo>
                  <a:pt x="14566" y="224180"/>
                </a:lnTo>
                <a:lnTo>
                  <a:pt x="14566" y="219316"/>
                </a:lnTo>
                <a:close/>
              </a:path>
              <a:path w="325754" h="441325">
                <a:moveTo>
                  <a:pt x="27520" y="246024"/>
                </a:moveTo>
                <a:lnTo>
                  <a:pt x="26708" y="243598"/>
                </a:lnTo>
                <a:lnTo>
                  <a:pt x="24282" y="242785"/>
                </a:lnTo>
                <a:lnTo>
                  <a:pt x="21856" y="241985"/>
                </a:lnTo>
                <a:lnTo>
                  <a:pt x="20243" y="243598"/>
                </a:lnTo>
                <a:lnTo>
                  <a:pt x="19431" y="245211"/>
                </a:lnTo>
                <a:lnTo>
                  <a:pt x="17805" y="249262"/>
                </a:lnTo>
                <a:lnTo>
                  <a:pt x="17005" y="251688"/>
                </a:lnTo>
                <a:lnTo>
                  <a:pt x="18618" y="253314"/>
                </a:lnTo>
                <a:lnTo>
                  <a:pt x="20243" y="254114"/>
                </a:lnTo>
                <a:lnTo>
                  <a:pt x="23469" y="254114"/>
                </a:lnTo>
                <a:lnTo>
                  <a:pt x="25095" y="253314"/>
                </a:lnTo>
                <a:lnTo>
                  <a:pt x="25908" y="251688"/>
                </a:lnTo>
                <a:lnTo>
                  <a:pt x="27520" y="247650"/>
                </a:lnTo>
                <a:lnTo>
                  <a:pt x="27520" y="246024"/>
                </a:lnTo>
                <a:close/>
              </a:path>
              <a:path w="325754" h="441325">
                <a:moveTo>
                  <a:pt x="28333" y="229844"/>
                </a:moveTo>
                <a:lnTo>
                  <a:pt x="27520" y="227418"/>
                </a:lnTo>
                <a:lnTo>
                  <a:pt x="25908" y="225793"/>
                </a:lnTo>
                <a:lnTo>
                  <a:pt x="23469" y="224980"/>
                </a:lnTo>
                <a:lnTo>
                  <a:pt x="21856" y="226606"/>
                </a:lnTo>
                <a:lnTo>
                  <a:pt x="18618" y="229031"/>
                </a:lnTo>
                <a:lnTo>
                  <a:pt x="17005" y="229844"/>
                </a:lnTo>
                <a:lnTo>
                  <a:pt x="16192" y="232270"/>
                </a:lnTo>
                <a:lnTo>
                  <a:pt x="17005" y="234696"/>
                </a:lnTo>
                <a:lnTo>
                  <a:pt x="17805" y="236308"/>
                </a:lnTo>
                <a:lnTo>
                  <a:pt x="21856" y="236308"/>
                </a:lnTo>
                <a:lnTo>
                  <a:pt x="22669" y="235508"/>
                </a:lnTo>
                <a:lnTo>
                  <a:pt x="25908" y="233083"/>
                </a:lnTo>
                <a:lnTo>
                  <a:pt x="27520" y="232270"/>
                </a:lnTo>
                <a:lnTo>
                  <a:pt x="28333" y="229844"/>
                </a:lnTo>
                <a:close/>
              </a:path>
              <a:path w="325754" h="441325">
                <a:moveTo>
                  <a:pt x="29146" y="207175"/>
                </a:moveTo>
                <a:lnTo>
                  <a:pt x="27520" y="205562"/>
                </a:lnTo>
                <a:lnTo>
                  <a:pt x="25908" y="203136"/>
                </a:lnTo>
                <a:lnTo>
                  <a:pt x="24282" y="201510"/>
                </a:lnTo>
                <a:lnTo>
                  <a:pt x="21856" y="201510"/>
                </a:lnTo>
                <a:lnTo>
                  <a:pt x="18618" y="204749"/>
                </a:lnTo>
                <a:lnTo>
                  <a:pt x="18618" y="207175"/>
                </a:lnTo>
                <a:lnTo>
                  <a:pt x="23469" y="212039"/>
                </a:lnTo>
                <a:lnTo>
                  <a:pt x="26708" y="212039"/>
                </a:lnTo>
                <a:lnTo>
                  <a:pt x="29146" y="209613"/>
                </a:lnTo>
                <a:lnTo>
                  <a:pt x="29146" y="207175"/>
                </a:lnTo>
                <a:close/>
              </a:path>
              <a:path w="325754" h="441325">
                <a:moveTo>
                  <a:pt x="45326" y="223367"/>
                </a:moveTo>
                <a:lnTo>
                  <a:pt x="44513" y="220941"/>
                </a:lnTo>
                <a:lnTo>
                  <a:pt x="43713" y="219316"/>
                </a:lnTo>
                <a:lnTo>
                  <a:pt x="41275" y="218516"/>
                </a:lnTo>
                <a:lnTo>
                  <a:pt x="38849" y="219316"/>
                </a:lnTo>
                <a:lnTo>
                  <a:pt x="33185" y="221742"/>
                </a:lnTo>
                <a:lnTo>
                  <a:pt x="31572" y="222554"/>
                </a:lnTo>
                <a:lnTo>
                  <a:pt x="30759" y="224980"/>
                </a:lnTo>
                <a:lnTo>
                  <a:pt x="31572" y="227418"/>
                </a:lnTo>
                <a:lnTo>
                  <a:pt x="32372" y="229031"/>
                </a:lnTo>
                <a:lnTo>
                  <a:pt x="33997" y="229844"/>
                </a:lnTo>
                <a:lnTo>
                  <a:pt x="36423" y="229844"/>
                </a:lnTo>
                <a:lnTo>
                  <a:pt x="36423" y="229031"/>
                </a:lnTo>
                <a:lnTo>
                  <a:pt x="42087" y="226606"/>
                </a:lnTo>
                <a:lnTo>
                  <a:pt x="44513" y="225793"/>
                </a:lnTo>
                <a:lnTo>
                  <a:pt x="45326" y="223367"/>
                </a:lnTo>
                <a:close/>
              </a:path>
              <a:path w="325754" h="441325">
                <a:moveTo>
                  <a:pt x="46139" y="140004"/>
                </a:moveTo>
                <a:lnTo>
                  <a:pt x="44513" y="138391"/>
                </a:lnTo>
                <a:lnTo>
                  <a:pt x="42087" y="138391"/>
                </a:lnTo>
                <a:lnTo>
                  <a:pt x="33185" y="138391"/>
                </a:lnTo>
                <a:lnTo>
                  <a:pt x="31572" y="140004"/>
                </a:lnTo>
                <a:lnTo>
                  <a:pt x="31572" y="144868"/>
                </a:lnTo>
                <a:lnTo>
                  <a:pt x="33185" y="146481"/>
                </a:lnTo>
                <a:lnTo>
                  <a:pt x="44513" y="146481"/>
                </a:lnTo>
                <a:lnTo>
                  <a:pt x="46139" y="144868"/>
                </a:lnTo>
                <a:lnTo>
                  <a:pt x="46139" y="140004"/>
                </a:lnTo>
                <a:close/>
              </a:path>
              <a:path w="325754" h="441325">
                <a:moveTo>
                  <a:pt x="50177" y="236308"/>
                </a:moveTo>
                <a:lnTo>
                  <a:pt x="48564" y="233883"/>
                </a:lnTo>
                <a:lnTo>
                  <a:pt x="46139" y="233883"/>
                </a:lnTo>
                <a:lnTo>
                  <a:pt x="42087" y="233083"/>
                </a:lnTo>
                <a:lnTo>
                  <a:pt x="39662" y="232270"/>
                </a:lnTo>
                <a:lnTo>
                  <a:pt x="38036" y="233883"/>
                </a:lnTo>
                <a:lnTo>
                  <a:pt x="37236" y="236308"/>
                </a:lnTo>
                <a:lnTo>
                  <a:pt x="37236" y="238747"/>
                </a:lnTo>
                <a:lnTo>
                  <a:pt x="38036" y="240360"/>
                </a:lnTo>
                <a:lnTo>
                  <a:pt x="40474" y="241173"/>
                </a:lnTo>
                <a:lnTo>
                  <a:pt x="44513" y="241985"/>
                </a:lnTo>
                <a:lnTo>
                  <a:pt x="46939" y="241985"/>
                </a:lnTo>
                <a:lnTo>
                  <a:pt x="49377" y="240360"/>
                </a:lnTo>
                <a:lnTo>
                  <a:pt x="49377" y="238747"/>
                </a:lnTo>
                <a:lnTo>
                  <a:pt x="50177" y="236308"/>
                </a:lnTo>
                <a:close/>
              </a:path>
              <a:path w="325754" h="441325">
                <a:moveTo>
                  <a:pt x="59080" y="166712"/>
                </a:moveTo>
                <a:lnTo>
                  <a:pt x="58280" y="164287"/>
                </a:lnTo>
                <a:lnTo>
                  <a:pt x="55841" y="163474"/>
                </a:lnTo>
                <a:lnTo>
                  <a:pt x="53416" y="162674"/>
                </a:lnTo>
                <a:lnTo>
                  <a:pt x="51803" y="164287"/>
                </a:lnTo>
                <a:lnTo>
                  <a:pt x="50990" y="165912"/>
                </a:lnTo>
                <a:lnTo>
                  <a:pt x="49377" y="169951"/>
                </a:lnTo>
                <a:lnTo>
                  <a:pt x="48564" y="172377"/>
                </a:lnTo>
                <a:lnTo>
                  <a:pt x="50177" y="174002"/>
                </a:lnTo>
                <a:lnTo>
                  <a:pt x="51803" y="174802"/>
                </a:lnTo>
                <a:lnTo>
                  <a:pt x="55041" y="174802"/>
                </a:lnTo>
                <a:lnTo>
                  <a:pt x="56654" y="174002"/>
                </a:lnTo>
                <a:lnTo>
                  <a:pt x="57467" y="172377"/>
                </a:lnTo>
                <a:lnTo>
                  <a:pt x="59080" y="168338"/>
                </a:lnTo>
                <a:lnTo>
                  <a:pt x="59080" y="166712"/>
                </a:lnTo>
                <a:close/>
              </a:path>
              <a:path w="325754" h="441325">
                <a:moveTo>
                  <a:pt x="59893" y="150533"/>
                </a:moveTo>
                <a:lnTo>
                  <a:pt x="59080" y="148107"/>
                </a:lnTo>
                <a:lnTo>
                  <a:pt x="58280" y="146481"/>
                </a:lnTo>
                <a:lnTo>
                  <a:pt x="55841" y="145669"/>
                </a:lnTo>
                <a:lnTo>
                  <a:pt x="53416" y="147294"/>
                </a:lnTo>
                <a:lnTo>
                  <a:pt x="50177" y="149720"/>
                </a:lnTo>
                <a:lnTo>
                  <a:pt x="48564" y="150533"/>
                </a:lnTo>
                <a:lnTo>
                  <a:pt x="47752" y="152958"/>
                </a:lnTo>
                <a:lnTo>
                  <a:pt x="48564" y="155384"/>
                </a:lnTo>
                <a:lnTo>
                  <a:pt x="49377" y="157010"/>
                </a:lnTo>
                <a:lnTo>
                  <a:pt x="53416" y="157010"/>
                </a:lnTo>
                <a:lnTo>
                  <a:pt x="54229" y="156197"/>
                </a:lnTo>
                <a:lnTo>
                  <a:pt x="57467" y="153771"/>
                </a:lnTo>
                <a:lnTo>
                  <a:pt x="59080" y="152958"/>
                </a:lnTo>
                <a:lnTo>
                  <a:pt x="59893" y="150533"/>
                </a:lnTo>
                <a:close/>
              </a:path>
              <a:path w="325754" h="441325">
                <a:moveTo>
                  <a:pt x="61506" y="127876"/>
                </a:moveTo>
                <a:lnTo>
                  <a:pt x="59893" y="126250"/>
                </a:lnTo>
                <a:lnTo>
                  <a:pt x="58280" y="123825"/>
                </a:lnTo>
                <a:lnTo>
                  <a:pt x="56654" y="122199"/>
                </a:lnTo>
                <a:lnTo>
                  <a:pt x="54229" y="122199"/>
                </a:lnTo>
                <a:lnTo>
                  <a:pt x="50990" y="125437"/>
                </a:lnTo>
                <a:lnTo>
                  <a:pt x="50990" y="127876"/>
                </a:lnTo>
                <a:lnTo>
                  <a:pt x="55841" y="132727"/>
                </a:lnTo>
                <a:lnTo>
                  <a:pt x="59080" y="132727"/>
                </a:lnTo>
                <a:lnTo>
                  <a:pt x="61506" y="130302"/>
                </a:lnTo>
                <a:lnTo>
                  <a:pt x="61506" y="127876"/>
                </a:lnTo>
                <a:close/>
              </a:path>
              <a:path w="325754" h="441325">
                <a:moveTo>
                  <a:pt x="76885" y="144056"/>
                </a:moveTo>
                <a:lnTo>
                  <a:pt x="76073" y="142443"/>
                </a:lnTo>
                <a:lnTo>
                  <a:pt x="75272" y="140817"/>
                </a:lnTo>
                <a:lnTo>
                  <a:pt x="72847" y="140004"/>
                </a:lnTo>
                <a:lnTo>
                  <a:pt x="70408" y="140817"/>
                </a:lnTo>
                <a:lnTo>
                  <a:pt x="64744" y="143243"/>
                </a:lnTo>
                <a:lnTo>
                  <a:pt x="63131" y="144056"/>
                </a:lnTo>
                <a:lnTo>
                  <a:pt x="62318" y="146481"/>
                </a:lnTo>
                <a:lnTo>
                  <a:pt x="63131" y="148907"/>
                </a:lnTo>
                <a:lnTo>
                  <a:pt x="63944" y="150533"/>
                </a:lnTo>
                <a:lnTo>
                  <a:pt x="65557" y="151345"/>
                </a:lnTo>
                <a:lnTo>
                  <a:pt x="67983" y="151345"/>
                </a:lnTo>
                <a:lnTo>
                  <a:pt x="67983" y="150533"/>
                </a:lnTo>
                <a:lnTo>
                  <a:pt x="73647" y="148107"/>
                </a:lnTo>
                <a:lnTo>
                  <a:pt x="76073" y="146481"/>
                </a:lnTo>
                <a:lnTo>
                  <a:pt x="76885" y="144056"/>
                </a:lnTo>
                <a:close/>
              </a:path>
              <a:path w="325754" h="441325">
                <a:moveTo>
                  <a:pt x="81749" y="157010"/>
                </a:moveTo>
                <a:lnTo>
                  <a:pt x="80124" y="155384"/>
                </a:lnTo>
                <a:lnTo>
                  <a:pt x="78511" y="154571"/>
                </a:lnTo>
                <a:lnTo>
                  <a:pt x="74460" y="153771"/>
                </a:lnTo>
                <a:lnTo>
                  <a:pt x="72034" y="153771"/>
                </a:lnTo>
                <a:lnTo>
                  <a:pt x="70408" y="154571"/>
                </a:lnTo>
                <a:lnTo>
                  <a:pt x="69608" y="157010"/>
                </a:lnTo>
                <a:lnTo>
                  <a:pt x="69608" y="159435"/>
                </a:lnTo>
                <a:lnTo>
                  <a:pt x="70408" y="161048"/>
                </a:lnTo>
                <a:lnTo>
                  <a:pt x="72847" y="161861"/>
                </a:lnTo>
                <a:lnTo>
                  <a:pt x="76885" y="162674"/>
                </a:lnTo>
                <a:lnTo>
                  <a:pt x="79311" y="162674"/>
                </a:lnTo>
                <a:lnTo>
                  <a:pt x="81749" y="161048"/>
                </a:lnTo>
                <a:lnTo>
                  <a:pt x="81749" y="157010"/>
                </a:lnTo>
                <a:close/>
              </a:path>
              <a:path w="325754" h="441325">
                <a:moveTo>
                  <a:pt x="115735" y="264642"/>
                </a:moveTo>
                <a:lnTo>
                  <a:pt x="114515" y="263829"/>
                </a:lnTo>
                <a:lnTo>
                  <a:pt x="113309" y="263017"/>
                </a:lnTo>
                <a:lnTo>
                  <a:pt x="103593" y="263017"/>
                </a:lnTo>
                <a:lnTo>
                  <a:pt x="103593" y="263829"/>
                </a:lnTo>
                <a:lnTo>
                  <a:pt x="101981" y="262216"/>
                </a:lnTo>
                <a:lnTo>
                  <a:pt x="101168" y="262216"/>
                </a:lnTo>
                <a:lnTo>
                  <a:pt x="97116" y="261404"/>
                </a:lnTo>
                <a:lnTo>
                  <a:pt x="94691" y="260591"/>
                </a:lnTo>
                <a:lnTo>
                  <a:pt x="93078" y="262216"/>
                </a:lnTo>
                <a:lnTo>
                  <a:pt x="92265" y="264642"/>
                </a:lnTo>
                <a:lnTo>
                  <a:pt x="92265" y="267068"/>
                </a:lnTo>
                <a:lnTo>
                  <a:pt x="93078" y="268681"/>
                </a:lnTo>
                <a:lnTo>
                  <a:pt x="95504" y="269494"/>
                </a:lnTo>
                <a:lnTo>
                  <a:pt x="99542" y="270306"/>
                </a:lnTo>
                <a:lnTo>
                  <a:pt x="101168" y="270306"/>
                </a:lnTo>
                <a:lnTo>
                  <a:pt x="101981" y="269494"/>
                </a:lnTo>
                <a:lnTo>
                  <a:pt x="103593" y="271119"/>
                </a:lnTo>
                <a:lnTo>
                  <a:pt x="114109" y="271119"/>
                </a:lnTo>
                <a:lnTo>
                  <a:pt x="115735" y="269494"/>
                </a:lnTo>
                <a:lnTo>
                  <a:pt x="115735" y="264642"/>
                </a:lnTo>
                <a:close/>
              </a:path>
              <a:path w="325754" h="441325">
                <a:moveTo>
                  <a:pt x="121399" y="71221"/>
                </a:moveTo>
                <a:lnTo>
                  <a:pt x="119786" y="69596"/>
                </a:lnTo>
                <a:lnTo>
                  <a:pt x="117348" y="69596"/>
                </a:lnTo>
                <a:lnTo>
                  <a:pt x="108445" y="69596"/>
                </a:lnTo>
                <a:lnTo>
                  <a:pt x="106832" y="71221"/>
                </a:lnTo>
                <a:lnTo>
                  <a:pt x="106832" y="76073"/>
                </a:lnTo>
                <a:lnTo>
                  <a:pt x="108445" y="77698"/>
                </a:lnTo>
                <a:lnTo>
                  <a:pt x="119786" y="77698"/>
                </a:lnTo>
                <a:lnTo>
                  <a:pt x="121399" y="76073"/>
                </a:lnTo>
                <a:lnTo>
                  <a:pt x="121399" y="71221"/>
                </a:lnTo>
                <a:close/>
              </a:path>
              <a:path w="325754" h="441325">
                <a:moveTo>
                  <a:pt x="127876" y="291350"/>
                </a:moveTo>
                <a:lnTo>
                  <a:pt x="127063" y="288912"/>
                </a:lnTo>
                <a:lnTo>
                  <a:pt x="124637" y="288112"/>
                </a:lnTo>
                <a:lnTo>
                  <a:pt x="122212" y="287299"/>
                </a:lnTo>
                <a:lnTo>
                  <a:pt x="120586" y="288912"/>
                </a:lnTo>
                <a:lnTo>
                  <a:pt x="119786" y="290537"/>
                </a:lnTo>
                <a:lnTo>
                  <a:pt x="118160" y="294589"/>
                </a:lnTo>
                <a:lnTo>
                  <a:pt x="117348" y="297014"/>
                </a:lnTo>
                <a:lnTo>
                  <a:pt x="118973" y="298627"/>
                </a:lnTo>
                <a:lnTo>
                  <a:pt x="120586" y="299440"/>
                </a:lnTo>
                <a:lnTo>
                  <a:pt x="123825" y="299440"/>
                </a:lnTo>
                <a:lnTo>
                  <a:pt x="125450" y="298627"/>
                </a:lnTo>
                <a:lnTo>
                  <a:pt x="126250" y="297014"/>
                </a:lnTo>
                <a:lnTo>
                  <a:pt x="127876" y="292963"/>
                </a:lnTo>
                <a:lnTo>
                  <a:pt x="127876" y="291350"/>
                </a:lnTo>
                <a:close/>
              </a:path>
              <a:path w="325754" h="441325">
                <a:moveTo>
                  <a:pt x="128676" y="275158"/>
                </a:moveTo>
                <a:lnTo>
                  <a:pt x="127876" y="272732"/>
                </a:lnTo>
                <a:lnTo>
                  <a:pt x="127063" y="271119"/>
                </a:lnTo>
                <a:lnTo>
                  <a:pt x="124637" y="270306"/>
                </a:lnTo>
                <a:lnTo>
                  <a:pt x="122212" y="271919"/>
                </a:lnTo>
                <a:lnTo>
                  <a:pt x="118973" y="274345"/>
                </a:lnTo>
                <a:lnTo>
                  <a:pt x="117348" y="275158"/>
                </a:lnTo>
                <a:lnTo>
                  <a:pt x="116547" y="277583"/>
                </a:lnTo>
                <a:lnTo>
                  <a:pt x="117348" y="280022"/>
                </a:lnTo>
                <a:lnTo>
                  <a:pt x="118160" y="281635"/>
                </a:lnTo>
                <a:lnTo>
                  <a:pt x="122212" y="281635"/>
                </a:lnTo>
                <a:lnTo>
                  <a:pt x="123012" y="280822"/>
                </a:lnTo>
                <a:lnTo>
                  <a:pt x="126250" y="278396"/>
                </a:lnTo>
                <a:lnTo>
                  <a:pt x="127876" y="277583"/>
                </a:lnTo>
                <a:lnTo>
                  <a:pt x="128676" y="275158"/>
                </a:lnTo>
                <a:close/>
              </a:path>
              <a:path w="325754" h="441325">
                <a:moveTo>
                  <a:pt x="130302" y="252501"/>
                </a:moveTo>
                <a:lnTo>
                  <a:pt x="128676" y="250875"/>
                </a:lnTo>
                <a:lnTo>
                  <a:pt x="127063" y="248450"/>
                </a:lnTo>
                <a:lnTo>
                  <a:pt x="125450" y="246837"/>
                </a:lnTo>
                <a:lnTo>
                  <a:pt x="123012" y="246837"/>
                </a:lnTo>
                <a:lnTo>
                  <a:pt x="119786" y="250075"/>
                </a:lnTo>
                <a:lnTo>
                  <a:pt x="119786" y="252501"/>
                </a:lnTo>
                <a:lnTo>
                  <a:pt x="124637" y="257352"/>
                </a:lnTo>
                <a:lnTo>
                  <a:pt x="127876" y="257352"/>
                </a:lnTo>
                <a:lnTo>
                  <a:pt x="130302" y="254927"/>
                </a:lnTo>
                <a:lnTo>
                  <a:pt x="130302" y="252501"/>
                </a:lnTo>
                <a:close/>
              </a:path>
              <a:path w="325754" h="441325">
                <a:moveTo>
                  <a:pt x="134353" y="97116"/>
                </a:moveTo>
                <a:lnTo>
                  <a:pt x="132727" y="95504"/>
                </a:lnTo>
                <a:lnTo>
                  <a:pt x="131114" y="94691"/>
                </a:lnTo>
                <a:lnTo>
                  <a:pt x="128676" y="93878"/>
                </a:lnTo>
                <a:lnTo>
                  <a:pt x="127063" y="95504"/>
                </a:lnTo>
                <a:lnTo>
                  <a:pt x="126250" y="97116"/>
                </a:lnTo>
                <a:lnTo>
                  <a:pt x="124637" y="101168"/>
                </a:lnTo>
                <a:lnTo>
                  <a:pt x="123825" y="103593"/>
                </a:lnTo>
                <a:lnTo>
                  <a:pt x="125450" y="105206"/>
                </a:lnTo>
                <a:lnTo>
                  <a:pt x="127063" y="106019"/>
                </a:lnTo>
                <a:lnTo>
                  <a:pt x="130302" y="106019"/>
                </a:lnTo>
                <a:lnTo>
                  <a:pt x="131914" y="105206"/>
                </a:lnTo>
                <a:lnTo>
                  <a:pt x="132727" y="103593"/>
                </a:lnTo>
                <a:lnTo>
                  <a:pt x="133540" y="99542"/>
                </a:lnTo>
                <a:lnTo>
                  <a:pt x="134353" y="97116"/>
                </a:lnTo>
                <a:close/>
              </a:path>
              <a:path w="325754" h="441325">
                <a:moveTo>
                  <a:pt x="135153" y="81737"/>
                </a:moveTo>
                <a:lnTo>
                  <a:pt x="134353" y="79311"/>
                </a:lnTo>
                <a:lnTo>
                  <a:pt x="133540" y="77698"/>
                </a:lnTo>
                <a:lnTo>
                  <a:pt x="131114" y="76885"/>
                </a:lnTo>
                <a:lnTo>
                  <a:pt x="128676" y="77698"/>
                </a:lnTo>
                <a:lnTo>
                  <a:pt x="125450" y="80124"/>
                </a:lnTo>
                <a:lnTo>
                  <a:pt x="123825" y="80937"/>
                </a:lnTo>
                <a:lnTo>
                  <a:pt x="123012" y="83362"/>
                </a:lnTo>
                <a:lnTo>
                  <a:pt x="123825" y="85788"/>
                </a:lnTo>
                <a:lnTo>
                  <a:pt x="124637" y="87401"/>
                </a:lnTo>
                <a:lnTo>
                  <a:pt x="129489" y="87401"/>
                </a:lnTo>
                <a:lnTo>
                  <a:pt x="132727" y="84975"/>
                </a:lnTo>
                <a:lnTo>
                  <a:pt x="134353" y="84162"/>
                </a:lnTo>
                <a:lnTo>
                  <a:pt x="135153" y="81737"/>
                </a:lnTo>
                <a:close/>
              </a:path>
              <a:path w="325754" h="441325">
                <a:moveTo>
                  <a:pt x="135966" y="59080"/>
                </a:moveTo>
                <a:lnTo>
                  <a:pt x="131114" y="54229"/>
                </a:lnTo>
                <a:lnTo>
                  <a:pt x="128676" y="54229"/>
                </a:lnTo>
                <a:lnTo>
                  <a:pt x="125450" y="57467"/>
                </a:lnTo>
                <a:lnTo>
                  <a:pt x="125450" y="59893"/>
                </a:lnTo>
                <a:lnTo>
                  <a:pt x="127063" y="61506"/>
                </a:lnTo>
                <a:lnTo>
                  <a:pt x="128676" y="62318"/>
                </a:lnTo>
                <a:lnTo>
                  <a:pt x="130302" y="63931"/>
                </a:lnTo>
                <a:lnTo>
                  <a:pt x="133540" y="63931"/>
                </a:lnTo>
                <a:lnTo>
                  <a:pt x="135966" y="61506"/>
                </a:lnTo>
                <a:lnTo>
                  <a:pt x="135966" y="59080"/>
                </a:lnTo>
                <a:close/>
              </a:path>
              <a:path w="325754" h="441325">
                <a:moveTo>
                  <a:pt x="145681" y="268681"/>
                </a:moveTo>
                <a:lnTo>
                  <a:pt x="144868" y="266255"/>
                </a:lnTo>
                <a:lnTo>
                  <a:pt x="144056" y="264642"/>
                </a:lnTo>
                <a:lnTo>
                  <a:pt x="141630" y="263829"/>
                </a:lnTo>
                <a:lnTo>
                  <a:pt x="139204" y="264642"/>
                </a:lnTo>
                <a:lnTo>
                  <a:pt x="132727" y="267881"/>
                </a:lnTo>
                <a:lnTo>
                  <a:pt x="131914" y="270306"/>
                </a:lnTo>
                <a:lnTo>
                  <a:pt x="132727" y="272732"/>
                </a:lnTo>
                <a:lnTo>
                  <a:pt x="133540" y="274345"/>
                </a:lnTo>
                <a:lnTo>
                  <a:pt x="135153" y="275158"/>
                </a:lnTo>
                <a:lnTo>
                  <a:pt x="137579" y="275158"/>
                </a:lnTo>
                <a:lnTo>
                  <a:pt x="137579" y="274345"/>
                </a:lnTo>
                <a:lnTo>
                  <a:pt x="143256" y="271919"/>
                </a:lnTo>
                <a:lnTo>
                  <a:pt x="144868" y="271119"/>
                </a:lnTo>
                <a:lnTo>
                  <a:pt x="145681" y="268681"/>
                </a:lnTo>
                <a:close/>
              </a:path>
              <a:path w="325754" h="441325">
                <a:moveTo>
                  <a:pt x="150533" y="281635"/>
                </a:moveTo>
                <a:lnTo>
                  <a:pt x="148920" y="280022"/>
                </a:lnTo>
                <a:lnTo>
                  <a:pt x="147294" y="279209"/>
                </a:lnTo>
                <a:lnTo>
                  <a:pt x="143256" y="278396"/>
                </a:lnTo>
                <a:lnTo>
                  <a:pt x="140817" y="277583"/>
                </a:lnTo>
                <a:lnTo>
                  <a:pt x="139204" y="279209"/>
                </a:lnTo>
                <a:lnTo>
                  <a:pt x="138391" y="281635"/>
                </a:lnTo>
                <a:lnTo>
                  <a:pt x="138391" y="284060"/>
                </a:lnTo>
                <a:lnTo>
                  <a:pt x="139204" y="285686"/>
                </a:lnTo>
                <a:lnTo>
                  <a:pt x="141630" y="286486"/>
                </a:lnTo>
                <a:lnTo>
                  <a:pt x="145681" y="287299"/>
                </a:lnTo>
                <a:lnTo>
                  <a:pt x="148107" y="287299"/>
                </a:lnTo>
                <a:lnTo>
                  <a:pt x="150533" y="285686"/>
                </a:lnTo>
                <a:lnTo>
                  <a:pt x="150533" y="281635"/>
                </a:lnTo>
                <a:close/>
              </a:path>
              <a:path w="325754" h="441325">
                <a:moveTo>
                  <a:pt x="152146" y="75272"/>
                </a:moveTo>
                <a:lnTo>
                  <a:pt x="151345" y="72834"/>
                </a:lnTo>
                <a:lnTo>
                  <a:pt x="150533" y="71221"/>
                </a:lnTo>
                <a:lnTo>
                  <a:pt x="148107" y="70408"/>
                </a:lnTo>
                <a:lnTo>
                  <a:pt x="145681" y="71221"/>
                </a:lnTo>
                <a:lnTo>
                  <a:pt x="140017" y="73647"/>
                </a:lnTo>
                <a:lnTo>
                  <a:pt x="138391" y="74460"/>
                </a:lnTo>
                <a:lnTo>
                  <a:pt x="137579" y="76885"/>
                </a:lnTo>
                <a:lnTo>
                  <a:pt x="138391" y="79311"/>
                </a:lnTo>
                <a:lnTo>
                  <a:pt x="139204" y="80937"/>
                </a:lnTo>
                <a:lnTo>
                  <a:pt x="140817" y="81737"/>
                </a:lnTo>
                <a:lnTo>
                  <a:pt x="142443" y="81737"/>
                </a:lnTo>
                <a:lnTo>
                  <a:pt x="144056" y="81737"/>
                </a:lnTo>
                <a:lnTo>
                  <a:pt x="144056" y="80937"/>
                </a:lnTo>
                <a:lnTo>
                  <a:pt x="149720" y="78498"/>
                </a:lnTo>
                <a:lnTo>
                  <a:pt x="151345" y="77698"/>
                </a:lnTo>
                <a:lnTo>
                  <a:pt x="152146" y="75272"/>
                </a:lnTo>
                <a:close/>
              </a:path>
              <a:path w="325754" h="441325">
                <a:moveTo>
                  <a:pt x="156197" y="88214"/>
                </a:moveTo>
                <a:lnTo>
                  <a:pt x="155384" y="86601"/>
                </a:lnTo>
                <a:lnTo>
                  <a:pt x="152958" y="85788"/>
                </a:lnTo>
                <a:lnTo>
                  <a:pt x="148920" y="84975"/>
                </a:lnTo>
                <a:lnTo>
                  <a:pt x="146481" y="84975"/>
                </a:lnTo>
                <a:lnTo>
                  <a:pt x="144868" y="85788"/>
                </a:lnTo>
                <a:lnTo>
                  <a:pt x="144056" y="88214"/>
                </a:lnTo>
                <a:lnTo>
                  <a:pt x="144056" y="90639"/>
                </a:lnTo>
                <a:lnTo>
                  <a:pt x="144868" y="92265"/>
                </a:lnTo>
                <a:lnTo>
                  <a:pt x="147294" y="93065"/>
                </a:lnTo>
                <a:lnTo>
                  <a:pt x="151345" y="93878"/>
                </a:lnTo>
                <a:lnTo>
                  <a:pt x="153771" y="93878"/>
                </a:lnTo>
                <a:lnTo>
                  <a:pt x="156197" y="92265"/>
                </a:lnTo>
                <a:lnTo>
                  <a:pt x="156197" y="88214"/>
                </a:lnTo>
                <a:close/>
              </a:path>
              <a:path w="325754" h="441325">
                <a:moveTo>
                  <a:pt x="161048" y="183705"/>
                </a:moveTo>
                <a:lnTo>
                  <a:pt x="159435" y="182092"/>
                </a:lnTo>
                <a:lnTo>
                  <a:pt x="157010" y="182092"/>
                </a:lnTo>
                <a:lnTo>
                  <a:pt x="148107" y="182092"/>
                </a:lnTo>
                <a:lnTo>
                  <a:pt x="146481" y="183705"/>
                </a:lnTo>
                <a:lnTo>
                  <a:pt x="146481" y="188569"/>
                </a:lnTo>
                <a:lnTo>
                  <a:pt x="148107" y="190182"/>
                </a:lnTo>
                <a:lnTo>
                  <a:pt x="159435" y="190182"/>
                </a:lnTo>
                <a:lnTo>
                  <a:pt x="161048" y="188569"/>
                </a:lnTo>
                <a:lnTo>
                  <a:pt x="161048" y="183705"/>
                </a:lnTo>
                <a:close/>
              </a:path>
              <a:path w="325754" h="441325">
                <a:moveTo>
                  <a:pt x="174815" y="210413"/>
                </a:moveTo>
                <a:lnTo>
                  <a:pt x="173189" y="208800"/>
                </a:lnTo>
                <a:lnTo>
                  <a:pt x="171577" y="207987"/>
                </a:lnTo>
                <a:lnTo>
                  <a:pt x="169151" y="207175"/>
                </a:lnTo>
                <a:lnTo>
                  <a:pt x="167525" y="208800"/>
                </a:lnTo>
                <a:lnTo>
                  <a:pt x="166712" y="210413"/>
                </a:lnTo>
                <a:lnTo>
                  <a:pt x="165100" y="214464"/>
                </a:lnTo>
                <a:lnTo>
                  <a:pt x="164287" y="216890"/>
                </a:lnTo>
                <a:lnTo>
                  <a:pt x="165912" y="218516"/>
                </a:lnTo>
                <a:lnTo>
                  <a:pt x="167525" y="219316"/>
                </a:lnTo>
                <a:lnTo>
                  <a:pt x="169951" y="219316"/>
                </a:lnTo>
                <a:lnTo>
                  <a:pt x="171577" y="218516"/>
                </a:lnTo>
                <a:lnTo>
                  <a:pt x="172389" y="216890"/>
                </a:lnTo>
                <a:lnTo>
                  <a:pt x="174002" y="212839"/>
                </a:lnTo>
                <a:lnTo>
                  <a:pt x="174815" y="210413"/>
                </a:lnTo>
                <a:close/>
              </a:path>
              <a:path w="325754" h="441325">
                <a:moveTo>
                  <a:pt x="174815" y="194233"/>
                </a:moveTo>
                <a:lnTo>
                  <a:pt x="174002" y="191808"/>
                </a:lnTo>
                <a:lnTo>
                  <a:pt x="173189" y="190182"/>
                </a:lnTo>
                <a:lnTo>
                  <a:pt x="170764" y="189382"/>
                </a:lnTo>
                <a:lnTo>
                  <a:pt x="168338" y="190182"/>
                </a:lnTo>
                <a:lnTo>
                  <a:pt x="165100" y="192608"/>
                </a:lnTo>
                <a:lnTo>
                  <a:pt x="163487" y="193421"/>
                </a:lnTo>
                <a:lnTo>
                  <a:pt x="162674" y="195846"/>
                </a:lnTo>
                <a:lnTo>
                  <a:pt x="163487" y="198272"/>
                </a:lnTo>
                <a:lnTo>
                  <a:pt x="164287" y="199898"/>
                </a:lnTo>
                <a:lnTo>
                  <a:pt x="166712" y="199898"/>
                </a:lnTo>
                <a:lnTo>
                  <a:pt x="167525" y="200710"/>
                </a:lnTo>
                <a:lnTo>
                  <a:pt x="168338" y="199898"/>
                </a:lnTo>
                <a:lnTo>
                  <a:pt x="169151" y="199898"/>
                </a:lnTo>
                <a:lnTo>
                  <a:pt x="172389" y="197472"/>
                </a:lnTo>
                <a:lnTo>
                  <a:pt x="174002" y="196659"/>
                </a:lnTo>
                <a:lnTo>
                  <a:pt x="174815" y="194233"/>
                </a:lnTo>
                <a:close/>
              </a:path>
              <a:path w="325754" h="441325">
                <a:moveTo>
                  <a:pt x="175615" y="171577"/>
                </a:moveTo>
                <a:lnTo>
                  <a:pt x="170764" y="166712"/>
                </a:lnTo>
                <a:lnTo>
                  <a:pt x="168338" y="166712"/>
                </a:lnTo>
                <a:lnTo>
                  <a:pt x="165100" y="169951"/>
                </a:lnTo>
                <a:lnTo>
                  <a:pt x="165100" y="172377"/>
                </a:lnTo>
                <a:lnTo>
                  <a:pt x="166712" y="174002"/>
                </a:lnTo>
                <a:lnTo>
                  <a:pt x="168338" y="174802"/>
                </a:lnTo>
                <a:lnTo>
                  <a:pt x="169951" y="176428"/>
                </a:lnTo>
                <a:lnTo>
                  <a:pt x="173189" y="176428"/>
                </a:lnTo>
                <a:lnTo>
                  <a:pt x="175615" y="174002"/>
                </a:lnTo>
                <a:lnTo>
                  <a:pt x="175615" y="171577"/>
                </a:lnTo>
                <a:close/>
              </a:path>
              <a:path w="325754" h="441325">
                <a:moveTo>
                  <a:pt x="182905" y="315620"/>
                </a:moveTo>
                <a:lnTo>
                  <a:pt x="181292" y="314007"/>
                </a:lnTo>
                <a:lnTo>
                  <a:pt x="178854" y="314007"/>
                </a:lnTo>
                <a:lnTo>
                  <a:pt x="169951" y="314007"/>
                </a:lnTo>
                <a:lnTo>
                  <a:pt x="168338" y="315620"/>
                </a:lnTo>
                <a:lnTo>
                  <a:pt x="168338" y="320484"/>
                </a:lnTo>
                <a:lnTo>
                  <a:pt x="169951" y="322097"/>
                </a:lnTo>
                <a:lnTo>
                  <a:pt x="181292" y="322097"/>
                </a:lnTo>
                <a:lnTo>
                  <a:pt x="182905" y="320484"/>
                </a:lnTo>
                <a:lnTo>
                  <a:pt x="182905" y="315620"/>
                </a:lnTo>
                <a:close/>
              </a:path>
              <a:path w="325754" h="441325">
                <a:moveTo>
                  <a:pt x="191808" y="187756"/>
                </a:moveTo>
                <a:lnTo>
                  <a:pt x="190995" y="185331"/>
                </a:lnTo>
                <a:lnTo>
                  <a:pt x="190182" y="183705"/>
                </a:lnTo>
                <a:lnTo>
                  <a:pt x="187756" y="182905"/>
                </a:lnTo>
                <a:lnTo>
                  <a:pt x="185331" y="183705"/>
                </a:lnTo>
                <a:lnTo>
                  <a:pt x="179666" y="186143"/>
                </a:lnTo>
                <a:lnTo>
                  <a:pt x="178054" y="186944"/>
                </a:lnTo>
                <a:lnTo>
                  <a:pt x="177241" y="189382"/>
                </a:lnTo>
                <a:lnTo>
                  <a:pt x="178054" y="191808"/>
                </a:lnTo>
                <a:lnTo>
                  <a:pt x="178854" y="193421"/>
                </a:lnTo>
                <a:lnTo>
                  <a:pt x="180479" y="194233"/>
                </a:lnTo>
                <a:lnTo>
                  <a:pt x="182905" y="194233"/>
                </a:lnTo>
                <a:lnTo>
                  <a:pt x="182905" y="193421"/>
                </a:lnTo>
                <a:lnTo>
                  <a:pt x="188569" y="190995"/>
                </a:lnTo>
                <a:lnTo>
                  <a:pt x="190995" y="190182"/>
                </a:lnTo>
                <a:lnTo>
                  <a:pt x="191808" y="187756"/>
                </a:lnTo>
                <a:close/>
              </a:path>
              <a:path w="325754" h="441325">
                <a:moveTo>
                  <a:pt x="195859" y="342328"/>
                </a:moveTo>
                <a:lnTo>
                  <a:pt x="195046" y="339902"/>
                </a:lnTo>
                <a:lnTo>
                  <a:pt x="192620" y="339090"/>
                </a:lnTo>
                <a:lnTo>
                  <a:pt x="190182" y="338289"/>
                </a:lnTo>
                <a:lnTo>
                  <a:pt x="188569" y="339902"/>
                </a:lnTo>
                <a:lnTo>
                  <a:pt x="187756" y="341528"/>
                </a:lnTo>
                <a:lnTo>
                  <a:pt x="186143" y="345567"/>
                </a:lnTo>
                <a:lnTo>
                  <a:pt x="185331" y="347992"/>
                </a:lnTo>
                <a:lnTo>
                  <a:pt x="186956" y="349618"/>
                </a:lnTo>
                <a:lnTo>
                  <a:pt x="188569" y="350418"/>
                </a:lnTo>
                <a:lnTo>
                  <a:pt x="191808" y="350418"/>
                </a:lnTo>
                <a:lnTo>
                  <a:pt x="193421" y="349618"/>
                </a:lnTo>
                <a:lnTo>
                  <a:pt x="194233" y="347992"/>
                </a:lnTo>
                <a:lnTo>
                  <a:pt x="195859" y="343954"/>
                </a:lnTo>
                <a:lnTo>
                  <a:pt x="195859" y="342328"/>
                </a:lnTo>
                <a:close/>
              </a:path>
              <a:path w="325754" h="441325">
                <a:moveTo>
                  <a:pt x="196659" y="326148"/>
                </a:moveTo>
                <a:lnTo>
                  <a:pt x="195859" y="323723"/>
                </a:lnTo>
                <a:lnTo>
                  <a:pt x="194233" y="322097"/>
                </a:lnTo>
                <a:lnTo>
                  <a:pt x="191808" y="321284"/>
                </a:lnTo>
                <a:lnTo>
                  <a:pt x="190182" y="322910"/>
                </a:lnTo>
                <a:lnTo>
                  <a:pt x="186956" y="325335"/>
                </a:lnTo>
                <a:lnTo>
                  <a:pt x="185331" y="326148"/>
                </a:lnTo>
                <a:lnTo>
                  <a:pt x="184518" y="328574"/>
                </a:lnTo>
                <a:lnTo>
                  <a:pt x="185331" y="331000"/>
                </a:lnTo>
                <a:lnTo>
                  <a:pt x="186143" y="332625"/>
                </a:lnTo>
                <a:lnTo>
                  <a:pt x="190182" y="332625"/>
                </a:lnTo>
                <a:lnTo>
                  <a:pt x="190995" y="331812"/>
                </a:lnTo>
                <a:lnTo>
                  <a:pt x="194233" y="329387"/>
                </a:lnTo>
                <a:lnTo>
                  <a:pt x="195859" y="328574"/>
                </a:lnTo>
                <a:lnTo>
                  <a:pt x="196659" y="326148"/>
                </a:lnTo>
                <a:close/>
              </a:path>
              <a:path w="325754" h="441325">
                <a:moveTo>
                  <a:pt x="196659" y="200710"/>
                </a:moveTo>
                <a:lnTo>
                  <a:pt x="195859" y="199085"/>
                </a:lnTo>
                <a:lnTo>
                  <a:pt x="193421" y="198272"/>
                </a:lnTo>
                <a:lnTo>
                  <a:pt x="189382" y="197472"/>
                </a:lnTo>
                <a:lnTo>
                  <a:pt x="186956" y="196659"/>
                </a:lnTo>
                <a:lnTo>
                  <a:pt x="185331" y="198272"/>
                </a:lnTo>
                <a:lnTo>
                  <a:pt x="183718" y="203136"/>
                </a:lnTo>
                <a:lnTo>
                  <a:pt x="185331" y="205562"/>
                </a:lnTo>
                <a:lnTo>
                  <a:pt x="187756" y="205562"/>
                </a:lnTo>
                <a:lnTo>
                  <a:pt x="191808" y="206375"/>
                </a:lnTo>
                <a:lnTo>
                  <a:pt x="194233" y="206375"/>
                </a:lnTo>
                <a:lnTo>
                  <a:pt x="196659" y="204749"/>
                </a:lnTo>
                <a:lnTo>
                  <a:pt x="196659" y="200710"/>
                </a:lnTo>
                <a:close/>
              </a:path>
              <a:path w="325754" h="441325">
                <a:moveTo>
                  <a:pt x="197472" y="303491"/>
                </a:moveTo>
                <a:lnTo>
                  <a:pt x="195859" y="301866"/>
                </a:lnTo>
                <a:lnTo>
                  <a:pt x="194233" y="299440"/>
                </a:lnTo>
                <a:lnTo>
                  <a:pt x="192620" y="297815"/>
                </a:lnTo>
                <a:lnTo>
                  <a:pt x="190182" y="297815"/>
                </a:lnTo>
                <a:lnTo>
                  <a:pt x="186956" y="301053"/>
                </a:lnTo>
                <a:lnTo>
                  <a:pt x="186956" y="303491"/>
                </a:lnTo>
                <a:lnTo>
                  <a:pt x="191808" y="308343"/>
                </a:lnTo>
                <a:lnTo>
                  <a:pt x="195046" y="308343"/>
                </a:lnTo>
                <a:lnTo>
                  <a:pt x="197472" y="305917"/>
                </a:lnTo>
                <a:lnTo>
                  <a:pt x="197472" y="303491"/>
                </a:lnTo>
                <a:close/>
              </a:path>
              <a:path w="325754" h="441325">
                <a:moveTo>
                  <a:pt x="201523" y="219316"/>
                </a:moveTo>
                <a:lnTo>
                  <a:pt x="199898" y="217703"/>
                </a:lnTo>
                <a:lnTo>
                  <a:pt x="188569" y="217703"/>
                </a:lnTo>
                <a:lnTo>
                  <a:pt x="186956" y="220129"/>
                </a:lnTo>
                <a:lnTo>
                  <a:pt x="186956" y="221742"/>
                </a:lnTo>
                <a:lnTo>
                  <a:pt x="186956" y="224180"/>
                </a:lnTo>
                <a:lnTo>
                  <a:pt x="188569" y="225793"/>
                </a:lnTo>
                <a:lnTo>
                  <a:pt x="199898" y="225793"/>
                </a:lnTo>
                <a:lnTo>
                  <a:pt x="201523" y="224180"/>
                </a:lnTo>
                <a:lnTo>
                  <a:pt x="201523" y="219316"/>
                </a:lnTo>
                <a:close/>
              </a:path>
              <a:path w="325754" h="441325">
                <a:moveTo>
                  <a:pt x="201523" y="18618"/>
                </a:moveTo>
                <a:lnTo>
                  <a:pt x="199898" y="16992"/>
                </a:lnTo>
                <a:lnTo>
                  <a:pt x="188569" y="16992"/>
                </a:lnTo>
                <a:lnTo>
                  <a:pt x="186956" y="18618"/>
                </a:lnTo>
                <a:lnTo>
                  <a:pt x="186956" y="23469"/>
                </a:lnTo>
                <a:lnTo>
                  <a:pt x="188569" y="25095"/>
                </a:lnTo>
                <a:lnTo>
                  <a:pt x="199898" y="25095"/>
                </a:lnTo>
                <a:lnTo>
                  <a:pt x="201523" y="23469"/>
                </a:lnTo>
                <a:lnTo>
                  <a:pt x="201523" y="21043"/>
                </a:lnTo>
                <a:lnTo>
                  <a:pt x="201523" y="18618"/>
                </a:lnTo>
                <a:close/>
              </a:path>
              <a:path w="325754" h="441325">
                <a:moveTo>
                  <a:pt x="213652" y="319671"/>
                </a:moveTo>
                <a:lnTo>
                  <a:pt x="212852" y="318058"/>
                </a:lnTo>
                <a:lnTo>
                  <a:pt x="212039" y="316433"/>
                </a:lnTo>
                <a:lnTo>
                  <a:pt x="209613" y="315620"/>
                </a:lnTo>
                <a:lnTo>
                  <a:pt x="207187" y="316433"/>
                </a:lnTo>
                <a:lnTo>
                  <a:pt x="200710" y="319671"/>
                </a:lnTo>
                <a:lnTo>
                  <a:pt x="199898" y="322097"/>
                </a:lnTo>
                <a:lnTo>
                  <a:pt x="200710" y="324523"/>
                </a:lnTo>
                <a:lnTo>
                  <a:pt x="201523" y="326148"/>
                </a:lnTo>
                <a:lnTo>
                  <a:pt x="203136" y="326948"/>
                </a:lnTo>
                <a:lnTo>
                  <a:pt x="205562" y="326948"/>
                </a:lnTo>
                <a:lnTo>
                  <a:pt x="205562" y="326148"/>
                </a:lnTo>
                <a:lnTo>
                  <a:pt x="211226" y="323723"/>
                </a:lnTo>
                <a:lnTo>
                  <a:pt x="212852" y="322097"/>
                </a:lnTo>
                <a:lnTo>
                  <a:pt x="213652" y="319671"/>
                </a:lnTo>
                <a:close/>
              </a:path>
              <a:path w="325754" h="441325">
                <a:moveTo>
                  <a:pt x="214464" y="246024"/>
                </a:moveTo>
                <a:lnTo>
                  <a:pt x="213652" y="243598"/>
                </a:lnTo>
                <a:lnTo>
                  <a:pt x="211226" y="242785"/>
                </a:lnTo>
                <a:lnTo>
                  <a:pt x="208800" y="241985"/>
                </a:lnTo>
                <a:lnTo>
                  <a:pt x="207187" y="243598"/>
                </a:lnTo>
                <a:lnTo>
                  <a:pt x="206375" y="245211"/>
                </a:lnTo>
                <a:lnTo>
                  <a:pt x="204749" y="249262"/>
                </a:lnTo>
                <a:lnTo>
                  <a:pt x="203949" y="251688"/>
                </a:lnTo>
                <a:lnTo>
                  <a:pt x="205562" y="253314"/>
                </a:lnTo>
                <a:lnTo>
                  <a:pt x="207187" y="254114"/>
                </a:lnTo>
                <a:lnTo>
                  <a:pt x="210426" y="254114"/>
                </a:lnTo>
                <a:lnTo>
                  <a:pt x="212039" y="253314"/>
                </a:lnTo>
                <a:lnTo>
                  <a:pt x="212852" y="251688"/>
                </a:lnTo>
                <a:lnTo>
                  <a:pt x="214464" y="247650"/>
                </a:lnTo>
                <a:lnTo>
                  <a:pt x="214464" y="246024"/>
                </a:lnTo>
                <a:close/>
              </a:path>
              <a:path w="325754" h="441325">
                <a:moveTo>
                  <a:pt x="214464" y="44513"/>
                </a:moveTo>
                <a:lnTo>
                  <a:pt x="213652" y="42900"/>
                </a:lnTo>
                <a:lnTo>
                  <a:pt x="211226" y="42087"/>
                </a:lnTo>
                <a:lnTo>
                  <a:pt x="208800" y="41275"/>
                </a:lnTo>
                <a:lnTo>
                  <a:pt x="207187" y="42900"/>
                </a:lnTo>
                <a:lnTo>
                  <a:pt x="206375" y="44513"/>
                </a:lnTo>
                <a:lnTo>
                  <a:pt x="204749" y="48564"/>
                </a:lnTo>
                <a:lnTo>
                  <a:pt x="203949" y="50990"/>
                </a:lnTo>
                <a:lnTo>
                  <a:pt x="205562" y="52603"/>
                </a:lnTo>
                <a:lnTo>
                  <a:pt x="207187" y="53416"/>
                </a:lnTo>
                <a:lnTo>
                  <a:pt x="210426" y="53416"/>
                </a:lnTo>
                <a:lnTo>
                  <a:pt x="212039" y="52603"/>
                </a:lnTo>
                <a:lnTo>
                  <a:pt x="212852" y="50990"/>
                </a:lnTo>
                <a:lnTo>
                  <a:pt x="214464" y="46939"/>
                </a:lnTo>
                <a:lnTo>
                  <a:pt x="214464" y="44513"/>
                </a:lnTo>
                <a:close/>
              </a:path>
              <a:path w="325754" h="441325">
                <a:moveTo>
                  <a:pt x="215277" y="229844"/>
                </a:moveTo>
                <a:lnTo>
                  <a:pt x="214464" y="227418"/>
                </a:lnTo>
                <a:lnTo>
                  <a:pt x="213652" y="225793"/>
                </a:lnTo>
                <a:lnTo>
                  <a:pt x="211226" y="224980"/>
                </a:lnTo>
                <a:lnTo>
                  <a:pt x="208800" y="225793"/>
                </a:lnTo>
                <a:lnTo>
                  <a:pt x="205562" y="228219"/>
                </a:lnTo>
                <a:lnTo>
                  <a:pt x="203949" y="229031"/>
                </a:lnTo>
                <a:lnTo>
                  <a:pt x="203136" y="231457"/>
                </a:lnTo>
                <a:lnTo>
                  <a:pt x="203949" y="233883"/>
                </a:lnTo>
                <a:lnTo>
                  <a:pt x="204749" y="235508"/>
                </a:lnTo>
                <a:lnTo>
                  <a:pt x="208800" y="235508"/>
                </a:lnTo>
                <a:lnTo>
                  <a:pt x="209613" y="234696"/>
                </a:lnTo>
                <a:lnTo>
                  <a:pt x="212852" y="232270"/>
                </a:lnTo>
                <a:lnTo>
                  <a:pt x="214464" y="232270"/>
                </a:lnTo>
                <a:lnTo>
                  <a:pt x="215277" y="229844"/>
                </a:lnTo>
                <a:close/>
              </a:path>
              <a:path w="325754" h="441325">
                <a:moveTo>
                  <a:pt x="215277" y="28333"/>
                </a:moveTo>
                <a:lnTo>
                  <a:pt x="214464" y="26708"/>
                </a:lnTo>
                <a:lnTo>
                  <a:pt x="213652" y="25095"/>
                </a:lnTo>
                <a:lnTo>
                  <a:pt x="211226" y="24282"/>
                </a:lnTo>
                <a:lnTo>
                  <a:pt x="208800" y="25095"/>
                </a:lnTo>
                <a:lnTo>
                  <a:pt x="205562" y="27520"/>
                </a:lnTo>
                <a:lnTo>
                  <a:pt x="203949" y="28333"/>
                </a:lnTo>
                <a:lnTo>
                  <a:pt x="203136" y="30759"/>
                </a:lnTo>
                <a:lnTo>
                  <a:pt x="203949" y="33185"/>
                </a:lnTo>
                <a:lnTo>
                  <a:pt x="204749" y="34798"/>
                </a:lnTo>
                <a:lnTo>
                  <a:pt x="208800" y="34798"/>
                </a:lnTo>
                <a:lnTo>
                  <a:pt x="209613" y="33997"/>
                </a:lnTo>
                <a:lnTo>
                  <a:pt x="212852" y="31559"/>
                </a:lnTo>
                <a:lnTo>
                  <a:pt x="214464" y="30759"/>
                </a:lnTo>
                <a:lnTo>
                  <a:pt x="215277" y="28333"/>
                </a:lnTo>
                <a:close/>
              </a:path>
              <a:path w="325754" h="441325">
                <a:moveTo>
                  <a:pt x="216090" y="207175"/>
                </a:moveTo>
                <a:lnTo>
                  <a:pt x="214464" y="204749"/>
                </a:lnTo>
                <a:lnTo>
                  <a:pt x="211226" y="201510"/>
                </a:lnTo>
                <a:lnTo>
                  <a:pt x="208800" y="201510"/>
                </a:lnTo>
                <a:lnTo>
                  <a:pt x="205562" y="204749"/>
                </a:lnTo>
                <a:lnTo>
                  <a:pt x="205562" y="207175"/>
                </a:lnTo>
                <a:lnTo>
                  <a:pt x="210426" y="212039"/>
                </a:lnTo>
                <a:lnTo>
                  <a:pt x="213652" y="212039"/>
                </a:lnTo>
                <a:lnTo>
                  <a:pt x="216090" y="209613"/>
                </a:lnTo>
                <a:lnTo>
                  <a:pt x="216090" y="207175"/>
                </a:lnTo>
                <a:close/>
              </a:path>
              <a:path w="325754" h="441325">
                <a:moveTo>
                  <a:pt x="216090" y="5664"/>
                </a:moveTo>
                <a:lnTo>
                  <a:pt x="211226" y="812"/>
                </a:lnTo>
                <a:lnTo>
                  <a:pt x="208800" y="0"/>
                </a:lnTo>
                <a:lnTo>
                  <a:pt x="207187" y="1625"/>
                </a:lnTo>
                <a:lnTo>
                  <a:pt x="205562" y="3238"/>
                </a:lnTo>
                <a:lnTo>
                  <a:pt x="205562" y="5664"/>
                </a:lnTo>
                <a:lnTo>
                  <a:pt x="210426" y="10528"/>
                </a:lnTo>
                <a:lnTo>
                  <a:pt x="213652" y="10528"/>
                </a:lnTo>
                <a:lnTo>
                  <a:pt x="216090" y="8089"/>
                </a:lnTo>
                <a:lnTo>
                  <a:pt x="216090" y="5664"/>
                </a:lnTo>
                <a:close/>
              </a:path>
              <a:path w="325754" h="441325">
                <a:moveTo>
                  <a:pt x="218516" y="332625"/>
                </a:moveTo>
                <a:lnTo>
                  <a:pt x="216890" y="331000"/>
                </a:lnTo>
                <a:lnTo>
                  <a:pt x="214464" y="330187"/>
                </a:lnTo>
                <a:lnTo>
                  <a:pt x="210426" y="329387"/>
                </a:lnTo>
                <a:lnTo>
                  <a:pt x="207987" y="329387"/>
                </a:lnTo>
                <a:lnTo>
                  <a:pt x="206375" y="330187"/>
                </a:lnTo>
                <a:lnTo>
                  <a:pt x="205562" y="332625"/>
                </a:lnTo>
                <a:lnTo>
                  <a:pt x="205562" y="335051"/>
                </a:lnTo>
                <a:lnTo>
                  <a:pt x="206375" y="336664"/>
                </a:lnTo>
                <a:lnTo>
                  <a:pt x="208800" y="337477"/>
                </a:lnTo>
                <a:lnTo>
                  <a:pt x="212852" y="338289"/>
                </a:lnTo>
                <a:lnTo>
                  <a:pt x="215277" y="338289"/>
                </a:lnTo>
                <a:lnTo>
                  <a:pt x="217703" y="336664"/>
                </a:lnTo>
                <a:lnTo>
                  <a:pt x="217703" y="335051"/>
                </a:lnTo>
                <a:lnTo>
                  <a:pt x="218516" y="332625"/>
                </a:lnTo>
                <a:close/>
              </a:path>
              <a:path w="325754" h="441325">
                <a:moveTo>
                  <a:pt x="224180" y="98729"/>
                </a:moveTo>
                <a:lnTo>
                  <a:pt x="222554" y="97116"/>
                </a:lnTo>
                <a:lnTo>
                  <a:pt x="211226" y="97116"/>
                </a:lnTo>
                <a:lnTo>
                  <a:pt x="209613" y="98729"/>
                </a:lnTo>
                <a:lnTo>
                  <a:pt x="209613" y="103593"/>
                </a:lnTo>
                <a:lnTo>
                  <a:pt x="211226" y="105206"/>
                </a:lnTo>
                <a:lnTo>
                  <a:pt x="221754" y="105206"/>
                </a:lnTo>
                <a:lnTo>
                  <a:pt x="224180" y="103593"/>
                </a:lnTo>
                <a:lnTo>
                  <a:pt x="224180" y="101168"/>
                </a:lnTo>
                <a:lnTo>
                  <a:pt x="224180" y="98729"/>
                </a:lnTo>
                <a:close/>
              </a:path>
              <a:path w="325754" h="441325">
                <a:moveTo>
                  <a:pt x="231457" y="223367"/>
                </a:moveTo>
                <a:lnTo>
                  <a:pt x="230657" y="220941"/>
                </a:lnTo>
                <a:lnTo>
                  <a:pt x="229844" y="219316"/>
                </a:lnTo>
                <a:lnTo>
                  <a:pt x="227418" y="218516"/>
                </a:lnTo>
                <a:lnTo>
                  <a:pt x="224993" y="219316"/>
                </a:lnTo>
                <a:lnTo>
                  <a:pt x="219316" y="221742"/>
                </a:lnTo>
                <a:lnTo>
                  <a:pt x="217703" y="222554"/>
                </a:lnTo>
                <a:lnTo>
                  <a:pt x="216890" y="224980"/>
                </a:lnTo>
                <a:lnTo>
                  <a:pt x="217703" y="227418"/>
                </a:lnTo>
                <a:lnTo>
                  <a:pt x="218516" y="229031"/>
                </a:lnTo>
                <a:lnTo>
                  <a:pt x="220129" y="229844"/>
                </a:lnTo>
                <a:lnTo>
                  <a:pt x="222554" y="229844"/>
                </a:lnTo>
                <a:lnTo>
                  <a:pt x="222554" y="229031"/>
                </a:lnTo>
                <a:lnTo>
                  <a:pt x="229031" y="226606"/>
                </a:lnTo>
                <a:lnTo>
                  <a:pt x="230657" y="225793"/>
                </a:lnTo>
                <a:lnTo>
                  <a:pt x="231457" y="223367"/>
                </a:lnTo>
                <a:close/>
              </a:path>
              <a:path w="325754" h="441325">
                <a:moveTo>
                  <a:pt x="232270" y="22656"/>
                </a:moveTo>
                <a:lnTo>
                  <a:pt x="231457" y="20231"/>
                </a:lnTo>
                <a:lnTo>
                  <a:pt x="230657" y="18618"/>
                </a:lnTo>
                <a:lnTo>
                  <a:pt x="228219" y="17805"/>
                </a:lnTo>
                <a:lnTo>
                  <a:pt x="225793" y="18618"/>
                </a:lnTo>
                <a:lnTo>
                  <a:pt x="220129" y="21043"/>
                </a:lnTo>
                <a:lnTo>
                  <a:pt x="218516" y="21856"/>
                </a:lnTo>
                <a:lnTo>
                  <a:pt x="217703" y="24282"/>
                </a:lnTo>
                <a:lnTo>
                  <a:pt x="218516" y="26708"/>
                </a:lnTo>
                <a:lnTo>
                  <a:pt x="220941" y="29133"/>
                </a:lnTo>
                <a:lnTo>
                  <a:pt x="222554" y="29133"/>
                </a:lnTo>
                <a:lnTo>
                  <a:pt x="224180" y="29133"/>
                </a:lnTo>
                <a:lnTo>
                  <a:pt x="224180" y="28333"/>
                </a:lnTo>
                <a:lnTo>
                  <a:pt x="229844" y="25895"/>
                </a:lnTo>
                <a:lnTo>
                  <a:pt x="231457" y="25095"/>
                </a:lnTo>
                <a:lnTo>
                  <a:pt x="232270" y="22656"/>
                </a:lnTo>
                <a:close/>
              </a:path>
              <a:path w="325754" h="441325">
                <a:moveTo>
                  <a:pt x="236321" y="35610"/>
                </a:moveTo>
                <a:lnTo>
                  <a:pt x="235508" y="33997"/>
                </a:lnTo>
                <a:lnTo>
                  <a:pt x="233083" y="33185"/>
                </a:lnTo>
                <a:lnTo>
                  <a:pt x="229031" y="32372"/>
                </a:lnTo>
                <a:lnTo>
                  <a:pt x="226606" y="31559"/>
                </a:lnTo>
                <a:lnTo>
                  <a:pt x="224993" y="33185"/>
                </a:lnTo>
                <a:lnTo>
                  <a:pt x="224180" y="35610"/>
                </a:lnTo>
                <a:lnTo>
                  <a:pt x="224180" y="38036"/>
                </a:lnTo>
                <a:lnTo>
                  <a:pt x="224993" y="39662"/>
                </a:lnTo>
                <a:lnTo>
                  <a:pt x="227418" y="40462"/>
                </a:lnTo>
                <a:lnTo>
                  <a:pt x="231457" y="41275"/>
                </a:lnTo>
                <a:lnTo>
                  <a:pt x="233895" y="41275"/>
                </a:lnTo>
                <a:lnTo>
                  <a:pt x="236321" y="39662"/>
                </a:lnTo>
                <a:lnTo>
                  <a:pt x="236321" y="35610"/>
                </a:lnTo>
                <a:close/>
              </a:path>
              <a:path w="325754" h="441325">
                <a:moveTo>
                  <a:pt x="237121" y="125437"/>
                </a:moveTo>
                <a:lnTo>
                  <a:pt x="236321" y="123012"/>
                </a:lnTo>
                <a:lnTo>
                  <a:pt x="233895" y="122199"/>
                </a:lnTo>
                <a:lnTo>
                  <a:pt x="231457" y="121399"/>
                </a:lnTo>
                <a:lnTo>
                  <a:pt x="229844" y="123012"/>
                </a:lnTo>
                <a:lnTo>
                  <a:pt x="229031" y="124637"/>
                </a:lnTo>
                <a:lnTo>
                  <a:pt x="227418" y="128676"/>
                </a:lnTo>
                <a:lnTo>
                  <a:pt x="226606" y="131102"/>
                </a:lnTo>
                <a:lnTo>
                  <a:pt x="228219" y="132727"/>
                </a:lnTo>
                <a:lnTo>
                  <a:pt x="229844" y="133540"/>
                </a:lnTo>
                <a:lnTo>
                  <a:pt x="233083" y="133540"/>
                </a:lnTo>
                <a:lnTo>
                  <a:pt x="234696" y="132727"/>
                </a:lnTo>
                <a:lnTo>
                  <a:pt x="235508" y="131102"/>
                </a:lnTo>
                <a:lnTo>
                  <a:pt x="237121" y="127063"/>
                </a:lnTo>
                <a:lnTo>
                  <a:pt x="237121" y="125437"/>
                </a:lnTo>
                <a:close/>
              </a:path>
              <a:path w="325754" h="441325">
                <a:moveTo>
                  <a:pt x="237934" y="279209"/>
                </a:moveTo>
                <a:lnTo>
                  <a:pt x="236321" y="277583"/>
                </a:lnTo>
                <a:lnTo>
                  <a:pt x="233895" y="277583"/>
                </a:lnTo>
                <a:lnTo>
                  <a:pt x="224993" y="277583"/>
                </a:lnTo>
                <a:lnTo>
                  <a:pt x="223367" y="279209"/>
                </a:lnTo>
                <a:lnTo>
                  <a:pt x="223367" y="284060"/>
                </a:lnTo>
                <a:lnTo>
                  <a:pt x="224993" y="285686"/>
                </a:lnTo>
                <a:lnTo>
                  <a:pt x="236321" y="285686"/>
                </a:lnTo>
                <a:lnTo>
                  <a:pt x="237934" y="284060"/>
                </a:lnTo>
                <a:lnTo>
                  <a:pt x="237934" y="279209"/>
                </a:lnTo>
                <a:close/>
              </a:path>
              <a:path w="325754" h="441325">
                <a:moveTo>
                  <a:pt x="237934" y="108445"/>
                </a:moveTo>
                <a:lnTo>
                  <a:pt x="236321" y="106832"/>
                </a:lnTo>
                <a:lnTo>
                  <a:pt x="235508" y="105206"/>
                </a:lnTo>
                <a:lnTo>
                  <a:pt x="233083" y="104406"/>
                </a:lnTo>
                <a:lnTo>
                  <a:pt x="230657" y="105206"/>
                </a:lnTo>
                <a:lnTo>
                  <a:pt x="227418" y="107632"/>
                </a:lnTo>
                <a:lnTo>
                  <a:pt x="225793" y="108445"/>
                </a:lnTo>
                <a:lnTo>
                  <a:pt x="224993" y="110871"/>
                </a:lnTo>
                <a:lnTo>
                  <a:pt x="225793" y="113309"/>
                </a:lnTo>
                <a:lnTo>
                  <a:pt x="226606" y="114922"/>
                </a:lnTo>
                <a:lnTo>
                  <a:pt x="230657" y="114922"/>
                </a:lnTo>
                <a:lnTo>
                  <a:pt x="231457" y="114109"/>
                </a:lnTo>
                <a:lnTo>
                  <a:pt x="234696" y="111683"/>
                </a:lnTo>
                <a:lnTo>
                  <a:pt x="237121" y="111683"/>
                </a:lnTo>
                <a:lnTo>
                  <a:pt x="237934" y="108445"/>
                </a:lnTo>
                <a:close/>
              </a:path>
              <a:path w="325754" h="441325">
                <a:moveTo>
                  <a:pt x="238747" y="86601"/>
                </a:moveTo>
                <a:lnTo>
                  <a:pt x="237121" y="84975"/>
                </a:lnTo>
                <a:lnTo>
                  <a:pt x="235508" y="82550"/>
                </a:lnTo>
                <a:lnTo>
                  <a:pt x="233895" y="80937"/>
                </a:lnTo>
                <a:lnTo>
                  <a:pt x="231457" y="80937"/>
                </a:lnTo>
                <a:lnTo>
                  <a:pt x="228219" y="84162"/>
                </a:lnTo>
                <a:lnTo>
                  <a:pt x="228219" y="86601"/>
                </a:lnTo>
                <a:lnTo>
                  <a:pt x="233083" y="91452"/>
                </a:lnTo>
                <a:lnTo>
                  <a:pt x="236321" y="91452"/>
                </a:lnTo>
                <a:lnTo>
                  <a:pt x="238747" y="89027"/>
                </a:lnTo>
                <a:lnTo>
                  <a:pt x="238747" y="86601"/>
                </a:lnTo>
                <a:close/>
              </a:path>
              <a:path w="325754" h="441325">
                <a:moveTo>
                  <a:pt x="251688" y="305104"/>
                </a:moveTo>
                <a:lnTo>
                  <a:pt x="250075" y="303491"/>
                </a:lnTo>
                <a:lnTo>
                  <a:pt x="248462" y="302679"/>
                </a:lnTo>
                <a:lnTo>
                  <a:pt x="246024" y="301866"/>
                </a:lnTo>
                <a:lnTo>
                  <a:pt x="244411" y="303491"/>
                </a:lnTo>
                <a:lnTo>
                  <a:pt x="243598" y="305104"/>
                </a:lnTo>
                <a:lnTo>
                  <a:pt x="241985" y="309156"/>
                </a:lnTo>
                <a:lnTo>
                  <a:pt x="241173" y="311581"/>
                </a:lnTo>
                <a:lnTo>
                  <a:pt x="242785" y="313194"/>
                </a:lnTo>
                <a:lnTo>
                  <a:pt x="244411" y="314007"/>
                </a:lnTo>
                <a:lnTo>
                  <a:pt x="244411" y="314820"/>
                </a:lnTo>
                <a:lnTo>
                  <a:pt x="245224" y="314820"/>
                </a:lnTo>
                <a:lnTo>
                  <a:pt x="246837" y="314820"/>
                </a:lnTo>
                <a:lnTo>
                  <a:pt x="248462" y="314007"/>
                </a:lnTo>
                <a:lnTo>
                  <a:pt x="249262" y="312381"/>
                </a:lnTo>
                <a:lnTo>
                  <a:pt x="251688" y="305104"/>
                </a:lnTo>
                <a:close/>
              </a:path>
              <a:path w="325754" h="441325">
                <a:moveTo>
                  <a:pt x="251688" y="289725"/>
                </a:moveTo>
                <a:lnTo>
                  <a:pt x="250888" y="287299"/>
                </a:lnTo>
                <a:lnTo>
                  <a:pt x="250075" y="285686"/>
                </a:lnTo>
                <a:lnTo>
                  <a:pt x="247650" y="284873"/>
                </a:lnTo>
                <a:lnTo>
                  <a:pt x="245224" y="285686"/>
                </a:lnTo>
                <a:lnTo>
                  <a:pt x="241985" y="288112"/>
                </a:lnTo>
                <a:lnTo>
                  <a:pt x="240360" y="288912"/>
                </a:lnTo>
                <a:lnTo>
                  <a:pt x="239560" y="291350"/>
                </a:lnTo>
                <a:lnTo>
                  <a:pt x="240360" y="293776"/>
                </a:lnTo>
                <a:lnTo>
                  <a:pt x="241173" y="295389"/>
                </a:lnTo>
                <a:lnTo>
                  <a:pt x="246024" y="295389"/>
                </a:lnTo>
                <a:lnTo>
                  <a:pt x="249262" y="292963"/>
                </a:lnTo>
                <a:lnTo>
                  <a:pt x="250888" y="292150"/>
                </a:lnTo>
                <a:lnTo>
                  <a:pt x="251688" y="289725"/>
                </a:lnTo>
                <a:close/>
              </a:path>
              <a:path w="325754" h="441325">
                <a:moveTo>
                  <a:pt x="253314" y="267068"/>
                </a:moveTo>
                <a:lnTo>
                  <a:pt x="250075" y="263829"/>
                </a:lnTo>
                <a:lnTo>
                  <a:pt x="248462" y="261404"/>
                </a:lnTo>
                <a:lnTo>
                  <a:pt x="246024" y="261404"/>
                </a:lnTo>
                <a:lnTo>
                  <a:pt x="244411" y="263017"/>
                </a:lnTo>
                <a:lnTo>
                  <a:pt x="242785" y="264642"/>
                </a:lnTo>
                <a:lnTo>
                  <a:pt x="242785" y="267068"/>
                </a:lnTo>
                <a:lnTo>
                  <a:pt x="247650" y="271919"/>
                </a:lnTo>
                <a:lnTo>
                  <a:pt x="250888" y="271919"/>
                </a:lnTo>
                <a:lnTo>
                  <a:pt x="253314" y="269494"/>
                </a:lnTo>
                <a:lnTo>
                  <a:pt x="253314" y="267068"/>
                </a:lnTo>
                <a:close/>
              </a:path>
              <a:path w="325754" h="441325">
                <a:moveTo>
                  <a:pt x="254927" y="102781"/>
                </a:moveTo>
                <a:lnTo>
                  <a:pt x="254127" y="100355"/>
                </a:lnTo>
                <a:lnTo>
                  <a:pt x="253314" y="98729"/>
                </a:lnTo>
                <a:lnTo>
                  <a:pt x="250888" y="97929"/>
                </a:lnTo>
                <a:lnTo>
                  <a:pt x="248462" y="98729"/>
                </a:lnTo>
                <a:lnTo>
                  <a:pt x="242785" y="101168"/>
                </a:lnTo>
                <a:lnTo>
                  <a:pt x="241173" y="101968"/>
                </a:lnTo>
                <a:lnTo>
                  <a:pt x="240360" y="104406"/>
                </a:lnTo>
                <a:lnTo>
                  <a:pt x="241173" y="106832"/>
                </a:lnTo>
                <a:lnTo>
                  <a:pt x="241985" y="108445"/>
                </a:lnTo>
                <a:lnTo>
                  <a:pt x="243598" y="109258"/>
                </a:lnTo>
                <a:lnTo>
                  <a:pt x="245224" y="109258"/>
                </a:lnTo>
                <a:lnTo>
                  <a:pt x="246837" y="109258"/>
                </a:lnTo>
                <a:lnTo>
                  <a:pt x="246837" y="108445"/>
                </a:lnTo>
                <a:lnTo>
                  <a:pt x="252501" y="106019"/>
                </a:lnTo>
                <a:lnTo>
                  <a:pt x="254127" y="105206"/>
                </a:lnTo>
                <a:lnTo>
                  <a:pt x="254927" y="102781"/>
                </a:lnTo>
                <a:close/>
              </a:path>
              <a:path w="325754" h="441325">
                <a:moveTo>
                  <a:pt x="258978" y="115735"/>
                </a:moveTo>
                <a:lnTo>
                  <a:pt x="258165" y="114109"/>
                </a:lnTo>
                <a:lnTo>
                  <a:pt x="255739" y="113309"/>
                </a:lnTo>
                <a:lnTo>
                  <a:pt x="251688" y="112496"/>
                </a:lnTo>
                <a:lnTo>
                  <a:pt x="249262" y="111683"/>
                </a:lnTo>
                <a:lnTo>
                  <a:pt x="247650" y="113309"/>
                </a:lnTo>
                <a:lnTo>
                  <a:pt x="246837" y="115735"/>
                </a:lnTo>
                <a:lnTo>
                  <a:pt x="246837" y="118160"/>
                </a:lnTo>
                <a:lnTo>
                  <a:pt x="247650" y="119773"/>
                </a:lnTo>
                <a:lnTo>
                  <a:pt x="250075" y="120586"/>
                </a:lnTo>
                <a:lnTo>
                  <a:pt x="254127" y="121399"/>
                </a:lnTo>
                <a:lnTo>
                  <a:pt x="256552" y="121399"/>
                </a:lnTo>
                <a:lnTo>
                  <a:pt x="258978" y="119773"/>
                </a:lnTo>
                <a:lnTo>
                  <a:pt x="258978" y="115735"/>
                </a:lnTo>
                <a:close/>
              </a:path>
              <a:path w="325754" h="441325">
                <a:moveTo>
                  <a:pt x="268693" y="283248"/>
                </a:moveTo>
                <a:lnTo>
                  <a:pt x="267881" y="280822"/>
                </a:lnTo>
                <a:lnTo>
                  <a:pt x="267068" y="279209"/>
                </a:lnTo>
                <a:lnTo>
                  <a:pt x="264642" y="278396"/>
                </a:lnTo>
                <a:lnTo>
                  <a:pt x="262216" y="279209"/>
                </a:lnTo>
                <a:lnTo>
                  <a:pt x="256552" y="281635"/>
                </a:lnTo>
                <a:lnTo>
                  <a:pt x="255739" y="283248"/>
                </a:lnTo>
                <a:lnTo>
                  <a:pt x="254927" y="285686"/>
                </a:lnTo>
                <a:lnTo>
                  <a:pt x="255739" y="287299"/>
                </a:lnTo>
                <a:lnTo>
                  <a:pt x="256552" y="288912"/>
                </a:lnTo>
                <a:lnTo>
                  <a:pt x="258165" y="289725"/>
                </a:lnTo>
                <a:lnTo>
                  <a:pt x="260591" y="289725"/>
                </a:lnTo>
                <a:lnTo>
                  <a:pt x="260591" y="288912"/>
                </a:lnTo>
                <a:lnTo>
                  <a:pt x="266255" y="286486"/>
                </a:lnTo>
                <a:lnTo>
                  <a:pt x="267881" y="285686"/>
                </a:lnTo>
                <a:lnTo>
                  <a:pt x="268693" y="283248"/>
                </a:lnTo>
                <a:close/>
              </a:path>
              <a:path w="325754" h="441325">
                <a:moveTo>
                  <a:pt x="270306" y="198272"/>
                </a:moveTo>
                <a:lnTo>
                  <a:pt x="268693" y="196659"/>
                </a:lnTo>
                <a:lnTo>
                  <a:pt x="257352" y="196659"/>
                </a:lnTo>
                <a:lnTo>
                  <a:pt x="255739" y="198272"/>
                </a:lnTo>
                <a:lnTo>
                  <a:pt x="255739" y="200710"/>
                </a:lnTo>
                <a:lnTo>
                  <a:pt x="255739" y="203136"/>
                </a:lnTo>
                <a:lnTo>
                  <a:pt x="257352" y="204749"/>
                </a:lnTo>
                <a:lnTo>
                  <a:pt x="268693" y="204749"/>
                </a:lnTo>
                <a:lnTo>
                  <a:pt x="270306" y="203136"/>
                </a:lnTo>
                <a:lnTo>
                  <a:pt x="270306" y="198272"/>
                </a:lnTo>
                <a:close/>
              </a:path>
              <a:path w="325754" h="441325">
                <a:moveTo>
                  <a:pt x="273545" y="296202"/>
                </a:moveTo>
                <a:lnTo>
                  <a:pt x="272732" y="293776"/>
                </a:lnTo>
                <a:lnTo>
                  <a:pt x="270306" y="293776"/>
                </a:lnTo>
                <a:lnTo>
                  <a:pt x="266255" y="292963"/>
                </a:lnTo>
                <a:lnTo>
                  <a:pt x="263829" y="292150"/>
                </a:lnTo>
                <a:lnTo>
                  <a:pt x="262216" y="293776"/>
                </a:lnTo>
                <a:lnTo>
                  <a:pt x="261404" y="296202"/>
                </a:lnTo>
                <a:lnTo>
                  <a:pt x="261404" y="298627"/>
                </a:lnTo>
                <a:lnTo>
                  <a:pt x="262216" y="300253"/>
                </a:lnTo>
                <a:lnTo>
                  <a:pt x="264642" y="301053"/>
                </a:lnTo>
                <a:lnTo>
                  <a:pt x="268693" y="301866"/>
                </a:lnTo>
                <a:lnTo>
                  <a:pt x="271119" y="301866"/>
                </a:lnTo>
                <a:lnTo>
                  <a:pt x="273545" y="300253"/>
                </a:lnTo>
                <a:lnTo>
                  <a:pt x="273545" y="296202"/>
                </a:lnTo>
                <a:close/>
              </a:path>
              <a:path w="325754" h="441325">
                <a:moveTo>
                  <a:pt x="284060" y="224180"/>
                </a:moveTo>
                <a:lnTo>
                  <a:pt x="282448" y="222554"/>
                </a:lnTo>
                <a:lnTo>
                  <a:pt x="280822" y="221742"/>
                </a:lnTo>
                <a:lnTo>
                  <a:pt x="278396" y="220941"/>
                </a:lnTo>
                <a:lnTo>
                  <a:pt x="276783" y="222554"/>
                </a:lnTo>
                <a:lnTo>
                  <a:pt x="275971" y="224180"/>
                </a:lnTo>
                <a:lnTo>
                  <a:pt x="274358" y="228219"/>
                </a:lnTo>
                <a:lnTo>
                  <a:pt x="272732" y="230644"/>
                </a:lnTo>
                <a:lnTo>
                  <a:pt x="274358" y="232270"/>
                </a:lnTo>
                <a:lnTo>
                  <a:pt x="275971" y="233083"/>
                </a:lnTo>
                <a:lnTo>
                  <a:pt x="279209" y="233083"/>
                </a:lnTo>
                <a:lnTo>
                  <a:pt x="280822" y="232270"/>
                </a:lnTo>
                <a:lnTo>
                  <a:pt x="281635" y="230644"/>
                </a:lnTo>
                <a:lnTo>
                  <a:pt x="283260" y="226606"/>
                </a:lnTo>
                <a:lnTo>
                  <a:pt x="284060" y="224180"/>
                </a:lnTo>
                <a:close/>
              </a:path>
              <a:path w="325754" h="441325">
                <a:moveTo>
                  <a:pt x="284060" y="207987"/>
                </a:moveTo>
                <a:lnTo>
                  <a:pt x="283260" y="205562"/>
                </a:lnTo>
                <a:lnTo>
                  <a:pt x="282448" y="203949"/>
                </a:lnTo>
                <a:lnTo>
                  <a:pt x="280022" y="203136"/>
                </a:lnTo>
                <a:lnTo>
                  <a:pt x="277596" y="203949"/>
                </a:lnTo>
                <a:lnTo>
                  <a:pt x="274358" y="206375"/>
                </a:lnTo>
                <a:lnTo>
                  <a:pt x="271932" y="207987"/>
                </a:lnTo>
                <a:lnTo>
                  <a:pt x="271119" y="210413"/>
                </a:lnTo>
                <a:lnTo>
                  <a:pt x="272732" y="212839"/>
                </a:lnTo>
                <a:lnTo>
                  <a:pt x="273545" y="214464"/>
                </a:lnTo>
                <a:lnTo>
                  <a:pt x="277596" y="214464"/>
                </a:lnTo>
                <a:lnTo>
                  <a:pt x="278396" y="213652"/>
                </a:lnTo>
                <a:lnTo>
                  <a:pt x="281635" y="211226"/>
                </a:lnTo>
                <a:lnTo>
                  <a:pt x="283260" y="210413"/>
                </a:lnTo>
                <a:lnTo>
                  <a:pt x="284060" y="207987"/>
                </a:lnTo>
                <a:close/>
              </a:path>
              <a:path w="325754" h="441325">
                <a:moveTo>
                  <a:pt x="284873" y="185331"/>
                </a:moveTo>
                <a:lnTo>
                  <a:pt x="280022" y="180479"/>
                </a:lnTo>
                <a:lnTo>
                  <a:pt x="277596" y="180479"/>
                </a:lnTo>
                <a:lnTo>
                  <a:pt x="274358" y="183705"/>
                </a:lnTo>
                <a:lnTo>
                  <a:pt x="274358" y="186143"/>
                </a:lnTo>
                <a:lnTo>
                  <a:pt x="278396" y="190182"/>
                </a:lnTo>
                <a:lnTo>
                  <a:pt x="280822" y="190182"/>
                </a:lnTo>
                <a:lnTo>
                  <a:pt x="282448" y="190182"/>
                </a:lnTo>
                <a:lnTo>
                  <a:pt x="284873" y="187756"/>
                </a:lnTo>
                <a:lnTo>
                  <a:pt x="284873" y="185331"/>
                </a:lnTo>
                <a:close/>
              </a:path>
              <a:path w="325754" h="441325">
                <a:moveTo>
                  <a:pt x="300253" y="202323"/>
                </a:moveTo>
                <a:lnTo>
                  <a:pt x="299440" y="199898"/>
                </a:lnTo>
                <a:lnTo>
                  <a:pt x="298627" y="198272"/>
                </a:lnTo>
                <a:lnTo>
                  <a:pt x="296202" y="197472"/>
                </a:lnTo>
                <a:lnTo>
                  <a:pt x="294589" y="198272"/>
                </a:lnTo>
                <a:lnTo>
                  <a:pt x="288925" y="200710"/>
                </a:lnTo>
                <a:lnTo>
                  <a:pt x="287299" y="201510"/>
                </a:lnTo>
                <a:lnTo>
                  <a:pt x="286499" y="203949"/>
                </a:lnTo>
                <a:lnTo>
                  <a:pt x="287299" y="206375"/>
                </a:lnTo>
                <a:lnTo>
                  <a:pt x="288112" y="207987"/>
                </a:lnTo>
                <a:lnTo>
                  <a:pt x="289725" y="208800"/>
                </a:lnTo>
                <a:lnTo>
                  <a:pt x="292163" y="208800"/>
                </a:lnTo>
                <a:lnTo>
                  <a:pt x="292163" y="207987"/>
                </a:lnTo>
                <a:lnTo>
                  <a:pt x="297827" y="205562"/>
                </a:lnTo>
                <a:lnTo>
                  <a:pt x="299440" y="204749"/>
                </a:lnTo>
                <a:lnTo>
                  <a:pt x="300253" y="202323"/>
                </a:lnTo>
                <a:close/>
              </a:path>
              <a:path w="325754" h="441325">
                <a:moveTo>
                  <a:pt x="305104" y="215277"/>
                </a:moveTo>
                <a:lnTo>
                  <a:pt x="304292" y="213652"/>
                </a:lnTo>
                <a:lnTo>
                  <a:pt x="301866" y="212839"/>
                </a:lnTo>
                <a:lnTo>
                  <a:pt x="297827" y="212039"/>
                </a:lnTo>
                <a:lnTo>
                  <a:pt x="295389" y="211226"/>
                </a:lnTo>
                <a:lnTo>
                  <a:pt x="293776" y="212839"/>
                </a:lnTo>
                <a:lnTo>
                  <a:pt x="292963" y="215277"/>
                </a:lnTo>
                <a:lnTo>
                  <a:pt x="292963" y="217703"/>
                </a:lnTo>
                <a:lnTo>
                  <a:pt x="293776" y="219316"/>
                </a:lnTo>
                <a:lnTo>
                  <a:pt x="296202" y="220129"/>
                </a:lnTo>
                <a:lnTo>
                  <a:pt x="300253" y="220941"/>
                </a:lnTo>
                <a:lnTo>
                  <a:pt x="302679" y="220941"/>
                </a:lnTo>
                <a:lnTo>
                  <a:pt x="305104" y="219316"/>
                </a:lnTo>
                <a:lnTo>
                  <a:pt x="305104" y="215277"/>
                </a:lnTo>
                <a:close/>
              </a:path>
              <a:path w="325754" h="441325">
                <a:moveTo>
                  <a:pt x="325640" y="427863"/>
                </a:moveTo>
                <a:lnTo>
                  <a:pt x="264642" y="362559"/>
                </a:lnTo>
                <a:lnTo>
                  <a:pt x="263829" y="361759"/>
                </a:lnTo>
                <a:lnTo>
                  <a:pt x="262216" y="361759"/>
                </a:lnTo>
                <a:lnTo>
                  <a:pt x="247650" y="359321"/>
                </a:lnTo>
                <a:lnTo>
                  <a:pt x="245224" y="359321"/>
                </a:lnTo>
                <a:lnTo>
                  <a:pt x="243598" y="360133"/>
                </a:lnTo>
                <a:lnTo>
                  <a:pt x="241985" y="364998"/>
                </a:lnTo>
                <a:lnTo>
                  <a:pt x="243598" y="366610"/>
                </a:lnTo>
                <a:lnTo>
                  <a:pt x="246024" y="367423"/>
                </a:lnTo>
                <a:lnTo>
                  <a:pt x="258978" y="369849"/>
                </a:lnTo>
                <a:lnTo>
                  <a:pt x="325640" y="441261"/>
                </a:lnTo>
                <a:lnTo>
                  <a:pt x="325640" y="427863"/>
                </a:lnTo>
                <a:close/>
              </a:path>
              <a:path w="325754" h="441325">
                <a:moveTo>
                  <a:pt x="325640" y="404710"/>
                </a:moveTo>
                <a:lnTo>
                  <a:pt x="275971" y="350418"/>
                </a:lnTo>
                <a:lnTo>
                  <a:pt x="275158" y="349618"/>
                </a:lnTo>
                <a:lnTo>
                  <a:pt x="274358" y="349618"/>
                </a:lnTo>
                <a:lnTo>
                  <a:pt x="273545" y="348805"/>
                </a:lnTo>
                <a:lnTo>
                  <a:pt x="258165" y="346379"/>
                </a:lnTo>
                <a:lnTo>
                  <a:pt x="255739" y="346379"/>
                </a:lnTo>
                <a:lnTo>
                  <a:pt x="254127" y="347992"/>
                </a:lnTo>
                <a:lnTo>
                  <a:pt x="253314" y="349618"/>
                </a:lnTo>
                <a:lnTo>
                  <a:pt x="253314" y="352044"/>
                </a:lnTo>
                <a:lnTo>
                  <a:pt x="254927" y="353656"/>
                </a:lnTo>
                <a:lnTo>
                  <a:pt x="256552" y="354469"/>
                </a:lnTo>
                <a:lnTo>
                  <a:pt x="270306" y="356095"/>
                </a:lnTo>
                <a:lnTo>
                  <a:pt x="325640" y="415925"/>
                </a:lnTo>
                <a:lnTo>
                  <a:pt x="325640" y="404710"/>
                </a:lnTo>
                <a:close/>
              </a:path>
              <a:path w="325754" h="441325">
                <a:moveTo>
                  <a:pt x="325640" y="378599"/>
                </a:moveTo>
                <a:lnTo>
                  <a:pt x="287299" y="337477"/>
                </a:lnTo>
                <a:lnTo>
                  <a:pt x="286499" y="336664"/>
                </a:lnTo>
                <a:lnTo>
                  <a:pt x="285686" y="336664"/>
                </a:lnTo>
                <a:lnTo>
                  <a:pt x="273545" y="331812"/>
                </a:lnTo>
                <a:lnTo>
                  <a:pt x="271119" y="331000"/>
                </a:lnTo>
                <a:lnTo>
                  <a:pt x="269494" y="331812"/>
                </a:lnTo>
                <a:lnTo>
                  <a:pt x="267881" y="336664"/>
                </a:lnTo>
                <a:lnTo>
                  <a:pt x="268693" y="338289"/>
                </a:lnTo>
                <a:lnTo>
                  <a:pt x="271119" y="339090"/>
                </a:lnTo>
                <a:lnTo>
                  <a:pt x="282448" y="343141"/>
                </a:lnTo>
                <a:lnTo>
                  <a:pt x="325640" y="389509"/>
                </a:lnTo>
                <a:lnTo>
                  <a:pt x="325640" y="378599"/>
                </a:lnTo>
                <a:close/>
              </a:path>
              <a:path w="325754" h="441325">
                <a:moveTo>
                  <a:pt x="325640" y="353961"/>
                </a:moveTo>
                <a:lnTo>
                  <a:pt x="301066" y="326148"/>
                </a:lnTo>
                <a:lnTo>
                  <a:pt x="300253" y="325335"/>
                </a:lnTo>
                <a:lnTo>
                  <a:pt x="299440" y="325335"/>
                </a:lnTo>
                <a:lnTo>
                  <a:pt x="298627" y="324523"/>
                </a:lnTo>
                <a:lnTo>
                  <a:pt x="289725" y="322910"/>
                </a:lnTo>
                <a:lnTo>
                  <a:pt x="287299" y="322910"/>
                </a:lnTo>
                <a:lnTo>
                  <a:pt x="285686" y="323723"/>
                </a:lnTo>
                <a:lnTo>
                  <a:pt x="284060" y="328574"/>
                </a:lnTo>
                <a:lnTo>
                  <a:pt x="285686" y="330187"/>
                </a:lnTo>
                <a:lnTo>
                  <a:pt x="288112" y="331000"/>
                </a:lnTo>
                <a:lnTo>
                  <a:pt x="295402" y="331812"/>
                </a:lnTo>
                <a:lnTo>
                  <a:pt x="325640" y="365709"/>
                </a:lnTo>
                <a:lnTo>
                  <a:pt x="325640" y="353961"/>
                </a:lnTo>
                <a:close/>
              </a:path>
              <a:path w="325754" h="441325">
                <a:moveTo>
                  <a:pt x="325640" y="325043"/>
                </a:moveTo>
                <a:lnTo>
                  <a:pt x="314820" y="312381"/>
                </a:lnTo>
                <a:lnTo>
                  <a:pt x="314820" y="311581"/>
                </a:lnTo>
                <a:lnTo>
                  <a:pt x="313194" y="311581"/>
                </a:lnTo>
                <a:lnTo>
                  <a:pt x="302679" y="306717"/>
                </a:lnTo>
                <a:lnTo>
                  <a:pt x="301066" y="305917"/>
                </a:lnTo>
                <a:lnTo>
                  <a:pt x="298627" y="306717"/>
                </a:lnTo>
                <a:lnTo>
                  <a:pt x="297827" y="308343"/>
                </a:lnTo>
                <a:lnTo>
                  <a:pt x="297014" y="310769"/>
                </a:lnTo>
                <a:lnTo>
                  <a:pt x="297827" y="312381"/>
                </a:lnTo>
                <a:lnTo>
                  <a:pt x="299440" y="314007"/>
                </a:lnTo>
                <a:lnTo>
                  <a:pt x="309156" y="318058"/>
                </a:lnTo>
                <a:lnTo>
                  <a:pt x="325640" y="337362"/>
                </a:lnTo>
                <a:lnTo>
                  <a:pt x="325640" y="325043"/>
                </a:lnTo>
                <a:close/>
              </a:path>
              <a:path w="325754" h="441325">
                <a:moveTo>
                  <a:pt x="325640" y="302679"/>
                </a:moveTo>
                <a:lnTo>
                  <a:pt x="324535" y="302679"/>
                </a:lnTo>
                <a:lnTo>
                  <a:pt x="315633" y="301053"/>
                </a:lnTo>
                <a:lnTo>
                  <a:pt x="313194" y="301053"/>
                </a:lnTo>
                <a:lnTo>
                  <a:pt x="311581" y="301866"/>
                </a:lnTo>
                <a:lnTo>
                  <a:pt x="309968" y="306717"/>
                </a:lnTo>
                <a:lnTo>
                  <a:pt x="312394" y="308343"/>
                </a:lnTo>
                <a:lnTo>
                  <a:pt x="314820" y="309156"/>
                </a:lnTo>
                <a:lnTo>
                  <a:pt x="322097" y="309956"/>
                </a:lnTo>
                <a:lnTo>
                  <a:pt x="325640" y="314071"/>
                </a:lnTo>
                <a:lnTo>
                  <a:pt x="325640" y="302679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654070" y="4001147"/>
            <a:ext cx="404495" cy="643890"/>
          </a:xfrm>
          <a:custGeom>
            <a:avLst/>
            <a:gdLst/>
            <a:ahLst/>
            <a:cxnLst/>
            <a:rect l="l" t="t" r="r" b="b"/>
            <a:pathLst>
              <a:path w="404495" h="643889">
                <a:moveTo>
                  <a:pt x="88404" y="292722"/>
                </a:moveTo>
                <a:lnTo>
                  <a:pt x="85979" y="291109"/>
                </a:lnTo>
                <a:lnTo>
                  <a:pt x="84366" y="291109"/>
                </a:lnTo>
                <a:lnTo>
                  <a:pt x="75463" y="291109"/>
                </a:lnTo>
                <a:lnTo>
                  <a:pt x="73837" y="292722"/>
                </a:lnTo>
                <a:lnTo>
                  <a:pt x="73837" y="297586"/>
                </a:lnTo>
                <a:lnTo>
                  <a:pt x="75463" y="299199"/>
                </a:lnTo>
                <a:lnTo>
                  <a:pt x="86791" y="299199"/>
                </a:lnTo>
                <a:lnTo>
                  <a:pt x="88404" y="297586"/>
                </a:lnTo>
                <a:lnTo>
                  <a:pt x="88404" y="292722"/>
                </a:lnTo>
                <a:close/>
              </a:path>
              <a:path w="404495" h="643889">
                <a:moveTo>
                  <a:pt x="101358" y="319430"/>
                </a:moveTo>
                <a:lnTo>
                  <a:pt x="99733" y="317004"/>
                </a:lnTo>
                <a:lnTo>
                  <a:pt x="98120" y="316191"/>
                </a:lnTo>
                <a:lnTo>
                  <a:pt x="95694" y="315391"/>
                </a:lnTo>
                <a:lnTo>
                  <a:pt x="94068" y="317004"/>
                </a:lnTo>
                <a:lnTo>
                  <a:pt x="93256" y="318617"/>
                </a:lnTo>
                <a:lnTo>
                  <a:pt x="91643" y="322668"/>
                </a:lnTo>
                <a:lnTo>
                  <a:pt x="90830" y="325094"/>
                </a:lnTo>
                <a:lnTo>
                  <a:pt x="92456" y="326720"/>
                </a:lnTo>
                <a:lnTo>
                  <a:pt x="94068" y="327520"/>
                </a:lnTo>
                <a:lnTo>
                  <a:pt x="97307" y="327520"/>
                </a:lnTo>
                <a:lnTo>
                  <a:pt x="98933" y="326720"/>
                </a:lnTo>
                <a:lnTo>
                  <a:pt x="99733" y="325094"/>
                </a:lnTo>
                <a:lnTo>
                  <a:pt x="101358" y="321056"/>
                </a:lnTo>
                <a:lnTo>
                  <a:pt x="101358" y="319430"/>
                </a:lnTo>
                <a:close/>
              </a:path>
              <a:path w="404495" h="643889">
                <a:moveTo>
                  <a:pt x="101358" y="302437"/>
                </a:moveTo>
                <a:lnTo>
                  <a:pt x="100545" y="300012"/>
                </a:lnTo>
                <a:lnTo>
                  <a:pt x="99733" y="299199"/>
                </a:lnTo>
                <a:lnTo>
                  <a:pt x="97307" y="298386"/>
                </a:lnTo>
                <a:lnTo>
                  <a:pt x="94881" y="299199"/>
                </a:lnTo>
                <a:lnTo>
                  <a:pt x="91643" y="301625"/>
                </a:lnTo>
                <a:lnTo>
                  <a:pt x="90030" y="302437"/>
                </a:lnTo>
                <a:lnTo>
                  <a:pt x="89217" y="304863"/>
                </a:lnTo>
                <a:lnTo>
                  <a:pt x="90030" y="307289"/>
                </a:lnTo>
                <a:lnTo>
                  <a:pt x="90830" y="308914"/>
                </a:lnTo>
                <a:lnTo>
                  <a:pt x="94881" y="308914"/>
                </a:lnTo>
                <a:lnTo>
                  <a:pt x="95694" y="308102"/>
                </a:lnTo>
                <a:lnTo>
                  <a:pt x="98933" y="305676"/>
                </a:lnTo>
                <a:lnTo>
                  <a:pt x="100545" y="304863"/>
                </a:lnTo>
                <a:lnTo>
                  <a:pt x="101358" y="302437"/>
                </a:lnTo>
                <a:close/>
              </a:path>
              <a:path w="404495" h="643889">
                <a:moveTo>
                  <a:pt x="102971" y="280581"/>
                </a:moveTo>
                <a:lnTo>
                  <a:pt x="101358" y="278968"/>
                </a:lnTo>
                <a:lnTo>
                  <a:pt x="99733" y="276542"/>
                </a:lnTo>
                <a:lnTo>
                  <a:pt x="98120" y="274916"/>
                </a:lnTo>
                <a:lnTo>
                  <a:pt x="95694" y="274916"/>
                </a:lnTo>
                <a:lnTo>
                  <a:pt x="92456" y="278155"/>
                </a:lnTo>
                <a:lnTo>
                  <a:pt x="92456" y="280581"/>
                </a:lnTo>
                <a:lnTo>
                  <a:pt x="97307" y="285445"/>
                </a:lnTo>
                <a:lnTo>
                  <a:pt x="100545" y="285445"/>
                </a:lnTo>
                <a:lnTo>
                  <a:pt x="102971" y="283019"/>
                </a:lnTo>
                <a:lnTo>
                  <a:pt x="102971" y="280581"/>
                </a:lnTo>
                <a:close/>
              </a:path>
              <a:path w="404495" h="643889">
                <a:moveTo>
                  <a:pt x="118351" y="296773"/>
                </a:moveTo>
                <a:lnTo>
                  <a:pt x="116725" y="291922"/>
                </a:lnTo>
                <a:lnTo>
                  <a:pt x="114300" y="291922"/>
                </a:lnTo>
                <a:lnTo>
                  <a:pt x="111874" y="292722"/>
                </a:lnTo>
                <a:lnTo>
                  <a:pt x="105397" y="295960"/>
                </a:lnTo>
                <a:lnTo>
                  <a:pt x="104597" y="298386"/>
                </a:lnTo>
                <a:lnTo>
                  <a:pt x="105397" y="300824"/>
                </a:lnTo>
                <a:lnTo>
                  <a:pt x="106210" y="302437"/>
                </a:lnTo>
                <a:lnTo>
                  <a:pt x="107835" y="303250"/>
                </a:lnTo>
                <a:lnTo>
                  <a:pt x="110261" y="303250"/>
                </a:lnTo>
                <a:lnTo>
                  <a:pt x="110261" y="302437"/>
                </a:lnTo>
                <a:lnTo>
                  <a:pt x="115925" y="300012"/>
                </a:lnTo>
                <a:lnTo>
                  <a:pt x="117538" y="299199"/>
                </a:lnTo>
                <a:lnTo>
                  <a:pt x="118351" y="296773"/>
                </a:lnTo>
                <a:close/>
              </a:path>
              <a:path w="404495" h="643889">
                <a:moveTo>
                  <a:pt x="123202" y="309727"/>
                </a:moveTo>
                <a:lnTo>
                  <a:pt x="122402" y="308102"/>
                </a:lnTo>
                <a:lnTo>
                  <a:pt x="119964" y="307289"/>
                </a:lnTo>
                <a:lnTo>
                  <a:pt x="115925" y="306489"/>
                </a:lnTo>
                <a:lnTo>
                  <a:pt x="113499" y="305676"/>
                </a:lnTo>
                <a:lnTo>
                  <a:pt x="111874" y="307289"/>
                </a:lnTo>
                <a:lnTo>
                  <a:pt x="111061" y="309727"/>
                </a:lnTo>
                <a:lnTo>
                  <a:pt x="111061" y="312153"/>
                </a:lnTo>
                <a:lnTo>
                  <a:pt x="111874" y="313766"/>
                </a:lnTo>
                <a:lnTo>
                  <a:pt x="114300" y="314579"/>
                </a:lnTo>
                <a:lnTo>
                  <a:pt x="118351" y="315391"/>
                </a:lnTo>
                <a:lnTo>
                  <a:pt x="120777" y="315391"/>
                </a:lnTo>
                <a:lnTo>
                  <a:pt x="123202" y="313766"/>
                </a:lnTo>
                <a:lnTo>
                  <a:pt x="123202" y="309727"/>
                </a:lnTo>
                <a:close/>
              </a:path>
              <a:path w="404495" h="643889">
                <a:moveTo>
                  <a:pt x="147485" y="429501"/>
                </a:moveTo>
                <a:lnTo>
                  <a:pt x="145872" y="427875"/>
                </a:lnTo>
                <a:lnTo>
                  <a:pt x="143433" y="427875"/>
                </a:lnTo>
                <a:lnTo>
                  <a:pt x="134531" y="427875"/>
                </a:lnTo>
                <a:lnTo>
                  <a:pt x="132918" y="429501"/>
                </a:lnTo>
                <a:lnTo>
                  <a:pt x="132918" y="434352"/>
                </a:lnTo>
                <a:lnTo>
                  <a:pt x="134531" y="435965"/>
                </a:lnTo>
                <a:lnTo>
                  <a:pt x="145872" y="435965"/>
                </a:lnTo>
                <a:lnTo>
                  <a:pt x="147485" y="434352"/>
                </a:lnTo>
                <a:lnTo>
                  <a:pt x="147485" y="429501"/>
                </a:lnTo>
                <a:close/>
              </a:path>
              <a:path w="404495" h="643889">
                <a:moveTo>
                  <a:pt x="153962" y="197231"/>
                </a:moveTo>
                <a:lnTo>
                  <a:pt x="151536" y="195618"/>
                </a:lnTo>
                <a:lnTo>
                  <a:pt x="149910" y="195618"/>
                </a:lnTo>
                <a:lnTo>
                  <a:pt x="141008" y="195618"/>
                </a:lnTo>
                <a:lnTo>
                  <a:pt x="139395" y="197231"/>
                </a:lnTo>
                <a:lnTo>
                  <a:pt x="139395" y="202082"/>
                </a:lnTo>
                <a:lnTo>
                  <a:pt x="141008" y="203708"/>
                </a:lnTo>
                <a:lnTo>
                  <a:pt x="152336" y="203708"/>
                </a:lnTo>
                <a:lnTo>
                  <a:pt x="153962" y="202082"/>
                </a:lnTo>
                <a:lnTo>
                  <a:pt x="153962" y="197231"/>
                </a:lnTo>
                <a:close/>
              </a:path>
              <a:path w="404495" h="643889">
                <a:moveTo>
                  <a:pt x="160439" y="456196"/>
                </a:moveTo>
                <a:lnTo>
                  <a:pt x="159626" y="453771"/>
                </a:lnTo>
                <a:lnTo>
                  <a:pt x="157200" y="452970"/>
                </a:lnTo>
                <a:lnTo>
                  <a:pt x="154762" y="452158"/>
                </a:lnTo>
                <a:lnTo>
                  <a:pt x="153149" y="453771"/>
                </a:lnTo>
                <a:lnTo>
                  <a:pt x="152336" y="455396"/>
                </a:lnTo>
                <a:lnTo>
                  <a:pt x="150723" y="459435"/>
                </a:lnTo>
                <a:lnTo>
                  <a:pt x="149910" y="461873"/>
                </a:lnTo>
                <a:lnTo>
                  <a:pt x="151536" y="463486"/>
                </a:lnTo>
                <a:lnTo>
                  <a:pt x="153149" y="464299"/>
                </a:lnTo>
                <a:lnTo>
                  <a:pt x="156387" y="464299"/>
                </a:lnTo>
                <a:lnTo>
                  <a:pt x="158000" y="463486"/>
                </a:lnTo>
                <a:lnTo>
                  <a:pt x="158813" y="461873"/>
                </a:lnTo>
                <a:lnTo>
                  <a:pt x="160439" y="457822"/>
                </a:lnTo>
                <a:lnTo>
                  <a:pt x="160439" y="456196"/>
                </a:lnTo>
                <a:close/>
              </a:path>
              <a:path w="404495" h="643889">
                <a:moveTo>
                  <a:pt x="161239" y="439204"/>
                </a:moveTo>
                <a:lnTo>
                  <a:pt x="160439" y="436778"/>
                </a:lnTo>
                <a:lnTo>
                  <a:pt x="158813" y="435965"/>
                </a:lnTo>
                <a:lnTo>
                  <a:pt x="156387" y="435165"/>
                </a:lnTo>
                <a:lnTo>
                  <a:pt x="154762" y="436778"/>
                </a:lnTo>
                <a:lnTo>
                  <a:pt x="149910" y="439204"/>
                </a:lnTo>
                <a:lnTo>
                  <a:pt x="149098" y="441629"/>
                </a:lnTo>
                <a:lnTo>
                  <a:pt x="149910" y="444068"/>
                </a:lnTo>
                <a:lnTo>
                  <a:pt x="150723" y="445681"/>
                </a:lnTo>
                <a:lnTo>
                  <a:pt x="154762" y="445681"/>
                </a:lnTo>
                <a:lnTo>
                  <a:pt x="155575" y="444868"/>
                </a:lnTo>
                <a:lnTo>
                  <a:pt x="158813" y="442442"/>
                </a:lnTo>
                <a:lnTo>
                  <a:pt x="160439" y="441629"/>
                </a:lnTo>
                <a:lnTo>
                  <a:pt x="161239" y="439204"/>
                </a:lnTo>
                <a:close/>
              </a:path>
              <a:path w="404495" h="643889">
                <a:moveTo>
                  <a:pt x="162864" y="417360"/>
                </a:moveTo>
                <a:lnTo>
                  <a:pt x="161239" y="415734"/>
                </a:lnTo>
                <a:lnTo>
                  <a:pt x="159626" y="413308"/>
                </a:lnTo>
                <a:lnTo>
                  <a:pt x="158000" y="411695"/>
                </a:lnTo>
                <a:lnTo>
                  <a:pt x="155575" y="411695"/>
                </a:lnTo>
                <a:lnTo>
                  <a:pt x="152336" y="414934"/>
                </a:lnTo>
                <a:lnTo>
                  <a:pt x="152336" y="417360"/>
                </a:lnTo>
                <a:lnTo>
                  <a:pt x="157200" y="422211"/>
                </a:lnTo>
                <a:lnTo>
                  <a:pt x="160439" y="422211"/>
                </a:lnTo>
                <a:lnTo>
                  <a:pt x="162864" y="419785"/>
                </a:lnTo>
                <a:lnTo>
                  <a:pt x="162864" y="417360"/>
                </a:lnTo>
                <a:close/>
              </a:path>
              <a:path w="404495" h="643889">
                <a:moveTo>
                  <a:pt x="166903" y="223939"/>
                </a:moveTo>
                <a:lnTo>
                  <a:pt x="166103" y="221513"/>
                </a:lnTo>
                <a:lnTo>
                  <a:pt x="163664" y="220700"/>
                </a:lnTo>
                <a:lnTo>
                  <a:pt x="161239" y="219887"/>
                </a:lnTo>
                <a:lnTo>
                  <a:pt x="159626" y="221513"/>
                </a:lnTo>
                <a:lnTo>
                  <a:pt x="158813" y="223126"/>
                </a:lnTo>
                <a:lnTo>
                  <a:pt x="157200" y="227177"/>
                </a:lnTo>
                <a:lnTo>
                  <a:pt x="156387" y="229603"/>
                </a:lnTo>
                <a:lnTo>
                  <a:pt x="158000" y="231216"/>
                </a:lnTo>
                <a:lnTo>
                  <a:pt x="159626" y="232029"/>
                </a:lnTo>
                <a:lnTo>
                  <a:pt x="162864" y="232029"/>
                </a:lnTo>
                <a:lnTo>
                  <a:pt x="164477" y="231216"/>
                </a:lnTo>
                <a:lnTo>
                  <a:pt x="165290" y="229603"/>
                </a:lnTo>
                <a:lnTo>
                  <a:pt x="166903" y="225552"/>
                </a:lnTo>
                <a:lnTo>
                  <a:pt x="166903" y="223939"/>
                </a:lnTo>
                <a:close/>
              </a:path>
              <a:path w="404495" h="643889">
                <a:moveTo>
                  <a:pt x="166903" y="206946"/>
                </a:moveTo>
                <a:lnTo>
                  <a:pt x="166103" y="204520"/>
                </a:lnTo>
                <a:lnTo>
                  <a:pt x="165290" y="203708"/>
                </a:lnTo>
                <a:lnTo>
                  <a:pt x="162864" y="202895"/>
                </a:lnTo>
                <a:lnTo>
                  <a:pt x="161239" y="203708"/>
                </a:lnTo>
                <a:lnTo>
                  <a:pt x="157200" y="206133"/>
                </a:lnTo>
                <a:lnTo>
                  <a:pt x="155575" y="206946"/>
                </a:lnTo>
                <a:lnTo>
                  <a:pt x="154762" y="209372"/>
                </a:lnTo>
                <a:lnTo>
                  <a:pt x="155575" y="211797"/>
                </a:lnTo>
                <a:lnTo>
                  <a:pt x="156387" y="213410"/>
                </a:lnTo>
                <a:lnTo>
                  <a:pt x="160439" y="213410"/>
                </a:lnTo>
                <a:lnTo>
                  <a:pt x="161239" y="212610"/>
                </a:lnTo>
                <a:lnTo>
                  <a:pt x="164477" y="210185"/>
                </a:lnTo>
                <a:lnTo>
                  <a:pt x="166103" y="209372"/>
                </a:lnTo>
                <a:lnTo>
                  <a:pt x="166903" y="206946"/>
                </a:lnTo>
                <a:close/>
              </a:path>
              <a:path w="404495" h="643889">
                <a:moveTo>
                  <a:pt x="168529" y="185089"/>
                </a:moveTo>
                <a:lnTo>
                  <a:pt x="166903" y="183476"/>
                </a:lnTo>
                <a:lnTo>
                  <a:pt x="165290" y="181051"/>
                </a:lnTo>
                <a:lnTo>
                  <a:pt x="163664" y="179425"/>
                </a:lnTo>
                <a:lnTo>
                  <a:pt x="161239" y="179425"/>
                </a:lnTo>
                <a:lnTo>
                  <a:pt x="158000" y="182664"/>
                </a:lnTo>
                <a:lnTo>
                  <a:pt x="158000" y="185089"/>
                </a:lnTo>
                <a:lnTo>
                  <a:pt x="162864" y="189941"/>
                </a:lnTo>
                <a:lnTo>
                  <a:pt x="166103" y="189941"/>
                </a:lnTo>
                <a:lnTo>
                  <a:pt x="168529" y="187515"/>
                </a:lnTo>
                <a:lnTo>
                  <a:pt x="168529" y="185089"/>
                </a:lnTo>
                <a:close/>
              </a:path>
              <a:path w="404495" h="643889">
                <a:moveTo>
                  <a:pt x="178231" y="433539"/>
                </a:moveTo>
                <a:lnTo>
                  <a:pt x="177431" y="431114"/>
                </a:lnTo>
                <a:lnTo>
                  <a:pt x="176618" y="429501"/>
                </a:lnTo>
                <a:lnTo>
                  <a:pt x="174193" y="428688"/>
                </a:lnTo>
                <a:lnTo>
                  <a:pt x="171767" y="429501"/>
                </a:lnTo>
                <a:lnTo>
                  <a:pt x="166903" y="432727"/>
                </a:lnTo>
                <a:lnTo>
                  <a:pt x="165290" y="433539"/>
                </a:lnTo>
                <a:lnTo>
                  <a:pt x="164477" y="435965"/>
                </a:lnTo>
                <a:lnTo>
                  <a:pt x="165290" y="438404"/>
                </a:lnTo>
                <a:lnTo>
                  <a:pt x="166103" y="440016"/>
                </a:lnTo>
                <a:lnTo>
                  <a:pt x="167716" y="440829"/>
                </a:lnTo>
                <a:lnTo>
                  <a:pt x="170141" y="440829"/>
                </a:lnTo>
                <a:lnTo>
                  <a:pt x="170141" y="440016"/>
                </a:lnTo>
                <a:lnTo>
                  <a:pt x="175806" y="437591"/>
                </a:lnTo>
                <a:lnTo>
                  <a:pt x="177431" y="435965"/>
                </a:lnTo>
                <a:lnTo>
                  <a:pt x="178231" y="433539"/>
                </a:lnTo>
                <a:close/>
              </a:path>
              <a:path w="404495" h="643889">
                <a:moveTo>
                  <a:pt x="183095" y="372846"/>
                </a:moveTo>
                <a:lnTo>
                  <a:pt x="181470" y="371233"/>
                </a:lnTo>
                <a:lnTo>
                  <a:pt x="170141" y="371233"/>
                </a:lnTo>
                <a:lnTo>
                  <a:pt x="168529" y="372846"/>
                </a:lnTo>
                <a:lnTo>
                  <a:pt x="168529" y="377698"/>
                </a:lnTo>
                <a:lnTo>
                  <a:pt x="170141" y="379323"/>
                </a:lnTo>
                <a:lnTo>
                  <a:pt x="172567" y="379323"/>
                </a:lnTo>
                <a:lnTo>
                  <a:pt x="181470" y="379323"/>
                </a:lnTo>
                <a:lnTo>
                  <a:pt x="183095" y="377698"/>
                </a:lnTo>
                <a:lnTo>
                  <a:pt x="183095" y="372846"/>
                </a:lnTo>
                <a:close/>
              </a:path>
              <a:path w="404495" h="643889">
                <a:moveTo>
                  <a:pt x="184708" y="201282"/>
                </a:moveTo>
                <a:lnTo>
                  <a:pt x="183908" y="198843"/>
                </a:lnTo>
                <a:lnTo>
                  <a:pt x="183095" y="197231"/>
                </a:lnTo>
                <a:lnTo>
                  <a:pt x="180670" y="196418"/>
                </a:lnTo>
                <a:lnTo>
                  <a:pt x="178231" y="197231"/>
                </a:lnTo>
                <a:lnTo>
                  <a:pt x="172567" y="199656"/>
                </a:lnTo>
                <a:lnTo>
                  <a:pt x="170954" y="200469"/>
                </a:lnTo>
                <a:lnTo>
                  <a:pt x="170141" y="202895"/>
                </a:lnTo>
                <a:lnTo>
                  <a:pt x="170954" y="205320"/>
                </a:lnTo>
                <a:lnTo>
                  <a:pt x="171767" y="206946"/>
                </a:lnTo>
                <a:lnTo>
                  <a:pt x="173380" y="207746"/>
                </a:lnTo>
                <a:lnTo>
                  <a:pt x="175806" y="207746"/>
                </a:lnTo>
                <a:lnTo>
                  <a:pt x="175806" y="206946"/>
                </a:lnTo>
                <a:lnTo>
                  <a:pt x="181470" y="204508"/>
                </a:lnTo>
                <a:lnTo>
                  <a:pt x="183908" y="203708"/>
                </a:lnTo>
                <a:lnTo>
                  <a:pt x="184708" y="201282"/>
                </a:lnTo>
                <a:close/>
              </a:path>
              <a:path w="404495" h="643889">
                <a:moveTo>
                  <a:pt x="188760" y="214223"/>
                </a:moveTo>
                <a:lnTo>
                  <a:pt x="187947" y="212610"/>
                </a:lnTo>
                <a:lnTo>
                  <a:pt x="185521" y="211797"/>
                </a:lnTo>
                <a:lnTo>
                  <a:pt x="181470" y="210985"/>
                </a:lnTo>
                <a:lnTo>
                  <a:pt x="179044" y="210185"/>
                </a:lnTo>
                <a:lnTo>
                  <a:pt x="177431" y="211797"/>
                </a:lnTo>
                <a:lnTo>
                  <a:pt x="176618" y="214223"/>
                </a:lnTo>
                <a:lnTo>
                  <a:pt x="176618" y="216649"/>
                </a:lnTo>
                <a:lnTo>
                  <a:pt x="177431" y="218274"/>
                </a:lnTo>
                <a:lnTo>
                  <a:pt x="179857" y="219087"/>
                </a:lnTo>
                <a:lnTo>
                  <a:pt x="183908" y="219887"/>
                </a:lnTo>
                <a:lnTo>
                  <a:pt x="187134" y="219887"/>
                </a:lnTo>
                <a:lnTo>
                  <a:pt x="188760" y="218274"/>
                </a:lnTo>
                <a:lnTo>
                  <a:pt x="188760" y="214223"/>
                </a:lnTo>
                <a:close/>
              </a:path>
              <a:path w="404495" h="643889">
                <a:moveTo>
                  <a:pt x="190373" y="76644"/>
                </a:moveTo>
                <a:lnTo>
                  <a:pt x="188760" y="75031"/>
                </a:lnTo>
                <a:lnTo>
                  <a:pt x="186334" y="75031"/>
                </a:lnTo>
                <a:lnTo>
                  <a:pt x="177431" y="75031"/>
                </a:lnTo>
                <a:lnTo>
                  <a:pt x="175806" y="76644"/>
                </a:lnTo>
                <a:lnTo>
                  <a:pt x="175806" y="81508"/>
                </a:lnTo>
                <a:lnTo>
                  <a:pt x="177431" y="83121"/>
                </a:lnTo>
                <a:lnTo>
                  <a:pt x="188760" y="83121"/>
                </a:lnTo>
                <a:lnTo>
                  <a:pt x="190373" y="81508"/>
                </a:lnTo>
                <a:lnTo>
                  <a:pt x="190373" y="76644"/>
                </a:lnTo>
                <a:close/>
              </a:path>
              <a:path w="404495" h="643889">
                <a:moveTo>
                  <a:pt x="196037" y="399554"/>
                </a:moveTo>
                <a:lnTo>
                  <a:pt x="194424" y="397129"/>
                </a:lnTo>
                <a:lnTo>
                  <a:pt x="191998" y="396316"/>
                </a:lnTo>
                <a:lnTo>
                  <a:pt x="189572" y="395503"/>
                </a:lnTo>
                <a:lnTo>
                  <a:pt x="187947" y="397129"/>
                </a:lnTo>
                <a:lnTo>
                  <a:pt x="187134" y="398741"/>
                </a:lnTo>
                <a:lnTo>
                  <a:pt x="185521" y="402793"/>
                </a:lnTo>
                <a:lnTo>
                  <a:pt x="184708" y="405218"/>
                </a:lnTo>
                <a:lnTo>
                  <a:pt x="186334" y="406831"/>
                </a:lnTo>
                <a:lnTo>
                  <a:pt x="187947" y="407644"/>
                </a:lnTo>
                <a:lnTo>
                  <a:pt x="191185" y="407644"/>
                </a:lnTo>
                <a:lnTo>
                  <a:pt x="192798" y="406831"/>
                </a:lnTo>
                <a:lnTo>
                  <a:pt x="193611" y="405218"/>
                </a:lnTo>
                <a:lnTo>
                  <a:pt x="195237" y="401167"/>
                </a:lnTo>
                <a:lnTo>
                  <a:pt x="196037" y="399554"/>
                </a:lnTo>
                <a:close/>
              </a:path>
              <a:path w="404495" h="643889">
                <a:moveTo>
                  <a:pt x="196850" y="382562"/>
                </a:moveTo>
                <a:lnTo>
                  <a:pt x="196037" y="380123"/>
                </a:lnTo>
                <a:lnTo>
                  <a:pt x="195237" y="378510"/>
                </a:lnTo>
                <a:lnTo>
                  <a:pt x="192798" y="377698"/>
                </a:lnTo>
                <a:lnTo>
                  <a:pt x="190373" y="378510"/>
                </a:lnTo>
                <a:lnTo>
                  <a:pt x="187134" y="380936"/>
                </a:lnTo>
                <a:lnTo>
                  <a:pt x="185521" y="381749"/>
                </a:lnTo>
                <a:lnTo>
                  <a:pt x="184708" y="384175"/>
                </a:lnTo>
                <a:lnTo>
                  <a:pt x="185521" y="386600"/>
                </a:lnTo>
                <a:lnTo>
                  <a:pt x="185521" y="388226"/>
                </a:lnTo>
                <a:lnTo>
                  <a:pt x="187134" y="389026"/>
                </a:lnTo>
                <a:lnTo>
                  <a:pt x="188760" y="389026"/>
                </a:lnTo>
                <a:lnTo>
                  <a:pt x="190373" y="389026"/>
                </a:lnTo>
                <a:lnTo>
                  <a:pt x="191185" y="388226"/>
                </a:lnTo>
                <a:lnTo>
                  <a:pt x="194424" y="385800"/>
                </a:lnTo>
                <a:lnTo>
                  <a:pt x="196037" y="384987"/>
                </a:lnTo>
                <a:lnTo>
                  <a:pt x="196850" y="382562"/>
                </a:lnTo>
                <a:close/>
              </a:path>
              <a:path w="404495" h="643889">
                <a:moveTo>
                  <a:pt x="196850" y="360705"/>
                </a:moveTo>
                <a:lnTo>
                  <a:pt x="191998" y="355854"/>
                </a:lnTo>
                <a:lnTo>
                  <a:pt x="189572" y="355854"/>
                </a:lnTo>
                <a:lnTo>
                  <a:pt x="186334" y="359092"/>
                </a:lnTo>
                <a:lnTo>
                  <a:pt x="186334" y="361518"/>
                </a:lnTo>
                <a:lnTo>
                  <a:pt x="187947" y="363131"/>
                </a:lnTo>
                <a:lnTo>
                  <a:pt x="189572" y="363943"/>
                </a:lnTo>
                <a:lnTo>
                  <a:pt x="191185" y="365556"/>
                </a:lnTo>
                <a:lnTo>
                  <a:pt x="194424" y="365556"/>
                </a:lnTo>
                <a:lnTo>
                  <a:pt x="196850" y="363131"/>
                </a:lnTo>
                <a:lnTo>
                  <a:pt x="196850" y="360705"/>
                </a:lnTo>
                <a:close/>
              </a:path>
              <a:path w="404495" h="643889">
                <a:moveTo>
                  <a:pt x="204939" y="64503"/>
                </a:moveTo>
                <a:lnTo>
                  <a:pt x="203327" y="62890"/>
                </a:lnTo>
                <a:lnTo>
                  <a:pt x="201701" y="60464"/>
                </a:lnTo>
                <a:lnTo>
                  <a:pt x="200088" y="58839"/>
                </a:lnTo>
                <a:lnTo>
                  <a:pt x="197662" y="58839"/>
                </a:lnTo>
                <a:lnTo>
                  <a:pt x="194424" y="62077"/>
                </a:lnTo>
                <a:lnTo>
                  <a:pt x="194424" y="64503"/>
                </a:lnTo>
                <a:lnTo>
                  <a:pt x="199275" y="69367"/>
                </a:lnTo>
                <a:lnTo>
                  <a:pt x="202514" y="69367"/>
                </a:lnTo>
                <a:lnTo>
                  <a:pt x="204939" y="66941"/>
                </a:lnTo>
                <a:lnTo>
                  <a:pt x="204939" y="64503"/>
                </a:lnTo>
                <a:close/>
              </a:path>
              <a:path w="404495" h="643889">
                <a:moveTo>
                  <a:pt x="213042" y="376897"/>
                </a:moveTo>
                <a:lnTo>
                  <a:pt x="212229" y="374459"/>
                </a:lnTo>
                <a:lnTo>
                  <a:pt x="211416" y="372846"/>
                </a:lnTo>
                <a:lnTo>
                  <a:pt x="208991" y="372033"/>
                </a:lnTo>
                <a:lnTo>
                  <a:pt x="206565" y="372846"/>
                </a:lnTo>
                <a:lnTo>
                  <a:pt x="200901" y="375272"/>
                </a:lnTo>
                <a:lnTo>
                  <a:pt x="199275" y="376085"/>
                </a:lnTo>
                <a:lnTo>
                  <a:pt x="198475" y="378510"/>
                </a:lnTo>
                <a:lnTo>
                  <a:pt x="199275" y="380936"/>
                </a:lnTo>
                <a:lnTo>
                  <a:pt x="201701" y="383362"/>
                </a:lnTo>
                <a:lnTo>
                  <a:pt x="203327" y="383362"/>
                </a:lnTo>
                <a:lnTo>
                  <a:pt x="204939" y="383362"/>
                </a:lnTo>
                <a:lnTo>
                  <a:pt x="204939" y="382562"/>
                </a:lnTo>
                <a:lnTo>
                  <a:pt x="210604" y="380123"/>
                </a:lnTo>
                <a:lnTo>
                  <a:pt x="212229" y="379323"/>
                </a:lnTo>
                <a:lnTo>
                  <a:pt x="213042" y="376897"/>
                </a:lnTo>
                <a:close/>
              </a:path>
              <a:path w="404495" h="643889">
                <a:moveTo>
                  <a:pt x="217893" y="389839"/>
                </a:moveTo>
                <a:lnTo>
                  <a:pt x="217081" y="388226"/>
                </a:lnTo>
                <a:lnTo>
                  <a:pt x="214655" y="387413"/>
                </a:lnTo>
                <a:lnTo>
                  <a:pt x="210604" y="386600"/>
                </a:lnTo>
                <a:lnTo>
                  <a:pt x="208178" y="385800"/>
                </a:lnTo>
                <a:lnTo>
                  <a:pt x="206565" y="387413"/>
                </a:lnTo>
                <a:lnTo>
                  <a:pt x="205752" y="389839"/>
                </a:lnTo>
                <a:lnTo>
                  <a:pt x="205752" y="392264"/>
                </a:lnTo>
                <a:lnTo>
                  <a:pt x="206565" y="393890"/>
                </a:lnTo>
                <a:lnTo>
                  <a:pt x="208991" y="394690"/>
                </a:lnTo>
                <a:lnTo>
                  <a:pt x="213842" y="395503"/>
                </a:lnTo>
                <a:lnTo>
                  <a:pt x="215468" y="395503"/>
                </a:lnTo>
                <a:lnTo>
                  <a:pt x="217893" y="393890"/>
                </a:lnTo>
                <a:lnTo>
                  <a:pt x="217893" y="389839"/>
                </a:lnTo>
                <a:close/>
              </a:path>
              <a:path w="404495" h="643889">
                <a:moveTo>
                  <a:pt x="221132" y="79883"/>
                </a:moveTo>
                <a:lnTo>
                  <a:pt x="220319" y="77457"/>
                </a:lnTo>
                <a:lnTo>
                  <a:pt x="219506" y="75831"/>
                </a:lnTo>
                <a:lnTo>
                  <a:pt x="217081" y="75031"/>
                </a:lnTo>
                <a:lnTo>
                  <a:pt x="214655" y="75831"/>
                </a:lnTo>
                <a:lnTo>
                  <a:pt x="208991" y="78270"/>
                </a:lnTo>
                <a:lnTo>
                  <a:pt x="207365" y="79070"/>
                </a:lnTo>
                <a:lnTo>
                  <a:pt x="206565" y="81508"/>
                </a:lnTo>
                <a:lnTo>
                  <a:pt x="207365" y="83934"/>
                </a:lnTo>
                <a:lnTo>
                  <a:pt x="208178" y="85547"/>
                </a:lnTo>
                <a:lnTo>
                  <a:pt x="209804" y="86360"/>
                </a:lnTo>
                <a:lnTo>
                  <a:pt x="211416" y="86360"/>
                </a:lnTo>
                <a:lnTo>
                  <a:pt x="213042" y="86360"/>
                </a:lnTo>
                <a:lnTo>
                  <a:pt x="213042" y="85547"/>
                </a:lnTo>
                <a:lnTo>
                  <a:pt x="218706" y="83121"/>
                </a:lnTo>
                <a:lnTo>
                  <a:pt x="220319" y="82308"/>
                </a:lnTo>
                <a:lnTo>
                  <a:pt x="221132" y="79883"/>
                </a:lnTo>
                <a:close/>
              </a:path>
              <a:path w="404495" h="643889">
                <a:moveTo>
                  <a:pt x="254304" y="143814"/>
                </a:moveTo>
                <a:lnTo>
                  <a:pt x="252691" y="142201"/>
                </a:lnTo>
                <a:lnTo>
                  <a:pt x="250266" y="142201"/>
                </a:lnTo>
                <a:lnTo>
                  <a:pt x="241363" y="142201"/>
                </a:lnTo>
                <a:lnTo>
                  <a:pt x="239737" y="143814"/>
                </a:lnTo>
                <a:lnTo>
                  <a:pt x="239737" y="148678"/>
                </a:lnTo>
                <a:lnTo>
                  <a:pt x="241363" y="150291"/>
                </a:lnTo>
                <a:lnTo>
                  <a:pt x="252691" y="150291"/>
                </a:lnTo>
                <a:lnTo>
                  <a:pt x="254304" y="148678"/>
                </a:lnTo>
                <a:lnTo>
                  <a:pt x="254304" y="143814"/>
                </a:lnTo>
                <a:close/>
              </a:path>
              <a:path w="404495" h="643889">
                <a:moveTo>
                  <a:pt x="264020" y="316191"/>
                </a:moveTo>
                <a:lnTo>
                  <a:pt x="262407" y="314579"/>
                </a:lnTo>
                <a:lnTo>
                  <a:pt x="251079" y="314579"/>
                </a:lnTo>
                <a:lnTo>
                  <a:pt x="249453" y="316191"/>
                </a:lnTo>
                <a:lnTo>
                  <a:pt x="249453" y="321056"/>
                </a:lnTo>
                <a:lnTo>
                  <a:pt x="251079" y="322668"/>
                </a:lnTo>
                <a:lnTo>
                  <a:pt x="253504" y="322668"/>
                </a:lnTo>
                <a:lnTo>
                  <a:pt x="262407" y="322668"/>
                </a:lnTo>
                <a:lnTo>
                  <a:pt x="264020" y="321056"/>
                </a:lnTo>
                <a:lnTo>
                  <a:pt x="264020" y="316191"/>
                </a:lnTo>
                <a:close/>
              </a:path>
              <a:path w="404495" h="643889">
                <a:moveTo>
                  <a:pt x="267258" y="169710"/>
                </a:moveTo>
                <a:lnTo>
                  <a:pt x="266446" y="167284"/>
                </a:lnTo>
                <a:lnTo>
                  <a:pt x="264020" y="166484"/>
                </a:lnTo>
                <a:lnTo>
                  <a:pt x="261594" y="165671"/>
                </a:lnTo>
                <a:lnTo>
                  <a:pt x="259981" y="167284"/>
                </a:lnTo>
                <a:lnTo>
                  <a:pt x="259168" y="168910"/>
                </a:lnTo>
                <a:lnTo>
                  <a:pt x="256743" y="176187"/>
                </a:lnTo>
                <a:lnTo>
                  <a:pt x="258356" y="177812"/>
                </a:lnTo>
                <a:lnTo>
                  <a:pt x="259981" y="178612"/>
                </a:lnTo>
                <a:lnTo>
                  <a:pt x="263207" y="178612"/>
                </a:lnTo>
                <a:lnTo>
                  <a:pt x="264833" y="177812"/>
                </a:lnTo>
                <a:lnTo>
                  <a:pt x="265645" y="176187"/>
                </a:lnTo>
                <a:lnTo>
                  <a:pt x="267258" y="172148"/>
                </a:lnTo>
                <a:lnTo>
                  <a:pt x="267258" y="169710"/>
                </a:lnTo>
                <a:close/>
              </a:path>
              <a:path w="404495" h="643889">
                <a:moveTo>
                  <a:pt x="268071" y="153530"/>
                </a:moveTo>
                <a:lnTo>
                  <a:pt x="267258" y="151104"/>
                </a:lnTo>
                <a:lnTo>
                  <a:pt x="266446" y="149479"/>
                </a:lnTo>
                <a:lnTo>
                  <a:pt x="264020" y="148678"/>
                </a:lnTo>
                <a:lnTo>
                  <a:pt x="261594" y="149479"/>
                </a:lnTo>
                <a:lnTo>
                  <a:pt x="258356" y="151904"/>
                </a:lnTo>
                <a:lnTo>
                  <a:pt x="256743" y="152717"/>
                </a:lnTo>
                <a:lnTo>
                  <a:pt x="255930" y="155143"/>
                </a:lnTo>
                <a:lnTo>
                  <a:pt x="256743" y="157581"/>
                </a:lnTo>
                <a:lnTo>
                  <a:pt x="257543" y="159194"/>
                </a:lnTo>
                <a:lnTo>
                  <a:pt x="259981" y="159194"/>
                </a:lnTo>
                <a:lnTo>
                  <a:pt x="260781" y="160007"/>
                </a:lnTo>
                <a:lnTo>
                  <a:pt x="261594" y="160007"/>
                </a:lnTo>
                <a:lnTo>
                  <a:pt x="262407" y="159194"/>
                </a:lnTo>
                <a:lnTo>
                  <a:pt x="265645" y="156768"/>
                </a:lnTo>
                <a:lnTo>
                  <a:pt x="267258" y="155956"/>
                </a:lnTo>
                <a:lnTo>
                  <a:pt x="268071" y="153530"/>
                </a:lnTo>
                <a:close/>
              </a:path>
              <a:path w="404495" h="643889">
                <a:moveTo>
                  <a:pt x="268871" y="130873"/>
                </a:moveTo>
                <a:lnTo>
                  <a:pt x="264020" y="126009"/>
                </a:lnTo>
                <a:lnTo>
                  <a:pt x="261594" y="126009"/>
                </a:lnTo>
                <a:lnTo>
                  <a:pt x="258356" y="129247"/>
                </a:lnTo>
                <a:lnTo>
                  <a:pt x="258356" y="131673"/>
                </a:lnTo>
                <a:lnTo>
                  <a:pt x="259981" y="133299"/>
                </a:lnTo>
                <a:lnTo>
                  <a:pt x="261594" y="134112"/>
                </a:lnTo>
                <a:lnTo>
                  <a:pt x="263207" y="135724"/>
                </a:lnTo>
                <a:lnTo>
                  <a:pt x="266446" y="135724"/>
                </a:lnTo>
                <a:lnTo>
                  <a:pt x="268871" y="133299"/>
                </a:lnTo>
                <a:lnTo>
                  <a:pt x="268871" y="130873"/>
                </a:lnTo>
                <a:close/>
              </a:path>
              <a:path w="404495" h="643889">
                <a:moveTo>
                  <a:pt x="276974" y="342087"/>
                </a:moveTo>
                <a:lnTo>
                  <a:pt x="275348" y="340474"/>
                </a:lnTo>
                <a:lnTo>
                  <a:pt x="273735" y="339661"/>
                </a:lnTo>
                <a:lnTo>
                  <a:pt x="271310" y="338861"/>
                </a:lnTo>
                <a:lnTo>
                  <a:pt x="269684" y="340474"/>
                </a:lnTo>
                <a:lnTo>
                  <a:pt x="268871" y="342087"/>
                </a:lnTo>
                <a:lnTo>
                  <a:pt x="267258" y="346138"/>
                </a:lnTo>
                <a:lnTo>
                  <a:pt x="266446" y="348564"/>
                </a:lnTo>
                <a:lnTo>
                  <a:pt x="268071" y="350189"/>
                </a:lnTo>
                <a:lnTo>
                  <a:pt x="269684" y="350989"/>
                </a:lnTo>
                <a:lnTo>
                  <a:pt x="272923" y="350989"/>
                </a:lnTo>
                <a:lnTo>
                  <a:pt x="274548" y="350189"/>
                </a:lnTo>
                <a:lnTo>
                  <a:pt x="275348" y="348564"/>
                </a:lnTo>
                <a:lnTo>
                  <a:pt x="276974" y="344525"/>
                </a:lnTo>
                <a:lnTo>
                  <a:pt x="276974" y="342087"/>
                </a:lnTo>
                <a:close/>
              </a:path>
              <a:path w="404495" h="643889">
                <a:moveTo>
                  <a:pt x="277774" y="325907"/>
                </a:moveTo>
                <a:lnTo>
                  <a:pt x="276974" y="323481"/>
                </a:lnTo>
                <a:lnTo>
                  <a:pt x="276161" y="321856"/>
                </a:lnTo>
                <a:lnTo>
                  <a:pt x="273735" y="321056"/>
                </a:lnTo>
                <a:lnTo>
                  <a:pt x="271310" y="321856"/>
                </a:lnTo>
                <a:lnTo>
                  <a:pt x="268071" y="324294"/>
                </a:lnTo>
                <a:lnTo>
                  <a:pt x="266446" y="325094"/>
                </a:lnTo>
                <a:lnTo>
                  <a:pt x="265645" y="327520"/>
                </a:lnTo>
                <a:lnTo>
                  <a:pt x="266446" y="329958"/>
                </a:lnTo>
                <a:lnTo>
                  <a:pt x="266446" y="331571"/>
                </a:lnTo>
                <a:lnTo>
                  <a:pt x="268071" y="332384"/>
                </a:lnTo>
                <a:lnTo>
                  <a:pt x="269684" y="332384"/>
                </a:lnTo>
                <a:lnTo>
                  <a:pt x="271310" y="332384"/>
                </a:lnTo>
                <a:lnTo>
                  <a:pt x="272110" y="331571"/>
                </a:lnTo>
                <a:lnTo>
                  <a:pt x="275348" y="329145"/>
                </a:lnTo>
                <a:lnTo>
                  <a:pt x="276974" y="328333"/>
                </a:lnTo>
                <a:lnTo>
                  <a:pt x="277774" y="325907"/>
                </a:lnTo>
                <a:close/>
              </a:path>
              <a:path w="404495" h="643889">
                <a:moveTo>
                  <a:pt x="278587" y="304050"/>
                </a:moveTo>
                <a:lnTo>
                  <a:pt x="273735" y="299199"/>
                </a:lnTo>
                <a:lnTo>
                  <a:pt x="271310" y="299199"/>
                </a:lnTo>
                <a:lnTo>
                  <a:pt x="268071" y="302437"/>
                </a:lnTo>
                <a:lnTo>
                  <a:pt x="268071" y="304863"/>
                </a:lnTo>
                <a:lnTo>
                  <a:pt x="269684" y="306489"/>
                </a:lnTo>
                <a:lnTo>
                  <a:pt x="271310" y="307289"/>
                </a:lnTo>
                <a:lnTo>
                  <a:pt x="272923" y="308914"/>
                </a:lnTo>
                <a:lnTo>
                  <a:pt x="276161" y="308914"/>
                </a:lnTo>
                <a:lnTo>
                  <a:pt x="278587" y="306489"/>
                </a:lnTo>
                <a:lnTo>
                  <a:pt x="278587" y="304050"/>
                </a:lnTo>
                <a:close/>
              </a:path>
              <a:path w="404495" h="643889">
                <a:moveTo>
                  <a:pt x="285064" y="147053"/>
                </a:moveTo>
                <a:lnTo>
                  <a:pt x="284251" y="144627"/>
                </a:lnTo>
                <a:lnTo>
                  <a:pt x="283438" y="143014"/>
                </a:lnTo>
                <a:lnTo>
                  <a:pt x="281012" y="142201"/>
                </a:lnTo>
                <a:lnTo>
                  <a:pt x="278587" y="143014"/>
                </a:lnTo>
                <a:lnTo>
                  <a:pt x="272923" y="145440"/>
                </a:lnTo>
                <a:lnTo>
                  <a:pt x="271310" y="146240"/>
                </a:lnTo>
                <a:lnTo>
                  <a:pt x="270497" y="148678"/>
                </a:lnTo>
                <a:lnTo>
                  <a:pt x="271310" y="151104"/>
                </a:lnTo>
                <a:lnTo>
                  <a:pt x="272110" y="152717"/>
                </a:lnTo>
                <a:lnTo>
                  <a:pt x="273735" y="153530"/>
                </a:lnTo>
                <a:lnTo>
                  <a:pt x="275348" y="153530"/>
                </a:lnTo>
                <a:lnTo>
                  <a:pt x="276974" y="153530"/>
                </a:lnTo>
                <a:lnTo>
                  <a:pt x="276974" y="152717"/>
                </a:lnTo>
                <a:lnTo>
                  <a:pt x="282638" y="150291"/>
                </a:lnTo>
                <a:lnTo>
                  <a:pt x="284251" y="149479"/>
                </a:lnTo>
                <a:lnTo>
                  <a:pt x="285064" y="147053"/>
                </a:lnTo>
                <a:close/>
              </a:path>
              <a:path w="404495" h="643889">
                <a:moveTo>
                  <a:pt x="289915" y="160807"/>
                </a:moveTo>
                <a:lnTo>
                  <a:pt x="289115" y="159194"/>
                </a:lnTo>
                <a:lnTo>
                  <a:pt x="286677" y="158381"/>
                </a:lnTo>
                <a:lnTo>
                  <a:pt x="281825" y="157581"/>
                </a:lnTo>
                <a:lnTo>
                  <a:pt x="280212" y="156768"/>
                </a:lnTo>
                <a:lnTo>
                  <a:pt x="277774" y="158381"/>
                </a:lnTo>
                <a:lnTo>
                  <a:pt x="277774" y="163245"/>
                </a:lnTo>
                <a:lnTo>
                  <a:pt x="278587" y="164858"/>
                </a:lnTo>
                <a:lnTo>
                  <a:pt x="281012" y="165671"/>
                </a:lnTo>
                <a:lnTo>
                  <a:pt x="285064" y="166484"/>
                </a:lnTo>
                <a:lnTo>
                  <a:pt x="287489" y="166484"/>
                </a:lnTo>
                <a:lnTo>
                  <a:pt x="289915" y="164858"/>
                </a:lnTo>
                <a:lnTo>
                  <a:pt x="289915" y="160807"/>
                </a:lnTo>
                <a:close/>
              </a:path>
              <a:path w="404495" h="643889">
                <a:moveTo>
                  <a:pt x="293154" y="427875"/>
                </a:moveTo>
                <a:lnTo>
                  <a:pt x="292341" y="425450"/>
                </a:lnTo>
                <a:lnTo>
                  <a:pt x="289915" y="424637"/>
                </a:lnTo>
                <a:lnTo>
                  <a:pt x="287489" y="423837"/>
                </a:lnTo>
                <a:lnTo>
                  <a:pt x="285877" y="425450"/>
                </a:lnTo>
                <a:lnTo>
                  <a:pt x="285064" y="427062"/>
                </a:lnTo>
                <a:lnTo>
                  <a:pt x="283438" y="431114"/>
                </a:lnTo>
                <a:lnTo>
                  <a:pt x="282638" y="433539"/>
                </a:lnTo>
                <a:lnTo>
                  <a:pt x="284251" y="435165"/>
                </a:lnTo>
                <a:lnTo>
                  <a:pt x="285877" y="435965"/>
                </a:lnTo>
                <a:lnTo>
                  <a:pt x="289115" y="435965"/>
                </a:lnTo>
                <a:lnTo>
                  <a:pt x="290728" y="435165"/>
                </a:lnTo>
                <a:lnTo>
                  <a:pt x="291541" y="433539"/>
                </a:lnTo>
                <a:lnTo>
                  <a:pt x="293154" y="429501"/>
                </a:lnTo>
                <a:lnTo>
                  <a:pt x="293154" y="427875"/>
                </a:lnTo>
                <a:close/>
              </a:path>
              <a:path w="404495" h="643889">
                <a:moveTo>
                  <a:pt x="293966" y="320243"/>
                </a:moveTo>
                <a:lnTo>
                  <a:pt x="293154" y="317817"/>
                </a:lnTo>
                <a:lnTo>
                  <a:pt x="292341" y="316191"/>
                </a:lnTo>
                <a:lnTo>
                  <a:pt x="289915" y="315391"/>
                </a:lnTo>
                <a:lnTo>
                  <a:pt x="287489" y="316191"/>
                </a:lnTo>
                <a:lnTo>
                  <a:pt x="281825" y="318617"/>
                </a:lnTo>
                <a:lnTo>
                  <a:pt x="281012" y="319430"/>
                </a:lnTo>
                <a:lnTo>
                  <a:pt x="280212" y="321856"/>
                </a:lnTo>
                <a:lnTo>
                  <a:pt x="281012" y="324294"/>
                </a:lnTo>
                <a:lnTo>
                  <a:pt x="281825" y="325907"/>
                </a:lnTo>
                <a:lnTo>
                  <a:pt x="283438" y="326720"/>
                </a:lnTo>
                <a:lnTo>
                  <a:pt x="285877" y="326720"/>
                </a:lnTo>
                <a:lnTo>
                  <a:pt x="285877" y="325907"/>
                </a:lnTo>
                <a:lnTo>
                  <a:pt x="291541" y="323481"/>
                </a:lnTo>
                <a:lnTo>
                  <a:pt x="293154" y="322668"/>
                </a:lnTo>
                <a:lnTo>
                  <a:pt x="293966" y="320243"/>
                </a:lnTo>
                <a:close/>
              </a:path>
              <a:path w="404495" h="643889">
                <a:moveTo>
                  <a:pt x="298818" y="332384"/>
                </a:moveTo>
                <a:lnTo>
                  <a:pt x="298018" y="330758"/>
                </a:lnTo>
                <a:lnTo>
                  <a:pt x="295579" y="329958"/>
                </a:lnTo>
                <a:lnTo>
                  <a:pt x="291541" y="329145"/>
                </a:lnTo>
                <a:lnTo>
                  <a:pt x="289115" y="328333"/>
                </a:lnTo>
                <a:lnTo>
                  <a:pt x="287489" y="329958"/>
                </a:lnTo>
                <a:lnTo>
                  <a:pt x="286677" y="332384"/>
                </a:lnTo>
                <a:lnTo>
                  <a:pt x="286677" y="334810"/>
                </a:lnTo>
                <a:lnTo>
                  <a:pt x="287489" y="336423"/>
                </a:lnTo>
                <a:lnTo>
                  <a:pt x="289915" y="337235"/>
                </a:lnTo>
                <a:lnTo>
                  <a:pt x="293966" y="338048"/>
                </a:lnTo>
                <a:lnTo>
                  <a:pt x="294779" y="338048"/>
                </a:lnTo>
                <a:lnTo>
                  <a:pt x="296392" y="338861"/>
                </a:lnTo>
                <a:lnTo>
                  <a:pt x="298818" y="337235"/>
                </a:lnTo>
                <a:lnTo>
                  <a:pt x="298818" y="332384"/>
                </a:lnTo>
                <a:close/>
              </a:path>
              <a:path w="404495" h="643889">
                <a:moveTo>
                  <a:pt x="315810" y="418160"/>
                </a:moveTo>
                <a:lnTo>
                  <a:pt x="314198" y="415734"/>
                </a:lnTo>
                <a:lnTo>
                  <a:pt x="311772" y="415734"/>
                </a:lnTo>
                <a:lnTo>
                  <a:pt x="307721" y="414934"/>
                </a:lnTo>
                <a:lnTo>
                  <a:pt x="305295" y="414121"/>
                </a:lnTo>
                <a:lnTo>
                  <a:pt x="303682" y="415734"/>
                </a:lnTo>
                <a:lnTo>
                  <a:pt x="302869" y="418160"/>
                </a:lnTo>
                <a:lnTo>
                  <a:pt x="302869" y="420598"/>
                </a:lnTo>
                <a:lnTo>
                  <a:pt x="303682" y="422211"/>
                </a:lnTo>
                <a:lnTo>
                  <a:pt x="306108" y="423024"/>
                </a:lnTo>
                <a:lnTo>
                  <a:pt x="310146" y="423837"/>
                </a:lnTo>
                <a:lnTo>
                  <a:pt x="312585" y="423837"/>
                </a:lnTo>
                <a:lnTo>
                  <a:pt x="315010" y="422211"/>
                </a:lnTo>
                <a:lnTo>
                  <a:pt x="315010" y="420598"/>
                </a:lnTo>
                <a:lnTo>
                  <a:pt x="315810" y="418160"/>
                </a:lnTo>
                <a:close/>
              </a:path>
              <a:path w="404495" h="643889">
                <a:moveTo>
                  <a:pt x="316623" y="49136"/>
                </a:moveTo>
                <a:lnTo>
                  <a:pt x="315010" y="47510"/>
                </a:lnTo>
                <a:lnTo>
                  <a:pt x="303682" y="47510"/>
                </a:lnTo>
                <a:lnTo>
                  <a:pt x="302056" y="49136"/>
                </a:lnTo>
                <a:lnTo>
                  <a:pt x="302056" y="53174"/>
                </a:lnTo>
                <a:lnTo>
                  <a:pt x="303682" y="55600"/>
                </a:lnTo>
                <a:lnTo>
                  <a:pt x="306108" y="55600"/>
                </a:lnTo>
                <a:lnTo>
                  <a:pt x="315010" y="55600"/>
                </a:lnTo>
                <a:lnTo>
                  <a:pt x="316623" y="53987"/>
                </a:lnTo>
                <a:lnTo>
                  <a:pt x="316623" y="49136"/>
                </a:lnTo>
                <a:close/>
              </a:path>
              <a:path w="404495" h="643889">
                <a:moveTo>
                  <a:pt x="327952" y="76644"/>
                </a:moveTo>
                <a:lnTo>
                  <a:pt x="327152" y="74218"/>
                </a:lnTo>
                <a:lnTo>
                  <a:pt x="324713" y="73406"/>
                </a:lnTo>
                <a:lnTo>
                  <a:pt x="322287" y="72605"/>
                </a:lnTo>
                <a:lnTo>
                  <a:pt x="320675" y="73406"/>
                </a:lnTo>
                <a:lnTo>
                  <a:pt x="319049" y="75831"/>
                </a:lnTo>
                <a:lnTo>
                  <a:pt x="317436" y="79883"/>
                </a:lnTo>
                <a:lnTo>
                  <a:pt x="316623" y="82308"/>
                </a:lnTo>
                <a:lnTo>
                  <a:pt x="317436" y="83934"/>
                </a:lnTo>
                <a:lnTo>
                  <a:pt x="319862" y="85547"/>
                </a:lnTo>
                <a:lnTo>
                  <a:pt x="323100" y="85547"/>
                </a:lnTo>
                <a:lnTo>
                  <a:pt x="324713" y="84734"/>
                </a:lnTo>
                <a:lnTo>
                  <a:pt x="325526" y="83121"/>
                </a:lnTo>
                <a:lnTo>
                  <a:pt x="327152" y="79070"/>
                </a:lnTo>
                <a:lnTo>
                  <a:pt x="327952" y="76644"/>
                </a:lnTo>
                <a:close/>
              </a:path>
              <a:path w="404495" h="643889">
                <a:moveTo>
                  <a:pt x="328764" y="60464"/>
                </a:moveTo>
                <a:lnTo>
                  <a:pt x="327952" y="58039"/>
                </a:lnTo>
                <a:lnTo>
                  <a:pt x="327152" y="56413"/>
                </a:lnTo>
                <a:lnTo>
                  <a:pt x="324713" y="55600"/>
                </a:lnTo>
                <a:lnTo>
                  <a:pt x="322287" y="56413"/>
                </a:lnTo>
                <a:lnTo>
                  <a:pt x="317436" y="58839"/>
                </a:lnTo>
                <a:lnTo>
                  <a:pt x="316623" y="61264"/>
                </a:lnTo>
                <a:lnTo>
                  <a:pt x="317436" y="63703"/>
                </a:lnTo>
                <a:lnTo>
                  <a:pt x="319862" y="66128"/>
                </a:lnTo>
                <a:lnTo>
                  <a:pt x="321475" y="66128"/>
                </a:lnTo>
                <a:lnTo>
                  <a:pt x="323100" y="66128"/>
                </a:lnTo>
                <a:lnTo>
                  <a:pt x="323100" y="65316"/>
                </a:lnTo>
                <a:lnTo>
                  <a:pt x="327952" y="62890"/>
                </a:lnTo>
                <a:lnTo>
                  <a:pt x="328764" y="60464"/>
                </a:lnTo>
                <a:close/>
              </a:path>
              <a:path w="404495" h="643889">
                <a:moveTo>
                  <a:pt x="332816" y="37795"/>
                </a:moveTo>
                <a:lnTo>
                  <a:pt x="331190" y="36182"/>
                </a:lnTo>
                <a:lnTo>
                  <a:pt x="329577" y="33756"/>
                </a:lnTo>
                <a:lnTo>
                  <a:pt x="327952" y="32131"/>
                </a:lnTo>
                <a:lnTo>
                  <a:pt x="325526" y="31330"/>
                </a:lnTo>
                <a:lnTo>
                  <a:pt x="322287" y="34569"/>
                </a:lnTo>
                <a:lnTo>
                  <a:pt x="321475" y="36995"/>
                </a:lnTo>
                <a:lnTo>
                  <a:pt x="323100" y="38608"/>
                </a:lnTo>
                <a:lnTo>
                  <a:pt x="324713" y="41033"/>
                </a:lnTo>
                <a:lnTo>
                  <a:pt x="326339" y="42659"/>
                </a:lnTo>
                <a:lnTo>
                  <a:pt x="329577" y="42659"/>
                </a:lnTo>
                <a:lnTo>
                  <a:pt x="332003" y="40233"/>
                </a:lnTo>
                <a:lnTo>
                  <a:pt x="332816" y="37795"/>
                </a:lnTo>
                <a:close/>
              </a:path>
              <a:path w="404495" h="643889">
                <a:moveTo>
                  <a:pt x="339280" y="106591"/>
                </a:moveTo>
                <a:lnTo>
                  <a:pt x="337667" y="104978"/>
                </a:lnTo>
                <a:lnTo>
                  <a:pt x="328764" y="104978"/>
                </a:lnTo>
                <a:lnTo>
                  <a:pt x="326339" y="105778"/>
                </a:lnTo>
                <a:lnTo>
                  <a:pt x="324713" y="107403"/>
                </a:lnTo>
                <a:lnTo>
                  <a:pt x="324713" y="109016"/>
                </a:lnTo>
                <a:lnTo>
                  <a:pt x="324713" y="111442"/>
                </a:lnTo>
                <a:lnTo>
                  <a:pt x="326339" y="113068"/>
                </a:lnTo>
                <a:lnTo>
                  <a:pt x="337667" y="113068"/>
                </a:lnTo>
                <a:lnTo>
                  <a:pt x="339280" y="111442"/>
                </a:lnTo>
                <a:lnTo>
                  <a:pt x="339280" y="106591"/>
                </a:lnTo>
                <a:close/>
              </a:path>
              <a:path w="404495" h="643889">
                <a:moveTo>
                  <a:pt x="340906" y="320243"/>
                </a:moveTo>
                <a:lnTo>
                  <a:pt x="339280" y="318617"/>
                </a:lnTo>
                <a:lnTo>
                  <a:pt x="330377" y="318617"/>
                </a:lnTo>
                <a:lnTo>
                  <a:pt x="327952" y="318617"/>
                </a:lnTo>
                <a:lnTo>
                  <a:pt x="326339" y="320243"/>
                </a:lnTo>
                <a:lnTo>
                  <a:pt x="326339" y="325094"/>
                </a:lnTo>
                <a:lnTo>
                  <a:pt x="327952" y="326720"/>
                </a:lnTo>
                <a:lnTo>
                  <a:pt x="339280" y="326720"/>
                </a:lnTo>
                <a:lnTo>
                  <a:pt x="340906" y="325094"/>
                </a:lnTo>
                <a:lnTo>
                  <a:pt x="340906" y="320243"/>
                </a:lnTo>
                <a:close/>
              </a:path>
              <a:path w="404495" h="643889">
                <a:moveTo>
                  <a:pt x="343331" y="164858"/>
                </a:moveTo>
                <a:lnTo>
                  <a:pt x="342519" y="162433"/>
                </a:lnTo>
                <a:lnTo>
                  <a:pt x="316623" y="104165"/>
                </a:lnTo>
                <a:lnTo>
                  <a:pt x="315810" y="101739"/>
                </a:lnTo>
                <a:lnTo>
                  <a:pt x="313385" y="100926"/>
                </a:lnTo>
                <a:lnTo>
                  <a:pt x="308533" y="102539"/>
                </a:lnTo>
                <a:lnTo>
                  <a:pt x="307721" y="104978"/>
                </a:lnTo>
                <a:lnTo>
                  <a:pt x="308533" y="107403"/>
                </a:lnTo>
                <a:lnTo>
                  <a:pt x="334429" y="165671"/>
                </a:lnTo>
                <a:lnTo>
                  <a:pt x="335241" y="167284"/>
                </a:lnTo>
                <a:lnTo>
                  <a:pt x="336854" y="168097"/>
                </a:lnTo>
                <a:lnTo>
                  <a:pt x="340093" y="168097"/>
                </a:lnTo>
                <a:lnTo>
                  <a:pt x="342519" y="167284"/>
                </a:lnTo>
                <a:lnTo>
                  <a:pt x="343331" y="164858"/>
                </a:lnTo>
                <a:close/>
              </a:path>
              <a:path w="404495" h="643889">
                <a:moveTo>
                  <a:pt x="347383" y="55600"/>
                </a:moveTo>
                <a:lnTo>
                  <a:pt x="345757" y="50749"/>
                </a:lnTo>
                <a:lnTo>
                  <a:pt x="343331" y="49936"/>
                </a:lnTo>
                <a:lnTo>
                  <a:pt x="340906" y="50749"/>
                </a:lnTo>
                <a:lnTo>
                  <a:pt x="335241" y="53174"/>
                </a:lnTo>
                <a:lnTo>
                  <a:pt x="332816" y="53987"/>
                </a:lnTo>
                <a:lnTo>
                  <a:pt x="332003" y="56413"/>
                </a:lnTo>
                <a:lnTo>
                  <a:pt x="332816" y="58839"/>
                </a:lnTo>
                <a:lnTo>
                  <a:pt x="335241" y="61264"/>
                </a:lnTo>
                <a:lnTo>
                  <a:pt x="336854" y="61264"/>
                </a:lnTo>
                <a:lnTo>
                  <a:pt x="338480" y="61264"/>
                </a:lnTo>
                <a:lnTo>
                  <a:pt x="344144" y="58839"/>
                </a:lnTo>
                <a:lnTo>
                  <a:pt x="346570" y="58039"/>
                </a:lnTo>
                <a:lnTo>
                  <a:pt x="347383" y="55600"/>
                </a:lnTo>
                <a:close/>
              </a:path>
              <a:path w="404495" h="643889">
                <a:moveTo>
                  <a:pt x="350621" y="134912"/>
                </a:moveTo>
                <a:lnTo>
                  <a:pt x="348996" y="132486"/>
                </a:lnTo>
                <a:lnTo>
                  <a:pt x="347383" y="131673"/>
                </a:lnTo>
                <a:lnTo>
                  <a:pt x="344944" y="130873"/>
                </a:lnTo>
                <a:lnTo>
                  <a:pt x="343331" y="131673"/>
                </a:lnTo>
                <a:lnTo>
                  <a:pt x="341718" y="134112"/>
                </a:lnTo>
                <a:lnTo>
                  <a:pt x="340093" y="138150"/>
                </a:lnTo>
                <a:lnTo>
                  <a:pt x="339280" y="140576"/>
                </a:lnTo>
                <a:lnTo>
                  <a:pt x="340093" y="142201"/>
                </a:lnTo>
                <a:lnTo>
                  <a:pt x="342519" y="143814"/>
                </a:lnTo>
                <a:lnTo>
                  <a:pt x="345757" y="143814"/>
                </a:lnTo>
                <a:lnTo>
                  <a:pt x="347383" y="143014"/>
                </a:lnTo>
                <a:lnTo>
                  <a:pt x="348183" y="141389"/>
                </a:lnTo>
                <a:lnTo>
                  <a:pt x="349808" y="137337"/>
                </a:lnTo>
                <a:lnTo>
                  <a:pt x="350621" y="134912"/>
                </a:lnTo>
                <a:close/>
              </a:path>
              <a:path w="404495" h="643889">
                <a:moveTo>
                  <a:pt x="351421" y="67741"/>
                </a:moveTo>
                <a:lnTo>
                  <a:pt x="349808" y="66128"/>
                </a:lnTo>
                <a:lnTo>
                  <a:pt x="347383" y="65316"/>
                </a:lnTo>
                <a:lnTo>
                  <a:pt x="343331" y="64503"/>
                </a:lnTo>
                <a:lnTo>
                  <a:pt x="340906" y="64503"/>
                </a:lnTo>
                <a:lnTo>
                  <a:pt x="339280" y="65316"/>
                </a:lnTo>
                <a:lnTo>
                  <a:pt x="337667" y="70167"/>
                </a:lnTo>
                <a:lnTo>
                  <a:pt x="339280" y="71793"/>
                </a:lnTo>
                <a:lnTo>
                  <a:pt x="341718" y="72605"/>
                </a:lnTo>
                <a:lnTo>
                  <a:pt x="345757" y="73406"/>
                </a:lnTo>
                <a:lnTo>
                  <a:pt x="348183" y="73406"/>
                </a:lnTo>
                <a:lnTo>
                  <a:pt x="349808" y="71793"/>
                </a:lnTo>
                <a:lnTo>
                  <a:pt x="350621" y="70167"/>
                </a:lnTo>
                <a:lnTo>
                  <a:pt x="351421" y="67741"/>
                </a:lnTo>
                <a:close/>
              </a:path>
              <a:path w="404495" h="643889">
                <a:moveTo>
                  <a:pt x="352234" y="118732"/>
                </a:moveTo>
                <a:lnTo>
                  <a:pt x="351421" y="116306"/>
                </a:lnTo>
                <a:lnTo>
                  <a:pt x="350621" y="114681"/>
                </a:lnTo>
                <a:lnTo>
                  <a:pt x="348183" y="113868"/>
                </a:lnTo>
                <a:lnTo>
                  <a:pt x="345757" y="114681"/>
                </a:lnTo>
                <a:lnTo>
                  <a:pt x="341718" y="117106"/>
                </a:lnTo>
                <a:lnTo>
                  <a:pt x="340093" y="117919"/>
                </a:lnTo>
                <a:lnTo>
                  <a:pt x="339280" y="120345"/>
                </a:lnTo>
                <a:lnTo>
                  <a:pt x="340093" y="122770"/>
                </a:lnTo>
                <a:lnTo>
                  <a:pt x="340906" y="124396"/>
                </a:lnTo>
                <a:lnTo>
                  <a:pt x="342519" y="125209"/>
                </a:lnTo>
                <a:lnTo>
                  <a:pt x="344944" y="125209"/>
                </a:lnTo>
                <a:lnTo>
                  <a:pt x="344944" y="124396"/>
                </a:lnTo>
                <a:lnTo>
                  <a:pt x="351421" y="121158"/>
                </a:lnTo>
                <a:lnTo>
                  <a:pt x="352234" y="118732"/>
                </a:lnTo>
                <a:close/>
              </a:path>
              <a:path w="404495" h="643889">
                <a:moveTo>
                  <a:pt x="353847" y="346138"/>
                </a:moveTo>
                <a:lnTo>
                  <a:pt x="352234" y="344525"/>
                </a:lnTo>
                <a:lnTo>
                  <a:pt x="350621" y="343712"/>
                </a:lnTo>
                <a:lnTo>
                  <a:pt x="348183" y="342900"/>
                </a:lnTo>
                <a:lnTo>
                  <a:pt x="345757" y="343712"/>
                </a:lnTo>
                <a:lnTo>
                  <a:pt x="345757" y="346138"/>
                </a:lnTo>
                <a:lnTo>
                  <a:pt x="344144" y="350189"/>
                </a:lnTo>
                <a:lnTo>
                  <a:pt x="343331" y="352615"/>
                </a:lnTo>
                <a:lnTo>
                  <a:pt x="344944" y="354228"/>
                </a:lnTo>
                <a:lnTo>
                  <a:pt x="346570" y="355041"/>
                </a:lnTo>
                <a:lnTo>
                  <a:pt x="349808" y="355041"/>
                </a:lnTo>
                <a:lnTo>
                  <a:pt x="351421" y="354228"/>
                </a:lnTo>
                <a:lnTo>
                  <a:pt x="352234" y="352615"/>
                </a:lnTo>
                <a:lnTo>
                  <a:pt x="353847" y="348564"/>
                </a:lnTo>
                <a:lnTo>
                  <a:pt x="353847" y="346138"/>
                </a:lnTo>
                <a:close/>
              </a:path>
              <a:path w="404495" h="643889">
                <a:moveTo>
                  <a:pt x="354660" y="329958"/>
                </a:moveTo>
                <a:lnTo>
                  <a:pt x="353847" y="327520"/>
                </a:lnTo>
                <a:lnTo>
                  <a:pt x="353047" y="325907"/>
                </a:lnTo>
                <a:lnTo>
                  <a:pt x="350621" y="325094"/>
                </a:lnTo>
                <a:lnTo>
                  <a:pt x="348183" y="325907"/>
                </a:lnTo>
                <a:lnTo>
                  <a:pt x="344944" y="328333"/>
                </a:lnTo>
                <a:lnTo>
                  <a:pt x="343331" y="329145"/>
                </a:lnTo>
                <a:lnTo>
                  <a:pt x="342519" y="331571"/>
                </a:lnTo>
                <a:lnTo>
                  <a:pt x="343331" y="333997"/>
                </a:lnTo>
                <a:lnTo>
                  <a:pt x="344144" y="335622"/>
                </a:lnTo>
                <a:lnTo>
                  <a:pt x="344944" y="336423"/>
                </a:lnTo>
                <a:lnTo>
                  <a:pt x="346570" y="336423"/>
                </a:lnTo>
                <a:lnTo>
                  <a:pt x="348183" y="336423"/>
                </a:lnTo>
                <a:lnTo>
                  <a:pt x="348996" y="335622"/>
                </a:lnTo>
                <a:lnTo>
                  <a:pt x="352234" y="333197"/>
                </a:lnTo>
                <a:lnTo>
                  <a:pt x="353847" y="332384"/>
                </a:lnTo>
                <a:lnTo>
                  <a:pt x="354660" y="329958"/>
                </a:lnTo>
                <a:close/>
              </a:path>
              <a:path w="404495" h="643889">
                <a:moveTo>
                  <a:pt x="354660" y="96075"/>
                </a:moveTo>
                <a:lnTo>
                  <a:pt x="353047" y="94449"/>
                </a:lnTo>
                <a:lnTo>
                  <a:pt x="351421" y="92024"/>
                </a:lnTo>
                <a:lnTo>
                  <a:pt x="349808" y="90411"/>
                </a:lnTo>
                <a:lnTo>
                  <a:pt x="347383" y="90411"/>
                </a:lnTo>
                <a:lnTo>
                  <a:pt x="345757" y="91211"/>
                </a:lnTo>
                <a:lnTo>
                  <a:pt x="344144" y="92837"/>
                </a:lnTo>
                <a:lnTo>
                  <a:pt x="343331" y="95262"/>
                </a:lnTo>
                <a:lnTo>
                  <a:pt x="344944" y="96875"/>
                </a:lnTo>
                <a:lnTo>
                  <a:pt x="346570" y="99301"/>
                </a:lnTo>
                <a:lnTo>
                  <a:pt x="348183" y="100926"/>
                </a:lnTo>
                <a:lnTo>
                  <a:pt x="351421" y="100926"/>
                </a:lnTo>
                <a:lnTo>
                  <a:pt x="353847" y="98501"/>
                </a:lnTo>
                <a:lnTo>
                  <a:pt x="354660" y="96075"/>
                </a:lnTo>
                <a:close/>
              </a:path>
              <a:path w="404495" h="643889">
                <a:moveTo>
                  <a:pt x="355473" y="308102"/>
                </a:moveTo>
                <a:lnTo>
                  <a:pt x="350621" y="303250"/>
                </a:lnTo>
                <a:lnTo>
                  <a:pt x="348183" y="303250"/>
                </a:lnTo>
                <a:lnTo>
                  <a:pt x="344944" y="306489"/>
                </a:lnTo>
                <a:lnTo>
                  <a:pt x="344944" y="308914"/>
                </a:lnTo>
                <a:lnTo>
                  <a:pt x="346570" y="310527"/>
                </a:lnTo>
                <a:lnTo>
                  <a:pt x="348183" y="311340"/>
                </a:lnTo>
                <a:lnTo>
                  <a:pt x="349808" y="312953"/>
                </a:lnTo>
                <a:lnTo>
                  <a:pt x="353047" y="312953"/>
                </a:lnTo>
                <a:lnTo>
                  <a:pt x="355473" y="310527"/>
                </a:lnTo>
                <a:lnTo>
                  <a:pt x="355473" y="308102"/>
                </a:lnTo>
                <a:close/>
              </a:path>
              <a:path w="404495" h="643889">
                <a:moveTo>
                  <a:pt x="359511" y="198843"/>
                </a:moveTo>
                <a:lnTo>
                  <a:pt x="357898" y="196418"/>
                </a:lnTo>
                <a:lnTo>
                  <a:pt x="348996" y="177812"/>
                </a:lnTo>
                <a:lnTo>
                  <a:pt x="348183" y="176187"/>
                </a:lnTo>
                <a:lnTo>
                  <a:pt x="345757" y="174574"/>
                </a:lnTo>
                <a:lnTo>
                  <a:pt x="343331" y="176187"/>
                </a:lnTo>
                <a:lnTo>
                  <a:pt x="341718" y="176999"/>
                </a:lnTo>
                <a:lnTo>
                  <a:pt x="340093" y="179425"/>
                </a:lnTo>
                <a:lnTo>
                  <a:pt x="341718" y="181851"/>
                </a:lnTo>
                <a:lnTo>
                  <a:pt x="350621" y="200469"/>
                </a:lnTo>
                <a:lnTo>
                  <a:pt x="351421" y="202082"/>
                </a:lnTo>
                <a:lnTo>
                  <a:pt x="353047" y="202895"/>
                </a:lnTo>
                <a:lnTo>
                  <a:pt x="355473" y="202895"/>
                </a:lnTo>
                <a:lnTo>
                  <a:pt x="356285" y="202082"/>
                </a:lnTo>
                <a:lnTo>
                  <a:pt x="357898" y="201282"/>
                </a:lnTo>
                <a:lnTo>
                  <a:pt x="359511" y="198843"/>
                </a:lnTo>
                <a:close/>
              </a:path>
              <a:path w="404495" h="643889">
                <a:moveTo>
                  <a:pt x="370039" y="113868"/>
                </a:moveTo>
                <a:lnTo>
                  <a:pt x="368414" y="109016"/>
                </a:lnTo>
                <a:lnTo>
                  <a:pt x="365988" y="108204"/>
                </a:lnTo>
                <a:lnTo>
                  <a:pt x="363562" y="109016"/>
                </a:lnTo>
                <a:lnTo>
                  <a:pt x="357898" y="111442"/>
                </a:lnTo>
                <a:lnTo>
                  <a:pt x="355473" y="112255"/>
                </a:lnTo>
                <a:lnTo>
                  <a:pt x="354660" y="114681"/>
                </a:lnTo>
                <a:lnTo>
                  <a:pt x="355473" y="117106"/>
                </a:lnTo>
                <a:lnTo>
                  <a:pt x="357898" y="119545"/>
                </a:lnTo>
                <a:lnTo>
                  <a:pt x="359511" y="119545"/>
                </a:lnTo>
                <a:lnTo>
                  <a:pt x="361137" y="119545"/>
                </a:lnTo>
                <a:lnTo>
                  <a:pt x="366801" y="117106"/>
                </a:lnTo>
                <a:lnTo>
                  <a:pt x="369227" y="116306"/>
                </a:lnTo>
                <a:lnTo>
                  <a:pt x="370039" y="113868"/>
                </a:lnTo>
                <a:close/>
              </a:path>
              <a:path w="404495" h="643889">
                <a:moveTo>
                  <a:pt x="370852" y="324294"/>
                </a:moveTo>
                <a:lnTo>
                  <a:pt x="370039" y="321856"/>
                </a:lnTo>
                <a:lnTo>
                  <a:pt x="369227" y="320243"/>
                </a:lnTo>
                <a:lnTo>
                  <a:pt x="366801" y="319430"/>
                </a:lnTo>
                <a:lnTo>
                  <a:pt x="364375" y="320243"/>
                </a:lnTo>
                <a:lnTo>
                  <a:pt x="358711" y="322668"/>
                </a:lnTo>
                <a:lnTo>
                  <a:pt x="357085" y="323481"/>
                </a:lnTo>
                <a:lnTo>
                  <a:pt x="356285" y="325907"/>
                </a:lnTo>
                <a:lnTo>
                  <a:pt x="357085" y="328333"/>
                </a:lnTo>
                <a:lnTo>
                  <a:pt x="358711" y="329958"/>
                </a:lnTo>
                <a:lnTo>
                  <a:pt x="360324" y="330758"/>
                </a:lnTo>
                <a:lnTo>
                  <a:pt x="361137" y="330758"/>
                </a:lnTo>
                <a:lnTo>
                  <a:pt x="362750" y="330758"/>
                </a:lnTo>
                <a:lnTo>
                  <a:pt x="362750" y="329958"/>
                </a:lnTo>
                <a:lnTo>
                  <a:pt x="368414" y="327520"/>
                </a:lnTo>
                <a:lnTo>
                  <a:pt x="370039" y="326720"/>
                </a:lnTo>
                <a:lnTo>
                  <a:pt x="370852" y="324294"/>
                </a:lnTo>
                <a:close/>
              </a:path>
              <a:path w="404495" h="643889">
                <a:moveTo>
                  <a:pt x="374078" y="126009"/>
                </a:moveTo>
                <a:lnTo>
                  <a:pt x="372465" y="124396"/>
                </a:lnTo>
                <a:lnTo>
                  <a:pt x="370039" y="123583"/>
                </a:lnTo>
                <a:lnTo>
                  <a:pt x="365988" y="122770"/>
                </a:lnTo>
                <a:lnTo>
                  <a:pt x="363562" y="122770"/>
                </a:lnTo>
                <a:lnTo>
                  <a:pt x="361137" y="123583"/>
                </a:lnTo>
                <a:lnTo>
                  <a:pt x="361137" y="126009"/>
                </a:lnTo>
                <a:lnTo>
                  <a:pt x="360324" y="128447"/>
                </a:lnTo>
                <a:lnTo>
                  <a:pt x="361950" y="130060"/>
                </a:lnTo>
                <a:lnTo>
                  <a:pt x="364375" y="130873"/>
                </a:lnTo>
                <a:lnTo>
                  <a:pt x="368414" y="131673"/>
                </a:lnTo>
                <a:lnTo>
                  <a:pt x="370852" y="131673"/>
                </a:lnTo>
                <a:lnTo>
                  <a:pt x="372465" y="130060"/>
                </a:lnTo>
                <a:lnTo>
                  <a:pt x="373278" y="128447"/>
                </a:lnTo>
                <a:lnTo>
                  <a:pt x="374078" y="126009"/>
                </a:lnTo>
                <a:close/>
              </a:path>
              <a:path w="404495" h="643889">
                <a:moveTo>
                  <a:pt x="375704" y="337235"/>
                </a:moveTo>
                <a:lnTo>
                  <a:pt x="374891" y="335622"/>
                </a:lnTo>
                <a:lnTo>
                  <a:pt x="372465" y="334810"/>
                </a:lnTo>
                <a:lnTo>
                  <a:pt x="368414" y="333997"/>
                </a:lnTo>
                <a:lnTo>
                  <a:pt x="365988" y="333197"/>
                </a:lnTo>
                <a:lnTo>
                  <a:pt x="364375" y="334810"/>
                </a:lnTo>
                <a:lnTo>
                  <a:pt x="363562" y="337235"/>
                </a:lnTo>
                <a:lnTo>
                  <a:pt x="363562" y="339661"/>
                </a:lnTo>
                <a:lnTo>
                  <a:pt x="364375" y="341287"/>
                </a:lnTo>
                <a:lnTo>
                  <a:pt x="366801" y="342087"/>
                </a:lnTo>
                <a:lnTo>
                  <a:pt x="370852" y="342900"/>
                </a:lnTo>
                <a:lnTo>
                  <a:pt x="373278" y="342900"/>
                </a:lnTo>
                <a:lnTo>
                  <a:pt x="375704" y="341287"/>
                </a:lnTo>
                <a:lnTo>
                  <a:pt x="375704" y="337235"/>
                </a:lnTo>
                <a:close/>
              </a:path>
              <a:path w="404495" h="643889">
                <a:moveTo>
                  <a:pt x="404329" y="387934"/>
                </a:moveTo>
                <a:lnTo>
                  <a:pt x="403225" y="389026"/>
                </a:lnTo>
                <a:lnTo>
                  <a:pt x="403225" y="393890"/>
                </a:lnTo>
                <a:lnTo>
                  <a:pt x="404329" y="394995"/>
                </a:lnTo>
                <a:lnTo>
                  <a:pt x="404329" y="387934"/>
                </a:lnTo>
                <a:close/>
              </a:path>
              <a:path w="404495" h="643889">
                <a:moveTo>
                  <a:pt x="404329" y="181051"/>
                </a:moveTo>
                <a:lnTo>
                  <a:pt x="397548" y="181051"/>
                </a:lnTo>
                <a:lnTo>
                  <a:pt x="395935" y="182664"/>
                </a:lnTo>
                <a:lnTo>
                  <a:pt x="395935" y="187515"/>
                </a:lnTo>
                <a:lnTo>
                  <a:pt x="398360" y="189141"/>
                </a:lnTo>
                <a:lnTo>
                  <a:pt x="404329" y="189141"/>
                </a:lnTo>
                <a:lnTo>
                  <a:pt x="404329" y="181051"/>
                </a:lnTo>
                <a:close/>
              </a:path>
              <a:path w="404495" h="643889">
                <a:moveTo>
                  <a:pt x="404329" y="131305"/>
                </a:moveTo>
                <a:lnTo>
                  <a:pt x="404202" y="108204"/>
                </a:lnTo>
                <a:lnTo>
                  <a:pt x="378129" y="51562"/>
                </a:lnTo>
                <a:lnTo>
                  <a:pt x="377012" y="47802"/>
                </a:lnTo>
                <a:lnTo>
                  <a:pt x="353174" y="10604"/>
                </a:lnTo>
                <a:lnTo>
                  <a:pt x="325907" y="0"/>
                </a:lnTo>
                <a:lnTo>
                  <a:pt x="310146" y="1384"/>
                </a:lnTo>
                <a:lnTo>
                  <a:pt x="280619" y="35509"/>
                </a:lnTo>
                <a:lnTo>
                  <a:pt x="279793" y="54800"/>
                </a:lnTo>
                <a:lnTo>
                  <a:pt x="281660" y="72110"/>
                </a:lnTo>
                <a:lnTo>
                  <a:pt x="285064" y="87972"/>
                </a:lnTo>
                <a:lnTo>
                  <a:pt x="282867" y="86360"/>
                </a:lnTo>
                <a:lnTo>
                  <a:pt x="279908" y="84175"/>
                </a:lnTo>
                <a:lnTo>
                  <a:pt x="274142" y="81203"/>
                </a:lnTo>
                <a:lnTo>
                  <a:pt x="267766" y="78981"/>
                </a:lnTo>
                <a:lnTo>
                  <a:pt x="260781" y="77457"/>
                </a:lnTo>
                <a:lnTo>
                  <a:pt x="252869" y="68656"/>
                </a:lnTo>
                <a:lnTo>
                  <a:pt x="250266" y="66230"/>
                </a:lnTo>
                <a:lnTo>
                  <a:pt x="250266" y="77457"/>
                </a:lnTo>
                <a:lnTo>
                  <a:pt x="247840" y="77457"/>
                </a:lnTo>
                <a:lnTo>
                  <a:pt x="245414" y="78270"/>
                </a:lnTo>
                <a:lnTo>
                  <a:pt x="242176" y="79070"/>
                </a:lnTo>
                <a:lnTo>
                  <a:pt x="233083" y="82118"/>
                </a:lnTo>
                <a:lnTo>
                  <a:pt x="225272" y="86461"/>
                </a:lnTo>
                <a:lnTo>
                  <a:pt x="218846" y="92163"/>
                </a:lnTo>
                <a:lnTo>
                  <a:pt x="213842" y="99301"/>
                </a:lnTo>
                <a:lnTo>
                  <a:pt x="208483" y="118732"/>
                </a:lnTo>
                <a:lnTo>
                  <a:pt x="208584" y="124396"/>
                </a:lnTo>
                <a:lnTo>
                  <a:pt x="209092" y="138963"/>
                </a:lnTo>
                <a:lnTo>
                  <a:pt x="212369" y="154622"/>
                </a:lnTo>
                <a:lnTo>
                  <a:pt x="214655" y="161620"/>
                </a:lnTo>
                <a:lnTo>
                  <a:pt x="224370" y="181851"/>
                </a:lnTo>
                <a:lnTo>
                  <a:pt x="205600" y="157581"/>
                </a:lnTo>
                <a:lnTo>
                  <a:pt x="193725" y="142201"/>
                </a:lnTo>
                <a:lnTo>
                  <a:pt x="169341" y="110642"/>
                </a:lnTo>
                <a:lnTo>
                  <a:pt x="166585" y="104749"/>
                </a:lnTo>
                <a:lnTo>
                  <a:pt x="162560" y="89598"/>
                </a:lnTo>
                <a:lnTo>
                  <a:pt x="163525" y="68986"/>
                </a:lnTo>
                <a:lnTo>
                  <a:pt x="175806" y="46697"/>
                </a:lnTo>
                <a:lnTo>
                  <a:pt x="179857" y="41846"/>
                </a:lnTo>
                <a:lnTo>
                  <a:pt x="185521" y="39420"/>
                </a:lnTo>
                <a:lnTo>
                  <a:pt x="191998" y="39420"/>
                </a:lnTo>
                <a:lnTo>
                  <a:pt x="208495" y="43992"/>
                </a:lnTo>
                <a:lnTo>
                  <a:pt x="225069" y="54190"/>
                </a:lnTo>
                <a:lnTo>
                  <a:pt x="239674" y="66509"/>
                </a:lnTo>
                <a:lnTo>
                  <a:pt x="250266" y="77457"/>
                </a:lnTo>
                <a:lnTo>
                  <a:pt x="250266" y="66230"/>
                </a:lnTo>
                <a:lnTo>
                  <a:pt x="236308" y="53174"/>
                </a:lnTo>
                <a:lnTo>
                  <a:pt x="216204" y="39420"/>
                </a:lnTo>
                <a:lnTo>
                  <a:pt x="214579" y="38303"/>
                </a:lnTo>
                <a:lnTo>
                  <a:pt x="191185" y="31330"/>
                </a:lnTo>
                <a:lnTo>
                  <a:pt x="182283" y="31330"/>
                </a:lnTo>
                <a:lnTo>
                  <a:pt x="175006" y="34569"/>
                </a:lnTo>
                <a:lnTo>
                  <a:pt x="168529" y="41033"/>
                </a:lnTo>
                <a:lnTo>
                  <a:pt x="154305" y="66560"/>
                </a:lnTo>
                <a:lnTo>
                  <a:pt x="153047" y="90411"/>
                </a:lnTo>
                <a:lnTo>
                  <a:pt x="157708" y="108178"/>
                </a:lnTo>
                <a:lnTo>
                  <a:pt x="161239" y="115493"/>
                </a:lnTo>
                <a:lnTo>
                  <a:pt x="181470" y="142201"/>
                </a:lnTo>
                <a:lnTo>
                  <a:pt x="171589" y="132562"/>
                </a:lnTo>
                <a:lnTo>
                  <a:pt x="157607" y="121564"/>
                </a:lnTo>
                <a:lnTo>
                  <a:pt x="148196" y="116306"/>
                </a:lnTo>
                <a:lnTo>
                  <a:pt x="141185" y="112382"/>
                </a:lnTo>
                <a:lnTo>
                  <a:pt x="124015" y="108204"/>
                </a:lnTo>
                <a:lnTo>
                  <a:pt x="117500" y="108826"/>
                </a:lnTo>
                <a:lnTo>
                  <a:pt x="111366" y="110744"/>
                </a:lnTo>
                <a:lnTo>
                  <a:pt x="85471" y="149987"/>
                </a:lnTo>
                <a:lnTo>
                  <a:pt x="84950" y="164592"/>
                </a:lnTo>
                <a:lnTo>
                  <a:pt x="86791" y="176999"/>
                </a:lnTo>
                <a:lnTo>
                  <a:pt x="86791" y="177812"/>
                </a:lnTo>
                <a:lnTo>
                  <a:pt x="85979" y="177812"/>
                </a:lnTo>
                <a:lnTo>
                  <a:pt x="85750" y="195656"/>
                </a:lnTo>
                <a:lnTo>
                  <a:pt x="147485" y="264401"/>
                </a:lnTo>
                <a:lnTo>
                  <a:pt x="156387" y="275729"/>
                </a:lnTo>
                <a:lnTo>
                  <a:pt x="146786" y="270065"/>
                </a:lnTo>
                <a:lnTo>
                  <a:pt x="124828" y="257124"/>
                </a:lnTo>
                <a:lnTo>
                  <a:pt x="123202" y="255498"/>
                </a:lnTo>
                <a:lnTo>
                  <a:pt x="118491" y="251447"/>
                </a:lnTo>
                <a:lnTo>
                  <a:pt x="117538" y="250647"/>
                </a:lnTo>
                <a:lnTo>
                  <a:pt x="107835" y="251447"/>
                </a:lnTo>
                <a:lnTo>
                  <a:pt x="107022" y="251447"/>
                </a:lnTo>
                <a:lnTo>
                  <a:pt x="87998" y="237185"/>
                </a:lnTo>
                <a:lnTo>
                  <a:pt x="81127" y="232029"/>
                </a:lnTo>
                <a:lnTo>
                  <a:pt x="80314" y="232029"/>
                </a:lnTo>
                <a:lnTo>
                  <a:pt x="80314" y="231216"/>
                </a:lnTo>
                <a:lnTo>
                  <a:pt x="79502" y="231216"/>
                </a:lnTo>
                <a:lnTo>
                  <a:pt x="71983" y="229666"/>
                </a:lnTo>
                <a:lnTo>
                  <a:pt x="55727" y="229095"/>
                </a:lnTo>
                <a:lnTo>
                  <a:pt x="36601" y="233832"/>
                </a:lnTo>
                <a:lnTo>
                  <a:pt x="20421" y="248221"/>
                </a:lnTo>
                <a:lnTo>
                  <a:pt x="15100" y="268452"/>
                </a:lnTo>
                <a:lnTo>
                  <a:pt x="15163" y="269151"/>
                </a:lnTo>
                <a:lnTo>
                  <a:pt x="19824" y="286956"/>
                </a:lnTo>
                <a:lnTo>
                  <a:pt x="27940" y="300228"/>
                </a:lnTo>
                <a:lnTo>
                  <a:pt x="32562" y="305676"/>
                </a:lnTo>
                <a:lnTo>
                  <a:pt x="111874" y="367182"/>
                </a:lnTo>
                <a:lnTo>
                  <a:pt x="64554" y="339458"/>
                </a:lnTo>
                <a:lnTo>
                  <a:pt x="55232" y="333997"/>
                </a:lnTo>
                <a:lnTo>
                  <a:pt x="50126" y="332524"/>
                </a:lnTo>
                <a:lnTo>
                  <a:pt x="37528" y="331266"/>
                </a:lnTo>
                <a:lnTo>
                  <a:pt x="21424" y="335026"/>
                </a:lnTo>
                <a:lnTo>
                  <a:pt x="5854" y="348564"/>
                </a:lnTo>
                <a:lnTo>
                  <a:pt x="0" y="368833"/>
                </a:lnTo>
                <a:lnTo>
                  <a:pt x="4546" y="387515"/>
                </a:lnTo>
                <a:lnTo>
                  <a:pt x="12573" y="401485"/>
                </a:lnTo>
                <a:lnTo>
                  <a:pt x="17195" y="407644"/>
                </a:lnTo>
                <a:lnTo>
                  <a:pt x="17995" y="408457"/>
                </a:lnTo>
                <a:lnTo>
                  <a:pt x="175806" y="499097"/>
                </a:lnTo>
                <a:lnTo>
                  <a:pt x="235204" y="539407"/>
                </a:lnTo>
                <a:lnTo>
                  <a:pt x="285572" y="561809"/>
                </a:lnTo>
                <a:lnTo>
                  <a:pt x="322732" y="571474"/>
                </a:lnTo>
                <a:lnTo>
                  <a:pt x="342519" y="573544"/>
                </a:lnTo>
                <a:lnTo>
                  <a:pt x="404329" y="643775"/>
                </a:lnTo>
                <a:lnTo>
                  <a:pt x="404329" y="631507"/>
                </a:lnTo>
                <a:lnTo>
                  <a:pt x="347383" y="567080"/>
                </a:lnTo>
                <a:lnTo>
                  <a:pt x="346570" y="565454"/>
                </a:lnTo>
                <a:lnTo>
                  <a:pt x="344144" y="565454"/>
                </a:lnTo>
                <a:lnTo>
                  <a:pt x="330657" y="564083"/>
                </a:lnTo>
                <a:lnTo>
                  <a:pt x="295173" y="555637"/>
                </a:lnTo>
                <a:lnTo>
                  <a:pt x="243306" y="533704"/>
                </a:lnTo>
                <a:lnTo>
                  <a:pt x="180670" y="491807"/>
                </a:lnTo>
                <a:lnTo>
                  <a:pt x="25285" y="401980"/>
                </a:lnTo>
                <a:lnTo>
                  <a:pt x="20332" y="395757"/>
                </a:lnTo>
                <a:lnTo>
                  <a:pt x="13652" y="383768"/>
                </a:lnTo>
                <a:lnTo>
                  <a:pt x="10147" y="368744"/>
                </a:lnTo>
                <a:lnTo>
                  <a:pt x="14757" y="353428"/>
                </a:lnTo>
                <a:lnTo>
                  <a:pt x="26860" y="342646"/>
                </a:lnTo>
                <a:lnTo>
                  <a:pt x="39344" y="339458"/>
                </a:lnTo>
                <a:lnTo>
                  <a:pt x="49250" y="340220"/>
                </a:lnTo>
                <a:lnTo>
                  <a:pt x="53606" y="341287"/>
                </a:lnTo>
                <a:lnTo>
                  <a:pt x="162052" y="405218"/>
                </a:lnTo>
                <a:lnTo>
                  <a:pt x="163664" y="406031"/>
                </a:lnTo>
                <a:lnTo>
                  <a:pt x="166103" y="406031"/>
                </a:lnTo>
                <a:lnTo>
                  <a:pt x="167716" y="404406"/>
                </a:lnTo>
                <a:lnTo>
                  <a:pt x="168529" y="402793"/>
                </a:lnTo>
                <a:lnTo>
                  <a:pt x="168529" y="400367"/>
                </a:lnTo>
                <a:lnTo>
                  <a:pt x="166903" y="398741"/>
                </a:lnTo>
                <a:lnTo>
                  <a:pt x="126619" y="367182"/>
                </a:lnTo>
                <a:lnTo>
                  <a:pt x="39852" y="299199"/>
                </a:lnTo>
                <a:lnTo>
                  <a:pt x="36271" y="295059"/>
                </a:lnTo>
                <a:lnTo>
                  <a:pt x="29425" y="284226"/>
                </a:lnTo>
                <a:lnTo>
                  <a:pt x="25171" y="269151"/>
                </a:lnTo>
                <a:lnTo>
                  <a:pt x="29324" y="252260"/>
                </a:lnTo>
                <a:lnTo>
                  <a:pt x="41363" y="241122"/>
                </a:lnTo>
                <a:lnTo>
                  <a:pt x="56438" y="237185"/>
                </a:lnTo>
                <a:lnTo>
                  <a:pt x="70294" y="237350"/>
                </a:lnTo>
                <a:lnTo>
                  <a:pt x="78689" y="238506"/>
                </a:lnTo>
                <a:lnTo>
                  <a:pt x="204139" y="334810"/>
                </a:lnTo>
                <a:lnTo>
                  <a:pt x="205752" y="336423"/>
                </a:lnTo>
                <a:lnTo>
                  <a:pt x="208178" y="335622"/>
                </a:lnTo>
                <a:lnTo>
                  <a:pt x="209804" y="334810"/>
                </a:lnTo>
                <a:lnTo>
                  <a:pt x="211416" y="333197"/>
                </a:lnTo>
                <a:lnTo>
                  <a:pt x="211416" y="330758"/>
                </a:lnTo>
                <a:lnTo>
                  <a:pt x="209804" y="329145"/>
                </a:lnTo>
                <a:lnTo>
                  <a:pt x="194729" y="309727"/>
                </a:lnTo>
                <a:lnTo>
                  <a:pt x="183908" y="295783"/>
                </a:lnTo>
                <a:lnTo>
                  <a:pt x="183908" y="309727"/>
                </a:lnTo>
                <a:lnTo>
                  <a:pt x="132105" y="270065"/>
                </a:lnTo>
                <a:lnTo>
                  <a:pt x="163664" y="288683"/>
                </a:lnTo>
                <a:lnTo>
                  <a:pt x="164477" y="288683"/>
                </a:lnTo>
                <a:lnTo>
                  <a:pt x="165290" y="289483"/>
                </a:lnTo>
                <a:lnTo>
                  <a:pt x="167716" y="289483"/>
                </a:lnTo>
                <a:lnTo>
                  <a:pt x="167716" y="288683"/>
                </a:lnTo>
                <a:lnTo>
                  <a:pt x="183908" y="309727"/>
                </a:lnTo>
                <a:lnTo>
                  <a:pt x="183908" y="295783"/>
                </a:lnTo>
                <a:lnTo>
                  <a:pt x="168363" y="275729"/>
                </a:lnTo>
                <a:lnTo>
                  <a:pt x="138849" y="237693"/>
                </a:lnTo>
                <a:lnTo>
                  <a:pt x="128866" y="224840"/>
                </a:lnTo>
                <a:lnTo>
                  <a:pt x="128866" y="237693"/>
                </a:lnTo>
                <a:lnTo>
                  <a:pt x="107835" y="221513"/>
                </a:lnTo>
                <a:lnTo>
                  <a:pt x="105460" y="218122"/>
                </a:lnTo>
                <a:lnTo>
                  <a:pt x="101663" y="212001"/>
                </a:lnTo>
                <a:lnTo>
                  <a:pt x="97701" y="203758"/>
                </a:lnTo>
                <a:lnTo>
                  <a:pt x="94881" y="193992"/>
                </a:lnTo>
                <a:lnTo>
                  <a:pt x="128866" y="237693"/>
                </a:lnTo>
                <a:lnTo>
                  <a:pt x="128866" y="224840"/>
                </a:lnTo>
                <a:lnTo>
                  <a:pt x="104940" y="193992"/>
                </a:lnTo>
                <a:lnTo>
                  <a:pt x="100545" y="188328"/>
                </a:lnTo>
                <a:lnTo>
                  <a:pt x="97574" y="181635"/>
                </a:lnTo>
                <a:lnTo>
                  <a:pt x="93789" y="166446"/>
                </a:lnTo>
                <a:lnTo>
                  <a:pt x="93878" y="164592"/>
                </a:lnTo>
                <a:lnTo>
                  <a:pt x="94970" y="146100"/>
                </a:lnTo>
                <a:lnTo>
                  <a:pt x="107022" y="124396"/>
                </a:lnTo>
                <a:lnTo>
                  <a:pt x="111874" y="118732"/>
                </a:lnTo>
                <a:lnTo>
                  <a:pt x="117538" y="116306"/>
                </a:lnTo>
                <a:lnTo>
                  <a:pt x="124828" y="116306"/>
                </a:lnTo>
                <a:lnTo>
                  <a:pt x="162153" y="134112"/>
                </a:lnTo>
                <a:lnTo>
                  <a:pt x="264833" y="270878"/>
                </a:lnTo>
                <a:lnTo>
                  <a:pt x="265645" y="272491"/>
                </a:lnTo>
                <a:lnTo>
                  <a:pt x="268071" y="273304"/>
                </a:lnTo>
                <a:lnTo>
                  <a:pt x="270497" y="271691"/>
                </a:lnTo>
                <a:lnTo>
                  <a:pt x="272110" y="270878"/>
                </a:lnTo>
                <a:lnTo>
                  <a:pt x="272923" y="268452"/>
                </a:lnTo>
                <a:lnTo>
                  <a:pt x="272110" y="266827"/>
                </a:lnTo>
                <a:lnTo>
                  <a:pt x="255536" y="230416"/>
                </a:lnTo>
                <a:lnTo>
                  <a:pt x="246214" y="209943"/>
                </a:lnTo>
                <a:lnTo>
                  <a:pt x="246214" y="230416"/>
                </a:lnTo>
                <a:lnTo>
                  <a:pt x="195237" y="157581"/>
                </a:lnTo>
                <a:lnTo>
                  <a:pt x="238125" y="213410"/>
                </a:lnTo>
                <a:lnTo>
                  <a:pt x="246214" y="230416"/>
                </a:lnTo>
                <a:lnTo>
                  <a:pt x="246214" y="209943"/>
                </a:lnTo>
                <a:lnTo>
                  <a:pt x="222745" y="158381"/>
                </a:lnTo>
                <a:lnTo>
                  <a:pt x="216941" y="120484"/>
                </a:lnTo>
                <a:lnTo>
                  <a:pt x="221945" y="102539"/>
                </a:lnTo>
                <a:lnTo>
                  <a:pt x="226047" y="96939"/>
                </a:lnTo>
                <a:lnTo>
                  <a:pt x="231140" y="92329"/>
                </a:lnTo>
                <a:lnTo>
                  <a:pt x="237299" y="88773"/>
                </a:lnTo>
                <a:lnTo>
                  <a:pt x="244602" y="86360"/>
                </a:lnTo>
                <a:lnTo>
                  <a:pt x="272351" y="88531"/>
                </a:lnTo>
                <a:lnTo>
                  <a:pt x="290017" y="103759"/>
                </a:lnTo>
                <a:lnTo>
                  <a:pt x="299339" y="121412"/>
                </a:lnTo>
                <a:lnTo>
                  <a:pt x="302056" y="130873"/>
                </a:lnTo>
                <a:lnTo>
                  <a:pt x="302056" y="131673"/>
                </a:lnTo>
                <a:lnTo>
                  <a:pt x="387032" y="316191"/>
                </a:lnTo>
                <a:lnTo>
                  <a:pt x="387845" y="317817"/>
                </a:lnTo>
                <a:lnTo>
                  <a:pt x="390271" y="318630"/>
                </a:lnTo>
                <a:lnTo>
                  <a:pt x="391883" y="318630"/>
                </a:lnTo>
                <a:lnTo>
                  <a:pt x="393509" y="317817"/>
                </a:lnTo>
                <a:lnTo>
                  <a:pt x="395122" y="316191"/>
                </a:lnTo>
                <a:lnTo>
                  <a:pt x="394322" y="313766"/>
                </a:lnTo>
                <a:lnTo>
                  <a:pt x="389813" y="286258"/>
                </a:lnTo>
                <a:lnTo>
                  <a:pt x="376720" y="206324"/>
                </a:lnTo>
                <a:lnTo>
                  <a:pt x="375907" y="187210"/>
                </a:lnTo>
                <a:lnTo>
                  <a:pt x="380860" y="166446"/>
                </a:lnTo>
                <a:lnTo>
                  <a:pt x="396735" y="152730"/>
                </a:lnTo>
                <a:lnTo>
                  <a:pt x="404329" y="150850"/>
                </a:lnTo>
                <a:lnTo>
                  <a:pt x="404329" y="143078"/>
                </a:lnTo>
                <a:lnTo>
                  <a:pt x="399173" y="143814"/>
                </a:lnTo>
                <a:lnTo>
                  <a:pt x="393509" y="146240"/>
                </a:lnTo>
                <a:lnTo>
                  <a:pt x="373557" y="162267"/>
                </a:lnTo>
                <a:lnTo>
                  <a:pt x="366801" y="185801"/>
                </a:lnTo>
                <a:lnTo>
                  <a:pt x="367334" y="207365"/>
                </a:lnTo>
                <a:lnTo>
                  <a:pt x="369227" y="217462"/>
                </a:lnTo>
                <a:lnTo>
                  <a:pt x="380555" y="286258"/>
                </a:lnTo>
                <a:lnTo>
                  <a:pt x="308533" y="129247"/>
                </a:lnTo>
                <a:lnTo>
                  <a:pt x="307441" y="125768"/>
                </a:lnTo>
                <a:lnTo>
                  <a:pt x="305295" y="119646"/>
                </a:lnTo>
                <a:lnTo>
                  <a:pt x="301929" y="111836"/>
                </a:lnTo>
                <a:lnTo>
                  <a:pt x="297205" y="103352"/>
                </a:lnTo>
                <a:lnTo>
                  <a:pt x="297205" y="102539"/>
                </a:lnTo>
                <a:lnTo>
                  <a:pt x="287845" y="47802"/>
                </a:lnTo>
                <a:lnTo>
                  <a:pt x="287769" y="46697"/>
                </a:lnTo>
                <a:lnTo>
                  <a:pt x="293154" y="23228"/>
                </a:lnTo>
                <a:lnTo>
                  <a:pt x="297205" y="15951"/>
                </a:lnTo>
                <a:lnTo>
                  <a:pt x="303682" y="11099"/>
                </a:lnTo>
                <a:lnTo>
                  <a:pt x="311772" y="9474"/>
                </a:lnTo>
                <a:lnTo>
                  <a:pt x="339521" y="11645"/>
                </a:lnTo>
                <a:lnTo>
                  <a:pt x="357187" y="26873"/>
                </a:lnTo>
                <a:lnTo>
                  <a:pt x="366509" y="44526"/>
                </a:lnTo>
                <a:lnTo>
                  <a:pt x="369201" y="53886"/>
                </a:lnTo>
                <a:lnTo>
                  <a:pt x="369227" y="54800"/>
                </a:lnTo>
                <a:lnTo>
                  <a:pt x="404329" y="131305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6621" y="5848166"/>
            <a:ext cx="96440" cy="9644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71942" y="224445"/>
            <a:ext cx="96440" cy="9644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04156" y="5334317"/>
            <a:ext cx="96440" cy="9644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68402" y="3129525"/>
            <a:ext cx="96440" cy="96440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0" y="0"/>
            <a:ext cx="984250" cy="622300"/>
          </a:xfrm>
          <a:custGeom>
            <a:avLst/>
            <a:gdLst/>
            <a:ahLst/>
            <a:cxnLst/>
            <a:rect l="l" t="t" r="r" b="b"/>
            <a:pathLst>
              <a:path w="984250" h="622300">
                <a:moveTo>
                  <a:pt x="983645" y="0"/>
                </a:moveTo>
                <a:lnTo>
                  <a:pt x="0" y="622065"/>
                </a:lnTo>
                <a:lnTo>
                  <a:pt x="0" y="310558"/>
                </a:lnTo>
                <a:lnTo>
                  <a:pt x="491073" y="0"/>
                </a:lnTo>
                <a:lnTo>
                  <a:pt x="983645" y="0"/>
                </a:lnTo>
                <a:close/>
              </a:path>
            </a:pathLst>
          </a:custGeom>
          <a:solidFill>
            <a:srgbClr val="1B4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1B495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1B495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1B495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399" y="7772399"/>
                </a:moveTo>
                <a:lnTo>
                  <a:pt x="0" y="7772399"/>
                </a:lnTo>
                <a:lnTo>
                  <a:pt x="0" y="0"/>
                </a:lnTo>
                <a:lnTo>
                  <a:pt x="10058399" y="0"/>
                </a:lnTo>
                <a:lnTo>
                  <a:pt x="10058399" y="7772399"/>
                </a:lnTo>
                <a:close/>
              </a:path>
            </a:pathLst>
          </a:custGeom>
          <a:solidFill>
            <a:srgbClr val="409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225" y="154919"/>
            <a:ext cx="6889568" cy="73376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739"/>
            <a:ext cx="8832850" cy="7557770"/>
          </a:xfrm>
          <a:custGeom>
            <a:avLst/>
            <a:gdLst/>
            <a:ahLst/>
            <a:cxnLst/>
            <a:rect l="l" t="t" r="r" b="b"/>
            <a:pathLst>
              <a:path w="8832850" h="7557770">
                <a:moveTo>
                  <a:pt x="3288512" y="153187"/>
                </a:moveTo>
                <a:lnTo>
                  <a:pt x="0" y="153187"/>
                </a:lnTo>
                <a:lnTo>
                  <a:pt x="0" y="7557490"/>
                </a:lnTo>
                <a:lnTo>
                  <a:pt x="3288512" y="7557490"/>
                </a:lnTo>
                <a:lnTo>
                  <a:pt x="3288512" y="153187"/>
                </a:lnTo>
                <a:close/>
              </a:path>
              <a:path w="8832850" h="7557770">
                <a:moveTo>
                  <a:pt x="6269723" y="382727"/>
                </a:moveTo>
                <a:lnTo>
                  <a:pt x="6256655" y="324319"/>
                </a:lnTo>
                <a:lnTo>
                  <a:pt x="6215354" y="262521"/>
                </a:lnTo>
                <a:lnTo>
                  <a:pt x="6153556" y="221221"/>
                </a:lnTo>
                <a:lnTo>
                  <a:pt x="6080658" y="206730"/>
                </a:lnTo>
                <a:lnTo>
                  <a:pt x="3880396" y="206730"/>
                </a:lnTo>
                <a:lnTo>
                  <a:pt x="3807485" y="221221"/>
                </a:lnTo>
                <a:lnTo>
                  <a:pt x="3745687" y="262521"/>
                </a:lnTo>
                <a:lnTo>
                  <a:pt x="3704386" y="324319"/>
                </a:lnTo>
                <a:lnTo>
                  <a:pt x="3689896" y="397230"/>
                </a:lnTo>
                <a:lnTo>
                  <a:pt x="3689896" y="2174506"/>
                </a:lnTo>
                <a:lnTo>
                  <a:pt x="3704386" y="2247417"/>
                </a:lnTo>
                <a:lnTo>
                  <a:pt x="3745687" y="2309215"/>
                </a:lnTo>
                <a:lnTo>
                  <a:pt x="3807485" y="2350516"/>
                </a:lnTo>
                <a:lnTo>
                  <a:pt x="3880396" y="2365006"/>
                </a:lnTo>
                <a:lnTo>
                  <a:pt x="6080658" y="2365006"/>
                </a:lnTo>
                <a:lnTo>
                  <a:pt x="6153556" y="2350516"/>
                </a:lnTo>
                <a:lnTo>
                  <a:pt x="6215354" y="2309215"/>
                </a:lnTo>
                <a:lnTo>
                  <a:pt x="6256655" y="2247417"/>
                </a:lnTo>
                <a:lnTo>
                  <a:pt x="6269723" y="2189010"/>
                </a:lnTo>
                <a:lnTo>
                  <a:pt x="6269723" y="382727"/>
                </a:lnTo>
                <a:close/>
              </a:path>
              <a:path w="8832850" h="7557770">
                <a:moveTo>
                  <a:pt x="6271158" y="2773413"/>
                </a:moveTo>
                <a:lnTo>
                  <a:pt x="6256655" y="2700515"/>
                </a:lnTo>
                <a:lnTo>
                  <a:pt x="6215354" y="2638717"/>
                </a:lnTo>
                <a:lnTo>
                  <a:pt x="6153556" y="2597416"/>
                </a:lnTo>
                <a:lnTo>
                  <a:pt x="6080658" y="2582913"/>
                </a:lnTo>
                <a:lnTo>
                  <a:pt x="3880396" y="2582913"/>
                </a:lnTo>
                <a:lnTo>
                  <a:pt x="3807485" y="2597416"/>
                </a:lnTo>
                <a:lnTo>
                  <a:pt x="3745687" y="2638717"/>
                </a:lnTo>
                <a:lnTo>
                  <a:pt x="3704399" y="2700515"/>
                </a:lnTo>
                <a:lnTo>
                  <a:pt x="3689896" y="2773413"/>
                </a:lnTo>
                <a:lnTo>
                  <a:pt x="3689896" y="6538773"/>
                </a:lnTo>
                <a:lnTo>
                  <a:pt x="3704399" y="6611671"/>
                </a:lnTo>
                <a:lnTo>
                  <a:pt x="3745687" y="6673469"/>
                </a:lnTo>
                <a:lnTo>
                  <a:pt x="3807485" y="6714769"/>
                </a:lnTo>
                <a:lnTo>
                  <a:pt x="3858056" y="6727050"/>
                </a:lnTo>
                <a:lnTo>
                  <a:pt x="6102997" y="6727050"/>
                </a:lnTo>
                <a:lnTo>
                  <a:pt x="6153556" y="6714769"/>
                </a:lnTo>
                <a:lnTo>
                  <a:pt x="6215354" y="6673469"/>
                </a:lnTo>
                <a:lnTo>
                  <a:pt x="6256655" y="6611671"/>
                </a:lnTo>
                <a:lnTo>
                  <a:pt x="6271158" y="6538773"/>
                </a:lnTo>
                <a:lnTo>
                  <a:pt x="6271158" y="2773413"/>
                </a:lnTo>
                <a:close/>
              </a:path>
              <a:path w="8832850" h="7557770">
                <a:moveTo>
                  <a:pt x="8832812" y="133350"/>
                </a:moveTo>
                <a:lnTo>
                  <a:pt x="8826005" y="91198"/>
                </a:lnTo>
                <a:lnTo>
                  <a:pt x="8807082" y="54584"/>
                </a:lnTo>
                <a:lnTo>
                  <a:pt x="8778215" y="25730"/>
                </a:lnTo>
                <a:lnTo>
                  <a:pt x="8741600" y="6794"/>
                </a:lnTo>
                <a:lnTo>
                  <a:pt x="8699462" y="0"/>
                </a:lnTo>
                <a:lnTo>
                  <a:pt x="7992872" y="0"/>
                </a:lnTo>
                <a:lnTo>
                  <a:pt x="7950721" y="6794"/>
                </a:lnTo>
                <a:lnTo>
                  <a:pt x="7914119" y="25730"/>
                </a:lnTo>
                <a:lnTo>
                  <a:pt x="7885252" y="54584"/>
                </a:lnTo>
                <a:lnTo>
                  <a:pt x="7866316" y="91198"/>
                </a:lnTo>
                <a:lnTo>
                  <a:pt x="7859522" y="133350"/>
                </a:lnTo>
                <a:lnTo>
                  <a:pt x="7859522" y="1005954"/>
                </a:lnTo>
                <a:lnTo>
                  <a:pt x="7866316" y="1048105"/>
                </a:lnTo>
                <a:lnTo>
                  <a:pt x="7885252" y="1084719"/>
                </a:lnTo>
                <a:lnTo>
                  <a:pt x="7914119" y="1113574"/>
                </a:lnTo>
                <a:lnTo>
                  <a:pt x="7950721" y="1132509"/>
                </a:lnTo>
                <a:lnTo>
                  <a:pt x="7992872" y="1139304"/>
                </a:lnTo>
                <a:lnTo>
                  <a:pt x="8699462" y="1139304"/>
                </a:lnTo>
                <a:lnTo>
                  <a:pt x="8741600" y="1132509"/>
                </a:lnTo>
                <a:lnTo>
                  <a:pt x="8778215" y="1113574"/>
                </a:lnTo>
                <a:lnTo>
                  <a:pt x="8807082" y="1084719"/>
                </a:lnTo>
                <a:lnTo>
                  <a:pt x="8826005" y="1048105"/>
                </a:lnTo>
                <a:lnTo>
                  <a:pt x="8832812" y="1005954"/>
                </a:lnTo>
                <a:lnTo>
                  <a:pt x="8832812" y="133350"/>
                </a:lnTo>
                <a:close/>
              </a:path>
            </a:pathLst>
          </a:custGeom>
          <a:solidFill>
            <a:srgbClr val="CD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8622" y="4078458"/>
            <a:ext cx="1183842" cy="866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7631" y="4059424"/>
            <a:ext cx="121140" cy="10367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448622" y="4859496"/>
            <a:ext cx="1181100" cy="85725"/>
          </a:xfrm>
          <a:custGeom>
            <a:avLst/>
            <a:gdLst/>
            <a:ahLst/>
            <a:cxnLst/>
            <a:rect l="l" t="t" r="r" b="b"/>
            <a:pathLst>
              <a:path w="1181100" h="85725">
                <a:moveTo>
                  <a:pt x="1181099" y="20145"/>
                </a:moveTo>
                <a:lnTo>
                  <a:pt x="1158671" y="60612"/>
                </a:lnTo>
                <a:lnTo>
                  <a:pt x="1114859" y="84057"/>
                </a:lnTo>
                <a:lnTo>
                  <a:pt x="1098058" y="85720"/>
                </a:lnTo>
                <a:lnTo>
                  <a:pt x="85720" y="85720"/>
                </a:lnTo>
                <a:lnTo>
                  <a:pt x="38162" y="71317"/>
                </a:lnTo>
                <a:lnTo>
                  <a:pt x="6525" y="32803"/>
                </a:lnTo>
                <a:lnTo>
                  <a:pt x="1662" y="16800"/>
                </a:lnTo>
                <a:lnTo>
                  <a:pt x="0" y="0"/>
                </a:lnTo>
              </a:path>
            </a:pathLst>
          </a:custGeom>
          <a:ln w="38099">
            <a:solidFill>
              <a:srgbClr val="1B4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9572" y="4059424"/>
            <a:ext cx="123819" cy="12381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929236" y="5453062"/>
            <a:ext cx="2103120" cy="290195"/>
          </a:xfrm>
          <a:custGeom>
            <a:avLst/>
            <a:gdLst/>
            <a:ahLst/>
            <a:cxnLst/>
            <a:rect l="l" t="t" r="r" b="b"/>
            <a:pathLst>
              <a:path w="2103120" h="290195">
                <a:moveTo>
                  <a:pt x="1957568" y="290036"/>
                </a:moveTo>
                <a:lnTo>
                  <a:pt x="145018" y="290036"/>
                </a:lnTo>
                <a:lnTo>
                  <a:pt x="99181" y="282643"/>
                </a:lnTo>
                <a:lnTo>
                  <a:pt x="59372" y="262056"/>
                </a:lnTo>
                <a:lnTo>
                  <a:pt x="27980" y="230664"/>
                </a:lnTo>
                <a:lnTo>
                  <a:pt x="7393" y="190855"/>
                </a:lnTo>
                <a:lnTo>
                  <a:pt x="0" y="145018"/>
                </a:lnTo>
                <a:lnTo>
                  <a:pt x="7393" y="99181"/>
                </a:lnTo>
                <a:lnTo>
                  <a:pt x="27980" y="59372"/>
                </a:lnTo>
                <a:lnTo>
                  <a:pt x="59372" y="27980"/>
                </a:lnTo>
                <a:lnTo>
                  <a:pt x="99181" y="7393"/>
                </a:lnTo>
                <a:lnTo>
                  <a:pt x="145018" y="0"/>
                </a:lnTo>
                <a:lnTo>
                  <a:pt x="1957568" y="0"/>
                </a:lnTo>
                <a:lnTo>
                  <a:pt x="2003405" y="7393"/>
                </a:lnTo>
                <a:lnTo>
                  <a:pt x="2043214" y="27980"/>
                </a:lnTo>
                <a:lnTo>
                  <a:pt x="2074606" y="59372"/>
                </a:lnTo>
                <a:lnTo>
                  <a:pt x="2095193" y="99181"/>
                </a:lnTo>
                <a:lnTo>
                  <a:pt x="2102586" y="145018"/>
                </a:lnTo>
                <a:lnTo>
                  <a:pt x="2095193" y="190855"/>
                </a:lnTo>
                <a:lnTo>
                  <a:pt x="2074606" y="230664"/>
                </a:lnTo>
                <a:lnTo>
                  <a:pt x="2043214" y="262056"/>
                </a:lnTo>
                <a:lnTo>
                  <a:pt x="2003405" y="282643"/>
                </a:lnTo>
                <a:lnTo>
                  <a:pt x="1957568" y="290036"/>
                </a:lnTo>
                <a:close/>
              </a:path>
            </a:pathLst>
          </a:custGeom>
          <a:solidFill>
            <a:srgbClr val="409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22844" y="3986974"/>
            <a:ext cx="2101850" cy="1278255"/>
          </a:xfrm>
          <a:custGeom>
            <a:avLst/>
            <a:gdLst/>
            <a:ahLst/>
            <a:cxnLst/>
            <a:rect l="l" t="t" r="r" b="b"/>
            <a:pathLst>
              <a:path w="2101850" h="1278254">
                <a:moveTo>
                  <a:pt x="1997813" y="1277915"/>
                </a:moveTo>
                <a:lnTo>
                  <a:pt x="104773" y="1277915"/>
                </a:lnTo>
                <a:lnTo>
                  <a:pt x="63991" y="1269681"/>
                </a:lnTo>
                <a:lnTo>
                  <a:pt x="30687" y="1247227"/>
                </a:lnTo>
                <a:lnTo>
                  <a:pt x="8233" y="1213923"/>
                </a:lnTo>
                <a:lnTo>
                  <a:pt x="0" y="1173140"/>
                </a:lnTo>
                <a:lnTo>
                  <a:pt x="0" y="104774"/>
                </a:lnTo>
                <a:lnTo>
                  <a:pt x="8233" y="63991"/>
                </a:lnTo>
                <a:lnTo>
                  <a:pt x="30687" y="30687"/>
                </a:lnTo>
                <a:lnTo>
                  <a:pt x="63991" y="8233"/>
                </a:lnTo>
                <a:lnTo>
                  <a:pt x="104774" y="0"/>
                </a:lnTo>
                <a:lnTo>
                  <a:pt x="1997812" y="0"/>
                </a:lnTo>
                <a:lnTo>
                  <a:pt x="2038595" y="8233"/>
                </a:lnTo>
                <a:lnTo>
                  <a:pt x="2071899" y="30687"/>
                </a:lnTo>
                <a:lnTo>
                  <a:pt x="2094353" y="63991"/>
                </a:lnTo>
                <a:lnTo>
                  <a:pt x="2101571" y="99744"/>
                </a:lnTo>
                <a:lnTo>
                  <a:pt x="2101571" y="1178170"/>
                </a:lnTo>
                <a:lnTo>
                  <a:pt x="2094353" y="1213923"/>
                </a:lnTo>
                <a:lnTo>
                  <a:pt x="2071899" y="1247227"/>
                </a:lnTo>
                <a:lnTo>
                  <a:pt x="2038595" y="1269681"/>
                </a:lnTo>
                <a:lnTo>
                  <a:pt x="1997813" y="1277915"/>
                </a:lnTo>
                <a:close/>
              </a:path>
            </a:pathLst>
          </a:custGeom>
          <a:solidFill>
            <a:srgbClr val="91C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8640" y="2735903"/>
            <a:ext cx="2575055" cy="324867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3622" y="2716853"/>
            <a:ext cx="215818" cy="19487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9615" y="5784653"/>
            <a:ext cx="213532" cy="21832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39158" y="5808842"/>
            <a:ext cx="210282" cy="19413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9615" y="2716853"/>
            <a:ext cx="219068" cy="21906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852417" y="4143187"/>
            <a:ext cx="2954020" cy="728345"/>
          </a:xfrm>
          <a:custGeom>
            <a:avLst/>
            <a:gdLst/>
            <a:ahLst/>
            <a:cxnLst/>
            <a:rect l="l" t="t" r="r" b="b"/>
            <a:pathLst>
              <a:path w="2954020" h="728345">
                <a:moveTo>
                  <a:pt x="2829686" y="728067"/>
                </a:moveTo>
                <a:lnTo>
                  <a:pt x="123824" y="728067"/>
                </a:lnTo>
                <a:lnTo>
                  <a:pt x="99554" y="725665"/>
                </a:lnTo>
                <a:lnTo>
                  <a:pt x="55126" y="707263"/>
                </a:lnTo>
                <a:lnTo>
                  <a:pt x="20803" y="672940"/>
                </a:lnTo>
                <a:lnTo>
                  <a:pt x="2401" y="628512"/>
                </a:lnTo>
                <a:lnTo>
                  <a:pt x="0" y="604242"/>
                </a:lnTo>
                <a:lnTo>
                  <a:pt x="0" y="123824"/>
                </a:lnTo>
                <a:lnTo>
                  <a:pt x="9425" y="76439"/>
                </a:lnTo>
                <a:lnTo>
                  <a:pt x="36266" y="36267"/>
                </a:lnTo>
                <a:lnTo>
                  <a:pt x="76438" y="9425"/>
                </a:lnTo>
                <a:lnTo>
                  <a:pt x="123824" y="0"/>
                </a:lnTo>
                <a:lnTo>
                  <a:pt x="2829686" y="0"/>
                </a:lnTo>
                <a:lnTo>
                  <a:pt x="2877072" y="9425"/>
                </a:lnTo>
                <a:lnTo>
                  <a:pt x="2917243" y="36267"/>
                </a:lnTo>
                <a:lnTo>
                  <a:pt x="2944086" y="76439"/>
                </a:lnTo>
                <a:lnTo>
                  <a:pt x="2953511" y="123824"/>
                </a:lnTo>
                <a:lnTo>
                  <a:pt x="2953511" y="604242"/>
                </a:lnTo>
                <a:lnTo>
                  <a:pt x="2944086" y="651628"/>
                </a:lnTo>
                <a:lnTo>
                  <a:pt x="2917243" y="691799"/>
                </a:lnTo>
                <a:lnTo>
                  <a:pt x="2877072" y="718641"/>
                </a:lnTo>
                <a:lnTo>
                  <a:pt x="2829686" y="728067"/>
                </a:lnTo>
                <a:close/>
              </a:path>
            </a:pathLst>
          </a:custGeom>
          <a:solidFill>
            <a:srgbClr val="CD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38425" y="2754989"/>
            <a:ext cx="2087005" cy="98433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02444" y="4216024"/>
            <a:ext cx="145405" cy="20772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4549956" y="6816725"/>
            <a:ext cx="861694" cy="861694"/>
          </a:xfrm>
          <a:custGeom>
            <a:avLst/>
            <a:gdLst/>
            <a:ahLst/>
            <a:cxnLst/>
            <a:rect l="l" t="t" r="r" b="b"/>
            <a:pathLst>
              <a:path w="861695" h="861695">
                <a:moveTo>
                  <a:pt x="491194" y="47827"/>
                </a:moveTo>
                <a:lnTo>
                  <a:pt x="369952" y="47827"/>
                </a:lnTo>
                <a:lnTo>
                  <a:pt x="430573" y="0"/>
                </a:lnTo>
                <a:lnTo>
                  <a:pt x="491194" y="47827"/>
                </a:lnTo>
                <a:close/>
              </a:path>
              <a:path w="861695" h="861695">
                <a:moveTo>
                  <a:pt x="606502" y="85294"/>
                </a:moveTo>
                <a:lnTo>
                  <a:pt x="254645" y="85294"/>
                </a:lnTo>
                <a:lnTo>
                  <a:pt x="297519" y="21074"/>
                </a:lnTo>
                <a:lnTo>
                  <a:pt x="369952" y="47827"/>
                </a:lnTo>
                <a:lnTo>
                  <a:pt x="581489" y="47827"/>
                </a:lnTo>
                <a:lnTo>
                  <a:pt x="606502" y="85294"/>
                </a:lnTo>
                <a:close/>
              </a:path>
              <a:path w="861695" h="861695">
                <a:moveTo>
                  <a:pt x="581489" y="47827"/>
                </a:moveTo>
                <a:lnTo>
                  <a:pt x="491194" y="47827"/>
                </a:lnTo>
                <a:lnTo>
                  <a:pt x="563627" y="21074"/>
                </a:lnTo>
                <a:lnTo>
                  <a:pt x="581489" y="47827"/>
                </a:lnTo>
                <a:close/>
              </a:path>
              <a:path w="861695" h="861695">
                <a:moveTo>
                  <a:pt x="177489" y="778915"/>
                </a:moveTo>
                <a:lnTo>
                  <a:pt x="156557" y="704589"/>
                </a:lnTo>
                <a:lnTo>
                  <a:pt x="82232" y="683658"/>
                </a:lnTo>
                <a:lnTo>
                  <a:pt x="85294" y="606501"/>
                </a:lnTo>
                <a:lnTo>
                  <a:pt x="21073" y="563627"/>
                </a:lnTo>
                <a:lnTo>
                  <a:pt x="47828" y="491194"/>
                </a:lnTo>
                <a:lnTo>
                  <a:pt x="0" y="430573"/>
                </a:lnTo>
                <a:lnTo>
                  <a:pt x="47828" y="369953"/>
                </a:lnTo>
                <a:lnTo>
                  <a:pt x="21073" y="297520"/>
                </a:lnTo>
                <a:lnTo>
                  <a:pt x="85294" y="254645"/>
                </a:lnTo>
                <a:lnTo>
                  <a:pt x="82232" y="177489"/>
                </a:lnTo>
                <a:lnTo>
                  <a:pt x="156557" y="156558"/>
                </a:lnTo>
                <a:lnTo>
                  <a:pt x="177489" y="82231"/>
                </a:lnTo>
                <a:lnTo>
                  <a:pt x="254645" y="85294"/>
                </a:lnTo>
                <a:lnTo>
                  <a:pt x="684520" y="85294"/>
                </a:lnTo>
                <a:lnTo>
                  <a:pt x="704589" y="156558"/>
                </a:lnTo>
                <a:lnTo>
                  <a:pt x="778914" y="177489"/>
                </a:lnTo>
                <a:lnTo>
                  <a:pt x="775853" y="254645"/>
                </a:lnTo>
                <a:lnTo>
                  <a:pt x="840073" y="297520"/>
                </a:lnTo>
                <a:lnTo>
                  <a:pt x="813318" y="369953"/>
                </a:lnTo>
                <a:lnTo>
                  <a:pt x="861147" y="430573"/>
                </a:lnTo>
                <a:lnTo>
                  <a:pt x="813318" y="491194"/>
                </a:lnTo>
                <a:lnTo>
                  <a:pt x="840073" y="563627"/>
                </a:lnTo>
                <a:lnTo>
                  <a:pt x="775853" y="606501"/>
                </a:lnTo>
                <a:lnTo>
                  <a:pt x="778914" y="683658"/>
                </a:lnTo>
                <a:lnTo>
                  <a:pt x="704589" y="704589"/>
                </a:lnTo>
                <a:lnTo>
                  <a:pt x="684520" y="775853"/>
                </a:lnTo>
                <a:lnTo>
                  <a:pt x="254645" y="775853"/>
                </a:lnTo>
                <a:lnTo>
                  <a:pt x="177489" y="778915"/>
                </a:lnTo>
                <a:close/>
              </a:path>
              <a:path w="861695" h="861695">
                <a:moveTo>
                  <a:pt x="684520" y="85294"/>
                </a:moveTo>
                <a:lnTo>
                  <a:pt x="606502" y="85294"/>
                </a:lnTo>
                <a:lnTo>
                  <a:pt x="683658" y="82231"/>
                </a:lnTo>
                <a:lnTo>
                  <a:pt x="684520" y="85294"/>
                </a:lnTo>
                <a:close/>
              </a:path>
              <a:path w="861695" h="861695">
                <a:moveTo>
                  <a:pt x="297519" y="840073"/>
                </a:moveTo>
                <a:lnTo>
                  <a:pt x="254645" y="775853"/>
                </a:lnTo>
                <a:lnTo>
                  <a:pt x="606502" y="775853"/>
                </a:lnTo>
                <a:lnTo>
                  <a:pt x="581489" y="813318"/>
                </a:lnTo>
                <a:lnTo>
                  <a:pt x="369952" y="813318"/>
                </a:lnTo>
                <a:lnTo>
                  <a:pt x="297519" y="840073"/>
                </a:lnTo>
                <a:close/>
              </a:path>
              <a:path w="861695" h="861695">
                <a:moveTo>
                  <a:pt x="683658" y="778915"/>
                </a:moveTo>
                <a:lnTo>
                  <a:pt x="606502" y="775853"/>
                </a:lnTo>
                <a:lnTo>
                  <a:pt x="684520" y="775853"/>
                </a:lnTo>
                <a:lnTo>
                  <a:pt x="683658" y="778915"/>
                </a:lnTo>
                <a:close/>
              </a:path>
              <a:path w="861695" h="861695">
                <a:moveTo>
                  <a:pt x="430574" y="861147"/>
                </a:moveTo>
                <a:lnTo>
                  <a:pt x="369952" y="813318"/>
                </a:lnTo>
                <a:lnTo>
                  <a:pt x="491194" y="813318"/>
                </a:lnTo>
                <a:lnTo>
                  <a:pt x="430574" y="861147"/>
                </a:lnTo>
                <a:close/>
              </a:path>
              <a:path w="861695" h="861695">
                <a:moveTo>
                  <a:pt x="563627" y="840073"/>
                </a:moveTo>
                <a:lnTo>
                  <a:pt x="491194" y="813318"/>
                </a:lnTo>
                <a:lnTo>
                  <a:pt x="581489" y="813318"/>
                </a:lnTo>
                <a:lnTo>
                  <a:pt x="563627" y="840073"/>
                </a:lnTo>
                <a:close/>
              </a:path>
            </a:pathLst>
          </a:custGeom>
          <a:solidFill>
            <a:srgbClr val="CDE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33267" y="2529259"/>
            <a:ext cx="628649" cy="62864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51311" y="208457"/>
            <a:ext cx="800099" cy="79057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51742" y="1684946"/>
            <a:ext cx="647699" cy="64769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48622" y="5743099"/>
            <a:ext cx="1183842" cy="86678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7632" y="5724065"/>
            <a:ext cx="121140" cy="103673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2448622" y="6524138"/>
            <a:ext cx="1181100" cy="85725"/>
          </a:xfrm>
          <a:custGeom>
            <a:avLst/>
            <a:gdLst/>
            <a:ahLst/>
            <a:cxnLst/>
            <a:rect l="l" t="t" r="r" b="b"/>
            <a:pathLst>
              <a:path w="1181100" h="85725">
                <a:moveTo>
                  <a:pt x="1181099" y="20145"/>
                </a:moveTo>
                <a:lnTo>
                  <a:pt x="1158671" y="60612"/>
                </a:lnTo>
                <a:lnTo>
                  <a:pt x="1114859" y="84057"/>
                </a:lnTo>
                <a:lnTo>
                  <a:pt x="1098058" y="85720"/>
                </a:lnTo>
                <a:lnTo>
                  <a:pt x="85720" y="85720"/>
                </a:lnTo>
                <a:lnTo>
                  <a:pt x="38162" y="71317"/>
                </a:lnTo>
                <a:lnTo>
                  <a:pt x="6525" y="32803"/>
                </a:lnTo>
                <a:lnTo>
                  <a:pt x="1662" y="16800"/>
                </a:lnTo>
                <a:lnTo>
                  <a:pt x="0" y="0"/>
                </a:lnTo>
              </a:path>
            </a:pathLst>
          </a:custGeom>
          <a:ln w="38099">
            <a:solidFill>
              <a:srgbClr val="1B4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9572" y="5724065"/>
            <a:ext cx="123819" cy="123819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4974295" y="6964295"/>
            <a:ext cx="353695" cy="281940"/>
          </a:xfrm>
          <a:custGeom>
            <a:avLst/>
            <a:gdLst/>
            <a:ahLst/>
            <a:cxnLst/>
            <a:rect l="l" t="t" r="r" b="b"/>
            <a:pathLst>
              <a:path w="353695" h="281940">
                <a:moveTo>
                  <a:pt x="202181" y="224108"/>
                </a:moveTo>
                <a:lnTo>
                  <a:pt x="194808" y="224107"/>
                </a:lnTo>
                <a:lnTo>
                  <a:pt x="100952" y="130254"/>
                </a:lnTo>
                <a:lnTo>
                  <a:pt x="100952" y="122879"/>
                </a:lnTo>
                <a:lnTo>
                  <a:pt x="132900" y="90930"/>
                </a:lnTo>
                <a:lnTo>
                  <a:pt x="125158" y="81876"/>
                </a:lnTo>
                <a:lnTo>
                  <a:pt x="91655" y="57314"/>
                </a:lnTo>
                <a:lnTo>
                  <a:pt x="36980" y="38951"/>
                </a:lnTo>
                <a:lnTo>
                  <a:pt x="6833" y="36919"/>
                </a:lnTo>
                <a:lnTo>
                  <a:pt x="2071" y="32947"/>
                </a:lnTo>
                <a:lnTo>
                  <a:pt x="45505" y="3512"/>
                </a:lnTo>
                <a:lnTo>
                  <a:pt x="83259" y="0"/>
                </a:lnTo>
                <a:lnTo>
                  <a:pt x="120987" y="3631"/>
                </a:lnTo>
                <a:lnTo>
                  <a:pt x="158270" y="14078"/>
                </a:lnTo>
                <a:lnTo>
                  <a:pt x="179788" y="23623"/>
                </a:lnTo>
                <a:lnTo>
                  <a:pt x="72337" y="23623"/>
                </a:lnTo>
                <a:lnTo>
                  <a:pt x="101074" y="35841"/>
                </a:lnTo>
                <a:lnTo>
                  <a:pt x="125481" y="51284"/>
                </a:lnTo>
                <a:lnTo>
                  <a:pt x="144725" y="68732"/>
                </a:lnTo>
                <a:lnTo>
                  <a:pt x="157968" y="86962"/>
                </a:lnTo>
                <a:lnTo>
                  <a:pt x="160451" y="91500"/>
                </a:lnTo>
                <a:lnTo>
                  <a:pt x="159644" y="97130"/>
                </a:lnTo>
                <a:lnTo>
                  <a:pt x="130206" y="126568"/>
                </a:lnTo>
                <a:lnTo>
                  <a:pt x="199880" y="196243"/>
                </a:lnTo>
                <a:lnTo>
                  <a:pt x="230216" y="196243"/>
                </a:lnTo>
                <a:lnTo>
                  <a:pt x="230910" y="196463"/>
                </a:lnTo>
                <a:lnTo>
                  <a:pt x="240085" y="203089"/>
                </a:lnTo>
                <a:lnTo>
                  <a:pt x="244504" y="208465"/>
                </a:lnTo>
                <a:lnTo>
                  <a:pt x="247738" y="214512"/>
                </a:lnTo>
                <a:lnTo>
                  <a:pt x="247855" y="214897"/>
                </a:lnTo>
                <a:lnTo>
                  <a:pt x="211391" y="214899"/>
                </a:lnTo>
                <a:lnTo>
                  <a:pt x="202181" y="224108"/>
                </a:lnTo>
                <a:close/>
              </a:path>
              <a:path w="353695" h="281940">
                <a:moveTo>
                  <a:pt x="304716" y="177745"/>
                </a:moveTo>
                <a:lnTo>
                  <a:pt x="267994" y="158633"/>
                </a:lnTo>
                <a:lnTo>
                  <a:pt x="264677" y="137713"/>
                </a:lnTo>
                <a:lnTo>
                  <a:pt x="267769" y="127600"/>
                </a:lnTo>
                <a:lnTo>
                  <a:pt x="234300" y="94122"/>
                </a:lnTo>
                <a:lnTo>
                  <a:pt x="198696" y="61624"/>
                </a:lnTo>
                <a:lnTo>
                  <a:pt x="159229" y="39627"/>
                </a:lnTo>
                <a:lnTo>
                  <a:pt x="116194" y="26630"/>
                </a:lnTo>
                <a:lnTo>
                  <a:pt x="72337" y="23623"/>
                </a:lnTo>
                <a:lnTo>
                  <a:pt x="179788" y="23623"/>
                </a:lnTo>
                <a:lnTo>
                  <a:pt x="230156" y="56934"/>
                </a:lnTo>
                <a:lnTo>
                  <a:pt x="295635" y="122520"/>
                </a:lnTo>
                <a:lnTo>
                  <a:pt x="295636" y="129896"/>
                </a:lnTo>
                <a:lnTo>
                  <a:pt x="286427" y="139108"/>
                </a:lnTo>
                <a:lnTo>
                  <a:pt x="286542" y="146784"/>
                </a:lnTo>
                <a:lnTo>
                  <a:pt x="295751" y="155993"/>
                </a:lnTo>
                <a:lnTo>
                  <a:pt x="329106" y="155993"/>
                </a:lnTo>
                <a:lnTo>
                  <a:pt x="344359" y="171245"/>
                </a:lnTo>
                <a:lnTo>
                  <a:pt x="346619" y="174652"/>
                </a:lnTo>
                <a:lnTo>
                  <a:pt x="314823" y="174652"/>
                </a:lnTo>
                <a:lnTo>
                  <a:pt x="304716" y="177745"/>
                </a:lnTo>
                <a:close/>
              </a:path>
              <a:path w="353695" h="281940">
                <a:moveTo>
                  <a:pt x="329106" y="155993"/>
                </a:moveTo>
                <a:lnTo>
                  <a:pt x="303311" y="155993"/>
                </a:lnTo>
                <a:lnTo>
                  <a:pt x="312523" y="146784"/>
                </a:lnTo>
                <a:lnTo>
                  <a:pt x="319896" y="146784"/>
                </a:lnTo>
                <a:lnTo>
                  <a:pt x="329106" y="155993"/>
                </a:lnTo>
                <a:close/>
              </a:path>
              <a:path w="353695" h="281940">
                <a:moveTo>
                  <a:pt x="300301" y="259238"/>
                </a:moveTo>
                <a:lnTo>
                  <a:pt x="267537" y="259238"/>
                </a:lnTo>
                <a:lnTo>
                  <a:pt x="270414" y="256361"/>
                </a:lnTo>
                <a:lnTo>
                  <a:pt x="327835" y="198187"/>
                </a:lnTo>
                <a:lnTo>
                  <a:pt x="330862" y="195160"/>
                </a:lnTo>
                <a:lnTo>
                  <a:pt x="330678" y="190508"/>
                </a:lnTo>
                <a:lnTo>
                  <a:pt x="314823" y="174652"/>
                </a:lnTo>
                <a:lnTo>
                  <a:pt x="346619" y="174652"/>
                </a:lnTo>
                <a:lnTo>
                  <a:pt x="351079" y="181373"/>
                </a:lnTo>
                <a:lnTo>
                  <a:pt x="353324" y="192904"/>
                </a:lnTo>
                <a:lnTo>
                  <a:pt x="351094" y="204437"/>
                </a:lnTo>
                <a:lnTo>
                  <a:pt x="344389" y="214571"/>
                </a:lnTo>
                <a:lnTo>
                  <a:pt x="300301" y="259238"/>
                </a:lnTo>
                <a:close/>
              </a:path>
              <a:path w="353695" h="281940">
                <a:moveTo>
                  <a:pt x="230216" y="196243"/>
                </a:moveTo>
                <a:lnTo>
                  <a:pt x="199880" y="196243"/>
                </a:lnTo>
                <a:lnTo>
                  <a:pt x="209990" y="193149"/>
                </a:lnTo>
                <a:lnTo>
                  <a:pt x="220605" y="193187"/>
                </a:lnTo>
                <a:lnTo>
                  <a:pt x="230216" y="196243"/>
                </a:lnTo>
                <a:close/>
              </a:path>
              <a:path w="353695" h="281940">
                <a:moveTo>
                  <a:pt x="265133" y="281816"/>
                </a:moveTo>
                <a:lnTo>
                  <a:pt x="253615" y="279543"/>
                </a:lnTo>
                <a:lnTo>
                  <a:pt x="243529" y="272830"/>
                </a:lnTo>
                <a:lnTo>
                  <a:pt x="219070" y="248369"/>
                </a:lnTo>
                <a:lnTo>
                  <a:pt x="219068" y="240994"/>
                </a:lnTo>
                <a:lnTo>
                  <a:pt x="228267" y="231793"/>
                </a:lnTo>
                <a:lnTo>
                  <a:pt x="228162" y="224107"/>
                </a:lnTo>
                <a:lnTo>
                  <a:pt x="218954" y="214899"/>
                </a:lnTo>
                <a:lnTo>
                  <a:pt x="211393" y="214897"/>
                </a:lnTo>
                <a:lnTo>
                  <a:pt x="247855" y="214899"/>
                </a:lnTo>
                <a:lnTo>
                  <a:pt x="249725" y="221076"/>
                </a:lnTo>
                <a:lnTo>
                  <a:pt x="250401" y="228004"/>
                </a:lnTo>
                <a:lnTo>
                  <a:pt x="250404" y="233386"/>
                </a:lnTo>
                <a:lnTo>
                  <a:pt x="249205" y="238586"/>
                </a:lnTo>
                <a:lnTo>
                  <a:pt x="246935" y="243295"/>
                </a:lnTo>
                <a:lnTo>
                  <a:pt x="262873" y="259233"/>
                </a:lnTo>
                <a:lnTo>
                  <a:pt x="300301" y="259238"/>
                </a:lnTo>
                <a:lnTo>
                  <a:pt x="286938" y="272777"/>
                </a:lnTo>
                <a:lnTo>
                  <a:pt x="276701" y="279583"/>
                </a:lnTo>
                <a:lnTo>
                  <a:pt x="265133" y="281816"/>
                </a:lnTo>
                <a:close/>
              </a:path>
            </a:pathLst>
          </a:custGeom>
          <a:solidFill>
            <a:srgbClr val="1B4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82431" y="7103394"/>
            <a:ext cx="177451" cy="177452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4733664" y="7204651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59351" y="325003"/>
                </a:moveTo>
                <a:lnTo>
                  <a:pt x="37011" y="320651"/>
                </a:lnTo>
                <a:lnTo>
                  <a:pt x="17363" y="307597"/>
                </a:lnTo>
                <a:lnTo>
                  <a:pt x="4340" y="287965"/>
                </a:lnTo>
                <a:lnTo>
                  <a:pt x="0" y="265609"/>
                </a:lnTo>
                <a:lnTo>
                  <a:pt x="4340" y="243254"/>
                </a:lnTo>
                <a:lnTo>
                  <a:pt x="17363" y="223621"/>
                </a:lnTo>
                <a:lnTo>
                  <a:pt x="240986" y="0"/>
                </a:lnTo>
                <a:lnTo>
                  <a:pt x="248362" y="0"/>
                </a:lnTo>
                <a:lnTo>
                  <a:pt x="277616" y="29253"/>
                </a:lnTo>
                <a:lnTo>
                  <a:pt x="244674" y="29253"/>
                </a:lnTo>
                <a:lnTo>
                  <a:pt x="33836" y="240094"/>
                </a:lnTo>
                <a:lnTo>
                  <a:pt x="25922" y="252024"/>
                </a:lnTo>
                <a:lnTo>
                  <a:pt x="23284" y="265609"/>
                </a:lnTo>
                <a:lnTo>
                  <a:pt x="25922" y="279194"/>
                </a:lnTo>
                <a:lnTo>
                  <a:pt x="33836" y="291125"/>
                </a:lnTo>
                <a:lnTo>
                  <a:pt x="45780" y="299059"/>
                </a:lnTo>
                <a:lnTo>
                  <a:pt x="59350" y="301703"/>
                </a:lnTo>
                <a:lnTo>
                  <a:pt x="107234" y="301703"/>
                </a:lnTo>
                <a:lnTo>
                  <a:pt x="101340" y="307597"/>
                </a:lnTo>
                <a:lnTo>
                  <a:pt x="81689" y="320652"/>
                </a:lnTo>
                <a:lnTo>
                  <a:pt x="59351" y="325003"/>
                </a:lnTo>
                <a:close/>
              </a:path>
              <a:path w="325120" h="325120">
                <a:moveTo>
                  <a:pt x="107234" y="301703"/>
                </a:moveTo>
                <a:lnTo>
                  <a:pt x="59350" y="301703"/>
                </a:lnTo>
                <a:lnTo>
                  <a:pt x="72928" y="299058"/>
                </a:lnTo>
                <a:lnTo>
                  <a:pt x="84867" y="291125"/>
                </a:lnTo>
                <a:lnTo>
                  <a:pt x="295706" y="80287"/>
                </a:lnTo>
                <a:lnTo>
                  <a:pt x="244674" y="29253"/>
                </a:lnTo>
                <a:lnTo>
                  <a:pt x="277616" y="29253"/>
                </a:lnTo>
                <a:lnTo>
                  <a:pt x="324961" y="76598"/>
                </a:lnTo>
                <a:lnTo>
                  <a:pt x="324963" y="83973"/>
                </a:lnTo>
                <a:lnTo>
                  <a:pt x="107234" y="301703"/>
                </a:lnTo>
                <a:close/>
              </a:path>
            </a:pathLst>
          </a:custGeom>
          <a:solidFill>
            <a:srgbClr val="1B4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763352" y="7238088"/>
            <a:ext cx="211209" cy="211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9054" y="129443"/>
            <a:ext cx="2700654" cy="294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1B495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rvemo.Ca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2318" y="4290793"/>
            <a:ext cx="251650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b="1" spc="270" dirty="0">
                <a:solidFill>
                  <a:srgbClr val="1B495C"/>
                </a:solidFill>
                <a:latin typeface="Tahoma"/>
                <a:cs typeface="Tahoma"/>
              </a:rPr>
              <a:t>Servemo</a:t>
            </a:r>
            <a:r>
              <a:rPr sz="2700" b="1" spc="-10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2700" b="1" spc="-20" dirty="0">
                <a:solidFill>
                  <a:srgbClr val="1B495C"/>
                </a:solidFill>
                <a:latin typeface="Tahoma"/>
                <a:cs typeface="Tahoma"/>
              </a:rPr>
              <a:t>C.a.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8922" y="5500018"/>
            <a:ext cx="1805939" cy="1041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10"/>
              </a:spcBef>
            </a:pPr>
            <a:r>
              <a:rPr sz="11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Contacto</a:t>
            </a: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500" b="1" spc="-20" dirty="0">
                <a:solidFill>
                  <a:srgbClr val="1B495C"/>
                </a:solidFill>
                <a:latin typeface="Tahoma"/>
                <a:cs typeface="Tahoma"/>
              </a:rPr>
              <a:t>(414)</a:t>
            </a:r>
            <a:r>
              <a:rPr sz="1500" b="1" spc="-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500" b="1" spc="240" dirty="0">
                <a:solidFill>
                  <a:srgbClr val="1B495C"/>
                </a:solidFill>
                <a:latin typeface="Tahoma"/>
                <a:cs typeface="Tahoma"/>
              </a:rPr>
              <a:t>868</a:t>
            </a:r>
            <a:r>
              <a:rPr sz="1500" b="1" spc="-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500" b="1" spc="175" dirty="0">
                <a:solidFill>
                  <a:srgbClr val="1B495C"/>
                </a:solidFill>
                <a:latin typeface="Tahoma"/>
                <a:cs typeface="Tahoma"/>
              </a:rPr>
              <a:t>6432</a:t>
            </a:r>
            <a:r>
              <a:rPr sz="1500" b="1" spc="-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500" b="1" spc="-305" dirty="0">
                <a:solidFill>
                  <a:srgbClr val="1B495C"/>
                </a:solidFill>
                <a:latin typeface="Tahoma"/>
                <a:cs typeface="Tahoma"/>
              </a:rPr>
              <a:t>/</a:t>
            </a:r>
            <a:endParaRPr sz="1500" dirty="0">
              <a:latin typeface="Tahoma"/>
              <a:cs typeface="Tahoma"/>
            </a:endParaRPr>
          </a:p>
          <a:p>
            <a:pPr marL="425450">
              <a:lnSpc>
                <a:spcPct val="100000"/>
              </a:lnSpc>
              <a:spcBef>
                <a:spcPts val="245"/>
              </a:spcBef>
            </a:pPr>
            <a:r>
              <a:rPr sz="1500" b="1" spc="135" dirty="0">
                <a:solidFill>
                  <a:srgbClr val="1B495C"/>
                </a:solidFill>
                <a:latin typeface="Tahoma"/>
                <a:cs typeface="Tahoma"/>
              </a:rPr>
              <a:t>870</a:t>
            </a:r>
            <a:r>
              <a:rPr sz="1500" b="1" spc="-6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1B495C"/>
                </a:solidFill>
                <a:latin typeface="Tahoma"/>
                <a:cs typeface="Tahoma"/>
              </a:rPr>
              <a:t>1670</a:t>
            </a:r>
            <a:endParaRPr sz="1500" dirty="0">
              <a:latin typeface="Tahoma"/>
              <a:cs typeface="Tahoma"/>
            </a:endParaRPr>
          </a:p>
          <a:p>
            <a:pPr marL="156845">
              <a:lnSpc>
                <a:spcPct val="100000"/>
              </a:lnSpc>
              <a:spcBef>
                <a:spcPts val="470"/>
              </a:spcBef>
            </a:pPr>
            <a:r>
              <a:rPr sz="950" b="1" spc="-10" dirty="0" err="1">
                <a:solidFill>
                  <a:srgbClr val="1B495C"/>
                </a:solidFill>
                <a:latin typeface="Tahoma"/>
                <a:cs typeface="Tahoma"/>
                <a:hlinkClick r:id="rId2"/>
              </a:rPr>
              <a:t>Servemo</a:t>
            </a:r>
            <a:r>
              <a:rPr sz="950" b="1" spc="-10" dirty="0">
                <a:solidFill>
                  <a:srgbClr val="1B495C"/>
                </a:solidFill>
                <a:latin typeface="Tahoma"/>
                <a:cs typeface="Tahoma"/>
                <a:hlinkClick r:id="rId2"/>
              </a:rPr>
              <a:t>.</a:t>
            </a:r>
            <a:r>
              <a:rPr lang="es-ES" sz="950" b="1" spc="-10" dirty="0">
                <a:solidFill>
                  <a:srgbClr val="1B495C"/>
                </a:solidFill>
                <a:latin typeface="Tahoma"/>
                <a:cs typeface="Tahoma"/>
                <a:hlinkClick r:id="rId2"/>
              </a:rPr>
              <a:t>c</a:t>
            </a:r>
            <a:r>
              <a:rPr sz="950" b="1" spc="-10" dirty="0" err="1">
                <a:solidFill>
                  <a:srgbClr val="1B495C"/>
                </a:solidFill>
                <a:latin typeface="Tahoma"/>
                <a:cs typeface="Tahoma"/>
                <a:hlinkClick r:id="rId2"/>
              </a:rPr>
              <a:t>a@gmail.Com</a:t>
            </a:r>
            <a:endParaRPr sz="9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361" y="434078"/>
            <a:ext cx="2537460" cy="1463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90"/>
              </a:spcBef>
            </a:pPr>
            <a:r>
              <a:rPr sz="1450" b="1" dirty="0">
                <a:solidFill>
                  <a:srgbClr val="1B495C"/>
                </a:solidFill>
                <a:latin typeface="Tahoma"/>
                <a:cs typeface="Tahoma"/>
              </a:rPr>
              <a:t>Misión</a:t>
            </a:r>
            <a:r>
              <a:rPr sz="1450" b="1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1450" b="1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1B495C"/>
                </a:solidFill>
                <a:latin typeface="Tahoma"/>
                <a:cs typeface="Tahoma"/>
              </a:rPr>
              <a:t>Visión</a:t>
            </a:r>
            <a:endParaRPr sz="1450">
              <a:latin typeface="Tahoma"/>
              <a:cs typeface="Tahoma"/>
            </a:endParaRPr>
          </a:p>
          <a:p>
            <a:pPr marL="12700" marR="5080">
              <a:lnSpc>
                <a:spcPct val="110200"/>
              </a:lnSpc>
              <a:spcBef>
                <a:spcPts val="605"/>
              </a:spcBef>
            </a:pP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Servemo,</a:t>
            </a:r>
            <a:r>
              <a:rPr sz="850" spc="-3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C.A.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es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una</a:t>
            </a:r>
            <a:r>
              <a:rPr sz="850" spc="-3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empresa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dedicada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al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spc="-1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sector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metalmecánico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que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b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usca</a:t>
            </a:r>
            <a:r>
              <a:rPr sz="850" u="sng" spc="-1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satisfacer</a:t>
            </a:r>
            <a:r>
              <a:rPr sz="850" u="sng" spc="-1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las</a:t>
            </a:r>
            <a:r>
              <a:rPr sz="850" u="sng" spc="-1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necesidades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de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sistemas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de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transferencia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de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spc="-1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calor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,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la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cual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considera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la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calidad</a:t>
            </a:r>
            <a:r>
              <a:rPr sz="850" spc="-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uno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850" spc="-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los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aspectos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más 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importantes,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produce</a:t>
            </a:r>
            <a:r>
              <a:rPr sz="850" spc="-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con</a:t>
            </a:r>
            <a:r>
              <a:rPr sz="850" spc="-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calidad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850" spc="-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cumple</a:t>
            </a:r>
            <a:r>
              <a:rPr sz="850" u="sng" spc="-1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con</a:t>
            </a:r>
            <a:r>
              <a:rPr sz="850" u="sng" spc="-1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las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especificaciones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y</a:t>
            </a:r>
            <a:r>
              <a:rPr sz="850" u="sng" spc="-2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requisitos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de</a:t>
            </a:r>
            <a:r>
              <a:rPr sz="850" u="sng" spc="-20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 </a:t>
            </a:r>
            <a:r>
              <a:rPr sz="850" u="sng" spc="-25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los</a:t>
            </a:r>
            <a:endParaRPr sz="850">
              <a:latin typeface="Tahoma"/>
              <a:cs typeface="Tahoma"/>
            </a:endParaRPr>
          </a:p>
          <a:p>
            <a:pPr marL="12700" marR="123825">
              <a:lnSpc>
                <a:spcPct val="110200"/>
              </a:lnSpc>
            </a:pPr>
            <a:r>
              <a:rPr sz="850" u="sng" dirty="0">
                <a:solidFill>
                  <a:srgbClr val="1B495C"/>
                </a:solidFill>
                <a:uFill>
                  <a:solidFill>
                    <a:srgbClr val="1B495C"/>
                  </a:solidFill>
                </a:uFill>
                <a:latin typeface="Tahoma"/>
                <a:cs typeface="Tahoma"/>
              </a:rPr>
              <a:t>clientes</a:t>
            </a:r>
            <a:r>
              <a:rPr sz="850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mediante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prácticas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operativas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1B495C"/>
                </a:solidFill>
                <a:latin typeface="Tahoma"/>
                <a:cs typeface="Tahoma"/>
              </a:rPr>
              <a:t>eficientes</a:t>
            </a:r>
            <a:r>
              <a:rPr sz="850" spc="-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50" spc="-50" dirty="0">
                <a:solidFill>
                  <a:srgbClr val="1B495C"/>
                </a:solidFill>
                <a:latin typeface="Tahoma"/>
                <a:cs typeface="Tahoma"/>
              </a:rPr>
              <a:t>y </a:t>
            </a:r>
            <a:r>
              <a:rPr sz="850" spc="-10" dirty="0">
                <a:solidFill>
                  <a:srgbClr val="1B495C"/>
                </a:solidFill>
                <a:latin typeface="Tahoma"/>
                <a:cs typeface="Tahoma"/>
              </a:rPr>
              <a:t>sustentables.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3264" y="4456526"/>
            <a:ext cx="1783714" cy="722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1B495C"/>
                </a:solidFill>
                <a:latin typeface="Arial"/>
                <a:cs typeface="Arial"/>
              </a:rPr>
              <a:t>Zona</a:t>
            </a:r>
            <a:r>
              <a:rPr sz="1000" b="1" spc="-4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Industrial</a:t>
            </a:r>
            <a:r>
              <a:rPr sz="1000" b="1" spc="-40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Unare</a:t>
            </a:r>
            <a:r>
              <a:rPr sz="1000" b="1" spc="-4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1B495C"/>
                </a:solidFill>
                <a:latin typeface="Arial"/>
                <a:cs typeface="Arial"/>
              </a:rPr>
              <a:t>II, </a:t>
            </a:r>
            <a:r>
              <a:rPr sz="1000" b="1" spc="-10" dirty="0">
                <a:solidFill>
                  <a:srgbClr val="1B495C"/>
                </a:solidFill>
                <a:latin typeface="Arial"/>
                <a:cs typeface="Arial"/>
              </a:rPr>
              <a:t>Parque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1B495C"/>
                </a:solidFill>
                <a:latin typeface="Arial"/>
                <a:cs typeface="Arial"/>
              </a:rPr>
              <a:t>Asopemia,</a:t>
            </a:r>
            <a:r>
              <a:rPr sz="1000" b="1" spc="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B495C"/>
                </a:solidFill>
                <a:latin typeface="Arial"/>
                <a:cs typeface="Arial"/>
              </a:rPr>
              <a:t>Avenida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lang="es-ES" sz="1000" b="1" spc="-25" dirty="0">
                <a:solidFill>
                  <a:srgbClr val="1B495C"/>
                </a:solidFill>
                <a:latin typeface="Arial"/>
                <a:cs typeface="Arial"/>
              </a:rPr>
              <a:t>1</a:t>
            </a:r>
            <a:r>
              <a:rPr sz="1000" b="1" spc="-25" dirty="0">
                <a:solidFill>
                  <a:srgbClr val="1B495C"/>
                </a:solidFill>
                <a:latin typeface="Arial"/>
                <a:cs typeface="Arial"/>
              </a:rPr>
              <a:t>, </a:t>
            </a:r>
            <a:r>
              <a:rPr sz="1000" b="1" spc="-10" dirty="0">
                <a:solidFill>
                  <a:srgbClr val="1B495C"/>
                </a:solidFill>
                <a:latin typeface="Arial"/>
                <a:cs typeface="Arial"/>
              </a:rPr>
              <a:t>Sector</a:t>
            </a:r>
            <a:r>
              <a:rPr sz="1000" b="1" spc="-30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lang="es-ES" sz="1000" b="1" spc="-30" dirty="0">
                <a:solidFill>
                  <a:srgbClr val="1B495C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,</a:t>
            </a:r>
            <a:r>
              <a:rPr sz="1000" b="1" spc="-2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Módulo</a:t>
            </a:r>
            <a:r>
              <a:rPr sz="1000" b="1" spc="-2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B495C"/>
                </a:solidFill>
                <a:latin typeface="Arial"/>
                <a:cs typeface="Arial"/>
              </a:rPr>
              <a:t>4,</a:t>
            </a:r>
            <a:r>
              <a:rPr sz="1000" b="1" spc="-30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1B495C"/>
                </a:solidFill>
                <a:latin typeface="Arial"/>
                <a:cs typeface="Arial"/>
              </a:rPr>
              <a:t>Galpón </a:t>
            </a:r>
            <a:r>
              <a:rPr sz="1000" b="1" spc="-25" dirty="0">
                <a:solidFill>
                  <a:srgbClr val="1B495C"/>
                </a:solidFill>
                <a:latin typeface="Arial"/>
                <a:cs typeface="Arial"/>
              </a:rPr>
              <a:t>Nº3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31" y="1187180"/>
            <a:ext cx="2936877" cy="11825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0"/>
              </a:spcBef>
            </a:pPr>
            <a:r>
              <a:rPr lang="es-VE" sz="1000" b="1" spc="55" dirty="0">
                <a:solidFill>
                  <a:srgbClr val="FFFFFF"/>
                </a:solidFill>
                <a:latin typeface="Tahoma"/>
                <a:cs typeface="Tahoma"/>
              </a:rPr>
              <a:t>Universidad</a:t>
            </a:r>
            <a:r>
              <a:rPr lang="es-VE" sz="1000" b="1" spc="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spc="10" dirty="0">
                <a:solidFill>
                  <a:srgbClr val="FFFFFF"/>
                </a:solidFill>
                <a:latin typeface="Tahoma"/>
                <a:cs typeface="Tahoma"/>
              </a:rPr>
              <a:t>Nacional</a:t>
            </a:r>
            <a:r>
              <a:rPr lang="es-VE"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spc="75" dirty="0">
                <a:solidFill>
                  <a:srgbClr val="FFFFFF"/>
                </a:solidFill>
                <a:latin typeface="Tahoma"/>
                <a:cs typeface="Tahoma"/>
              </a:rPr>
              <a:t>Experimental</a:t>
            </a:r>
            <a:r>
              <a:rPr lang="es-VE" sz="1000" b="1" spc="2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es-VE" sz="1000" b="1" spc="6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es-VE" sz="1000" b="1" spc="40" dirty="0">
                <a:solidFill>
                  <a:srgbClr val="FFFFFF"/>
                </a:solidFill>
                <a:latin typeface="Tahoma"/>
                <a:cs typeface="Tahoma"/>
              </a:rPr>
              <a:t>Guayana</a:t>
            </a:r>
            <a:endParaRPr lang="es-VE" sz="1000" dirty="0">
              <a:latin typeface="Tahoma"/>
              <a:cs typeface="Tahoma"/>
            </a:endParaRPr>
          </a:p>
          <a:p>
            <a:pPr marL="65405" algn="ctr">
              <a:lnSpc>
                <a:spcPct val="100000"/>
              </a:lnSpc>
              <a:spcBef>
                <a:spcPts val="605"/>
              </a:spcBef>
            </a:pPr>
            <a:r>
              <a:rPr lang="es-VE" sz="1000" b="1" spc="125" dirty="0">
                <a:solidFill>
                  <a:srgbClr val="FFFFFF"/>
                </a:solidFill>
                <a:latin typeface="Tahoma"/>
                <a:cs typeface="Tahoma"/>
              </a:rPr>
              <a:t>Coordinación General de Pregrado</a:t>
            </a:r>
            <a:endParaRPr lang="es-VE" sz="1000" dirty="0">
              <a:latin typeface="Tahoma"/>
              <a:cs typeface="Tahoma"/>
            </a:endParaRPr>
          </a:p>
          <a:p>
            <a:pPr marL="393065" marR="252729" algn="ctr">
              <a:lnSpc>
                <a:spcPct val="117600"/>
              </a:lnSpc>
              <a:spcBef>
                <a:spcPts val="395"/>
              </a:spcBef>
            </a:pPr>
            <a:r>
              <a:rPr lang="es-VE" sz="1000" b="1" spc="80" dirty="0">
                <a:solidFill>
                  <a:srgbClr val="FFFFFF"/>
                </a:solidFill>
                <a:latin typeface="Tahoma"/>
                <a:cs typeface="Tahoma"/>
              </a:rPr>
              <a:t>Administración de Empresas</a:t>
            </a:r>
            <a:r>
              <a:rPr lang="es-VE" sz="1000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spc="60" dirty="0">
                <a:solidFill>
                  <a:srgbClr val="FFFFFF"/>
                </a:solidFill>
                <a:latin typeface="Tahoma"/>
                <a:cs typeface="Tahoma"/>
              </a:rPr>
              <a:t>Organización</a:t>
            </a:r>
            <a:r>
              <a:rPr lang="es-VE"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lang="es-VE"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spc="130" dirty="0">
                <a:solidFill>
                  <a:srgbClr val="FFFFFF"/>
                </a:solidFill>
                <a:latin typeface="Tahoma"/>
                <a:cs typeface="Tahoma"/>
              </a:rPr>
              <a:t>Métodos</a:t>
            </a:r>
            <a:r>
              <a:rPr lang="es-VE" sz="1000" b="1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spc="45" dirty="0">
                <a:solidFill>
                  <a:srgbClr val="FFFFFF"/>
                </a:solidFill>
                <a:latin typeface="Tahoma"/>
                <a:cs typeface="Tahoma"/>
              </a:rPr>
              <a:t>Sección</a:t>
            </a:r>
            <a:r>
              <a:rPr lang="es-VE"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VE" sz="1000" b="1" spc="-25" dirty="0">
                <a:solidFill>
                  <a:srgbClr val="FFFFFF"/>
                </a:solidFill>
                <a:latin typeface="Tahoma"/>
                <a:cs typeface="Tahoma"/>
              </a:rPr>
              <a:t>01</a:t>
            </a:r>
            <a:endParaRPr lang="es-VE" sz="10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4934" y="6283942"/>
            <a:ext cx="1362075" cy="126809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875"/>
              </a:spcBef>
            </a:pP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INTEGRANTES</a:t>
            </a:r>
            <a:endParaRPr sz="1200">
              <a:latin typeface="Tahoma"/>
              <a:cs typeface="Tahoma"/>
            </a:endParaRPr>
          </a:p>
          <a:p>
            <a:pPr marL="84455" marR="22860" indent="-72390" algn="r">
              <a:lnSpc>
                <a:spcPct val="118800"/>
              </a:lnSpc>
              <a:spcBef>
                <a:spcPts val="434"/>
              </a:spcBef>
            </a:pP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Dariannis</a:t>
            </a:r>
            <a:r>
              <a:rPr sz="10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Campero </a:t>
            </a:r>
            <a:r>
              <a:rPr sz="1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Daleska</a:t>
            </a:r>
            <a:r>
              <a:rPr sz="10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Velasquez </a:t>
            </a:r>
            <a:r>
              <a:rPr sz="10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Sebastián</a:t>
            </a:r>
            <a:r>
              <a:rPr sz="1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Gómez </a:t>
            </a:r>
            <a:r>
              <a:rPr sz="1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Ninoska</a:t>
            </a:r>
            <a:r>
              <a:rPr sz="100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Tovar </a:t>
            </a:r>
            <a:r>
              <a:rPr sz="1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Franyeli</a:t>
            </a:r>
            <a:r>
              <a:rPr sz="1000" spc="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León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361" y="2028605"/>
            <a:ext cx="2729230" cy="274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885">
              <a:lnSpc>
                <a:spcPct val="118500"/>
              </a:lnSpc>
              <a:spcBef>
                <a:spcPts val="95"/>
              </a:spcBef>
            </a:pP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Ǫueremos</a:t>
            </a:r>
            <a:r>
              <a:rPr sz="80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ser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líderes</a:t>
            </a:r>
            <a:r>
              <a:rPr sz="80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en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los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mercados</a:t>
            </a:r>
            <a:r>
              <a:rPr sz="80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naturales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-5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 promotores</a:t>
            </a:r>
            <a:r>
              <a:rPr sz="800" spc="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800" spc="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nuevos</a:t>
            </a:r>
            <a:r>
              <a:rPr sz="800" spc="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mercados</a:t>
            </a:r>
            <a:r>
              <a:rPr sz="800" spc="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que</a:t>
            </a:r>
            <a:r>
              <a:rPr sz="800" spc="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garanticen</a:t>
            </a:r>
            <a:r>
              <a:rPr sz="800" spc="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Tahoma"/>
                <a:cs typeface="Tahoma"/>
              </a:rPr>
              <a:t>la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permanencia</a:t>
            </a:r>
            <a:r>
              <a:rPr sz="80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800" spc="-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desarrollo</a:t>
            </a:r>
            <a:r>
              <a:rPr sz="80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del</a:t>
            </a:r>
            <a:r>
              <a:rPr sz="800" spc="-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negocio</a:t>
            </a:r>
            <a:r>
              <a:rPr sz="800" spc="-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en</a:t>
            </a:r>
            <a:r>
              <a:rPr sz="800" spc="-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Tahoma"/>
                <a:cs typeface="Tahoma"/>
              </a:rPr>
              <a:t>el</a:t>
            </a:r>
            <a:r>
              <a:rPr sz="800" spc="-10" dirty="0">
                <a:solidFill>
                  <a:srgbClr val="1B495C"/>
                </a:solidFill>
                <a:latin typeface="Tahoma"/>
                <a:cs typeface="Tahoma"/>
              </a:rPr>
              <a:t> tiempo,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bajo</a:t>
            </a:r>
            <a:r>
              <a:rPr sz="80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condiciones</a:t>
            </a:r>
            <a:r>
              <a:rPr sz="80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competitivas</a:t>
            </a:r>
            <a:r>
              <a:rPr sz="80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80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Tahoma"/>
                <a:cs typeface="Tahoma"/>
              </a:rPr>
              <a:t>rentables,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garantizando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calidad</a:t>
            </a:r>
            <a:r>
              <a:rPr sz="800" spc="6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800" spc="6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nuestros</a:t>
            </a:r>
            <a:r>
              <a:rPr sz="800" spc="6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productos</a:t>
            </a:r>
            <a:r>
              <a:rPr sz="800" spc="6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800" spc="6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Tahoma"/>
                <a:cs typeface="Tahoma"/>
              </a:rPr>
              <a:t>la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máxima</a:t>
            </a:r>
            <a:r>
              <a:rPr sz="80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satisfacción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1B495C"/>
                </a:solidFill>
                <a:latin typeface="Tahoma"/>
                <a:cs typeface="Tahoma"/>
              </a:rPr>
              <a:t>del</a:t>
            </a:r>
            <a:r>
              <a:rPr sz="80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Tahoma"/>
                <a:cs typeface="Tahoma"/>
              </a:rPr>
              <a:t>cliente.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800">
              <a:latin typeface="Tahoma"/>
              <a:cs typeface="Tahoma"/>
            </a:endParaRPr>
          </a:p>
          <a:p>
            <a:pPr marL="133985">
              <a:lnSpc>
                <a:spcPct val="100000"/>
              </a:lnSpc>
            </a:pPr>
            <a:r>
              <a:rPr sz="1450" b="1" spc="65" dirty="0">
                <a:solidFill>
                  <a:srgbClr val="1B495C"/>
                </a:solidFill>
                <a:latin typeface="Tahoma"/>
                <a:cs typeface="Tahoma"/>
              </a:rPr>
              <a:t>Valores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100" b="1" spc="-10" dirty="0">
                <a:solidFill>
                  <a:srgbClr val="1B495C"/>
                </a:solidFill>
                <a:latin typeface="Arial"/>
                <a:cs typeface="Arial"/>
              </a:rPr>
              <a:t>Responsabilidad</a:t>
            </a:r>
            <a:r>
              <a:rPr sz="1100" b="1" spc="-30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B495C"/>
                </a:solidFill>
                <a:latin typeface="Arial"/>
                <a:cs typeface="Arial"/>
              </a:rPr>
              <a:t>social</a:t>
            </a:r>
            <a:r>
              <a:rPr sz="1100" b="1" spc="-2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B495C"/>
                </a:solidFill>
                <a:latin typeface="Arial"/>
                <a:cs typeface="Arial"/>
              </a:rPr>
              <a:t>y</a:t>
            </a:r>
            <a:r>
              <a:rPr sz="1100" b="1" spc="-25" dirty="0">
                <a:solidFill>
                  <a:srgbClr val="1B495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B495C"/>
                </a:solidFill>
                <a:latin typeface="Arial"/>
                <a:cs typeface="Arial"/>
              </a:rPr>
              <a:t>sustentabilidad</a:t>
            </a:r>
            <a:endParaRPr sz="1100">
              <a:latin typeface="Arial"/>
              <a:cs typeface="Arial"/>
            </a:endParaRPr>
          </a:p>
          <a:p>
            <a:pPr marL="15240" marR="666115">
              <a:lnSpc>
                <a:spcPct val="117600"/>
              </a:lnSpc>
              <a:spcBef>
                <a:spcPts val="585"/>
              </a:spcBef>
            </a:pP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Nos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comprometemos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a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contribuir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con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el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desarrollo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sostenible</a:t>
            </a:r>
            <a:r>
              <a:rPr sz="950" spc="4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la</a:t>
            </a:r>
            <a:r>
              <a:rPr sz="950" spc="4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Tahoma"/>
                <a:cs typeface="Tahoma"/>
              </a:rPr>
              <a:t>región,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interactuando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con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la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sociedad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el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medio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ambiente,</a:t>
            </a:r>
            <a:r>
              <a:rPr sz="950" spc="4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ofreciendo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Tahoma"/>
                <a:cs typeface="Tahoma"/>
              </a:rPr>
              <a:t>nuestro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respeto</a:t>
            </a:r>
            <a:r>
              <a:rPr sz="95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en</a:t>
            </a:r>
            <a:r>
              <a:rPr sz="95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todos</a:t>
            </a:r>
            <a:r>
              <a:rPr sz="95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los</a:t>
            </a:r>
            <a:r>
              <a:rPr sz="95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ámbitos</a:t>
            </a:r>
            <a:r>
              <a:rPr sz="95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1B495C"/>
                </a:solidFill>
                <a:latin typeface="Tahoma"/>
                <a:cs typeface="Tahoma"/>
              </a:rPr>
              <a:t>y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buscando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la</a:t>
            </a:r>
            <a:r>
              <a:rPr sz="950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cooperación</a:t>
            </a:r>
            <a:r>
              <a:rPr sz="950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Tahoma"/>
                <a:cs typeface="Tahoma"/>
              </a:rPr>
              <a:t>mutua.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361" y="4829901"/>
            <a:ext cx="2137410" cy="118808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815"/>
              </a:spcBef>
            </a:pPr>
            <a:r>
              <a:rPr sz="1100" b="1" spc="-10" dirty="0">
                <a:solidFill>
                  <a:srgbClr val="1B495C"/>
                </a:solidFill>
                <a:latin typeface="Arial"/>
                <a:cs typeface="Arial"/>
              </a:rPr>
              <a:t>Honestidad</a:t>
            </a:r>
            <a:endParaRPr sz="1100">
              <a:latin typeface="Arial"/>
              <a:cs typeface="Arial"/>
            </a:endParaRPr>
          </a:p>
          <a:p>
            <a:pPr marL="12700" marR="5080" indent="31115">
              <a:lnSpc>
                <a:spcPct val="117600"/>
              </a:lnSpc>
              <a:spcBef>
                <a:spcPts val="409"/>
              </a:spcBef>
            </a:pP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Se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promueve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como</a:t>
            </a:r>
            <a:r>
              <a:rPr sz="950" spc="4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herramienta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0" dirty="0">
                <a:solidFill>
                  <a:srgbClr val="1B495C"/>
                </a:solidFill>
                <a:latin typeface="Tahoma"/>
                <a:cs typeface="Tahoma"/>
              </a:rPr>
              <a:t>para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generar</a:t>
            </a:r>
            <a:r>
              <a:rPr sz="950" spc="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confianza</a:t>
            </a:r>
            <a:r>
              <a:rPr sz="950" spc="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dentro</a:t>
            </a:r>
            <a:r>
              <a:rPr sz="950" spc="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y</a:t>
            </a:r>
            <a:r>
              <a:rPr sz="950" spc="2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fuera</a:t>
            </a:r>
            <a:r>
              <a:rPr sz="950" spc="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950" spc="1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la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organización,</a:t>
            </a:r>
            <a:r>
              <a:rPr sz="950" spc="3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con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actos</a:t>
            </a:r>
            <a:r>
              <a:rPr sz="950" spc="3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950" spc="3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sinceridad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1B495C"/>
                </a:solidFill>
                <a:latin typeface="Tahoma"/>
                <a:cs typeface="Tahoma"/>
              </a:rPr>
              <a:t>y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honestidad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en</a:t>
            </a:r>
            <a:r>
              <a:rPr sz="950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todos</a:t>
            </a:r>
            <a:r>
              <a:rPr sz="950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los</a:t>
            </a:r>
            <a:r>
              <a:rPr sz="950" spc="7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canales</a:t>
            </a:r>
            <a:r>
              <a:rPr sz="950" spc="7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de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comunicación</a:t>
            </a:r>
            <a:r>
              <a:rPr sz="950" spc="8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Tahoma"/>
                <a:cs typeface="Tahoma"/>
              </a:rPr>
              <a:t>presentes.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361" y="6200064"/>
            <a:ext cx="2468880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B495C"/>
                </a:solidFill>
                <a:latin typeface="Arial"/>
                <a:cs typeface="Arial"/>
              </a:rPr>
              <a:t>Liderazgo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7600"/>
              </a:lnSpc>
              <a:spcBef>
                <a:spcPts val="565"/>
              </a:spcBef>
            </a:pP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Impulsamos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el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desarrollo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integral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de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nuestros</a:t>
            </a:r>
            <a:r>
              <a:rPr sz="950" spc="1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empleados,</a:t>
            </a:r>
            <a:r>
              <a:rPr sz="950" spc="1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fomentando</a:t>
            </a:r>
            <a:r>
              <a:rPr sz="950" spc="11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la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participación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activa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por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parte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950" spc="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todos</a:t>
            </a:r>
            <a:r>
              <a:rPr sz="950" spc="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los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integrantes</a:t>
            </a:r>
            <a:r>
              <a:rPr sz="95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de</a:t>
            </a:r>
            <a:r>
              <a:rPr sz="95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la</a:t>
            </a:r>
            <a:r>
              <a:rPr sz="95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organización</a:t>
            </a:r>
            <a:r>
              <a:rPr sz="95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para</a:t>
            </a:r>
            <a:r>
              <a:rPr sz="950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dirty="0">
                <a:solidFill>
                  <a:srgbClr val="1B495C"/>
                </a:solidFill>
                <a:latin typeface="Tahoma"/>
                <a:cs typeface="Tahoma"/>
              </a:rPr>
              <a:t>lograr</a:t>
            </a:r>
            <a:r>
              <a:rPr sz="950" spc="5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Tahoma"/>
                <a:cs typeface="Tahoma"/>
              </a:rPr>
              <a:t>un </a:t>
            </a:r>
            <a:r>
              <a:rPr sz="950" spc="10" dirty="0">
                <a:solidFill>
                  <a:srgbClr val="1B495C"/>
                </a:solidFill>
                <a:latin typeface="Tahoma"/>
                <a:cs typeface="Tahoma"/>
              </a:rPr>
              <a:t>desarrollo</a:t>
            </a:r>
            <a:r>
              <a:rPr sz="950" spc="114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Tahoma"/>
                <a:cs typeface="Tahoma"/>
              </a:rPr>
              <a:t>continuo.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77238" y="228600"/>
            <a:ext cx="1903924" cy="14162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sz="1150" b="1" spc="125" dirty="0">
                <a:solidFill>
                  <a:srgbClr val="1B495C"/>
                </a:solidFill>
                <a:latin typeface="Tahoma"/>
                <a:cs typeface="Tahoma"/>
              </a:rPr>
              <a:t>Como</a:t>
            </a:r>
            <a:r>
              <a:rPr sz="1150" b="1" spc="-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35" dirty="0">
                <a:solidFill>
                  <a:srgbClr val="1B495C"/>
                </a:solidFill>
                <a:latin typeface="Tahoma"/>
                <a:cs typeface="Tahoma"/>
              </a:rPr>
              <a:t>equipo, </a:t>
            </a:r>
            <a:r>
              <a:rPr sz="1150" b="1" spc="45" dirty="0" err="1">
                <a:solidFill>
                  <a:srgbClr val="1B495C"/>
                </a:solidFill>
                <a:latin typeface="Tahoma"/>
                <a:cs typeface="Tahoma"/>
              </a:rPr>
              <a:t>Clasifi</a:t>
            </a:r>
            <a:r>
              <a:rPr lang="es-ES" sz="1150" b="1" spc="45" dirty="0">
                <a:solidFill>
                  <a:srgbClr val="1B495C"/>
                </a:solidFill>
                <a:latin typeface="Tahoma"/>
                <a:cs typeface="Tahoma"/>
              </a:rPr>
              <a:t>c</a:t>
            </a:r>
            <a:r>
              <a:rPr sz="1150" b="1" spc="45" dirty="0" err="1">
                <a:solidFill>
                  <a:srgbClr val="1B495C"/>
                </a:solidFill>
                <a:latin typeface="Tahoma"/>
                <a:cs typeface="Tahoma"/>
              </a:rPr>
              <a:t>amos</a:t>
            </a:r>
            <a:r>
              <a:rPr sz="1150" b="1" spc="-4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85" dirty="0">
                <a:solidFill>
                  <a:srgbClr val="1B495C"/>
                </a:solidFill>
                <a:latin typeface="Tahoma"/>
                <a:cs typeface="Tahoma"/>
              </a:rPr>
              <a:t>esta </a:t>
            </a:r>
            <a:r>
              <a:rPr sz="1150" b="1" spc="110" dirty="0">
                <a:solidFill>
                  <a:srgbClr val="1B495C"/>
                </a:solidFill>
                <a:latin typeface="Tahoma"/>
                <a:cs typeface="Tahoma"/>
              </a:rPr>
              <a:t>empresa</a:t>
            </a:r>
            <a:r>
              <a:rPr sz="1150" b="1" spc="-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85" dirty="0">
                <a:solidFill>
                  <a:srgbClr val="1B495C"/>
                </a:solidFill>
                <a:latin typeface="Tahoma"/>
                <a:cs typeface="Tahoma"/>
              </a:rPr>
              <a:t>Como</a:t>
            </a:r>
            <a:r>
              <a:rPr sz="1150" b="1" spc="-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-25" dirty="0" err="1">
                <a:solidFill>
                  <a:srgbClr val="1B495C"/>
                </a:solidFill>
                <a:latin typeface="Tahoma"/>
                <a:cs typeface="Tahoma"/>
              </a:rPr>
              <a:t>una</a:t>
            </a:r>
            <a:r>
              <a:rPr sz="1150" b="1" spc="-2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50" dirty="0" err="1">
                <a:solidFill>
                  <a:srgbClr val="1B495C"/>
                </a:solidFill>
                <a:latin typeface="Tahoma"/>
                <a:cs typeface="Tahoma"/>
              </a:rPr>
              <a:t>Organiza</a:t>
            </a:r>
            <a:r>
              <a:rPr lang="es-ES" sz="1150" b="1" spc="50" dirty="0">
                <a:solidFill>
                  <a:srgbClr val="1B495C"/>
                </a:solidFill>
                <a:latin typeface="Tahoma"/>
                <a:cs typeface="Tahoma"/>
              </a:rPr>
              <a:t>c</a:t>
            </a:r>
            <a:r>
              <a:rPr sz="1150" b="1" spc="50" dirty="0" err="1">
                <a:solidFill>
                  <a:srgbClr val="1B495C"/>
                </a:solidFill>
                <a:latin typeface="Tahoma"/>
                <a:cs typeface="Tahoma"/>
              </a:rPr>
              <a:t>ión</a:t>
            </a:r>
            <a:r>
              <a:rPr sz="1150" b="1" spc="-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45" dirty="0">
                <a:solidFill>
                  <a:srgbClr val="1B495C"/>
                </a:solidFill>
                <a:latin typeface="Tahoma"/>
                <a:cs typeface="Tahoma"/>
              </a:rPr>
              <a:t>pequeña, </a:t>
            </a:r>
            <a:r>
              <a:rPr sz="1150" b="1" spc="60" dirty="0" err="1">
                <a:solidFill>
                  <a:srgbClr val="1B495C"/>
                </a:solidFill>
                <a:latin typeface="Tahoma"/>
                <a:cs typeface="Tahoma"/>
              </a:rPr>
              <a:t>priv</a:t>
            </a:r>
            <a:r>
              <a:rPr lang="es-ES" sz="1150" b="1" spc="60" dirty="0">
                <a:solidFill>
                  <a:srgbClr val="1B495C"/>
                </a:solidFill>
                <a:latin typeface="Tahoma"/>
                <a:cs typeface="Tahoma"/>
              </a:rPr>
              <a:t>ad</a:t>
            </a:r>
            <a:r>
              <a:rPr sz="1150" b="1" spc="75" dirty="0">
                <a:solidFill>
                  <a:srgbClr val="1B495C"/>
                </a:solidFill>
                <a:latin typeface="Tahoma"/>
                <a:cs typeface="Tahoma"/>
              </a:rPr>
              <a:t>a</a:t>
            </a:r>
            <a:r>
              <a:rPr sz="1150" b="1" spc="-5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75" dirty="0">
                <a:solidFill>
                  <a:srgbClr val="1B495C"/>
                </a:solidFill>
                <a:latin typeface="Tahoma"/>
                <a:cs typeface="Tahoma"/>
              </a:rPr>
              <a:t>Empresarial </a:t>
            </a:r>
            <a:r>
              <a:rPr lang="es-ES" sz="1150" b="1" spc="110" dirty="0">
                <a:solidFill>
                  <a:srgbClr val="1B495C"/>
                </a:solidFill>
                <a:latin typeface="Tahoma"/>
                <a:cs typeface="Tahoma"/>
              </a:rPr>
              <a:t>productora</a:t>
            </a:r>
            <a:r>
              <a:rPr sz="1150" b="1" spc="60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150" b="1" spc="50" dirty="0" err="1">
                <a:solidFill>
                  <a:srgbClr val="1B495C"/>
                </a:solidFill>
                <a:latin typeface="Tahoma"/>
                <a:cs typeface="Tahoma"/>
              </a:rPr>
              <a:t>metalme</a:t>
            </a:r>
            <a:r>
              <a:rPr lang="es-ES" sz="1150" b="1" spc="50" dirty="0">
                <a:solidFill>
                  <a:srgbClr val="1B495C"/>
                </a:solidFill>
                <a:latin typeface="Tahoma"/>
                <a:cs typeface="Tahoma"/>
              </a:rPr>
              <a:t>c</a:t>
            </a:r>
            <a:r>
              <a:rPr sz="1150" b="1" spc="50" dirty="0" err="1">
                <a:solidFill>
                  <a:srgbClr val="1B495C"/>
                </a:solidFill>
                <a:latin typeface="Tahoma"/>
                <a:cs typeface="Tahoma"/>
              </a:rPr>
              <a:t>áni</a:t>
            </a:r>
            <a:r>
              <a:rPr lang="es-ES" sz="1150" b="1" spc="50" dirty="0">
                <a:solidFill>
                  <a:srgbClr val="1B495C"/>
                </a:solidFill>
                <a:latin typeface="Tahoma"/>
                <a:cs typeface="Tahoma"/>
              </a:rPr>
              <a:t>c</a:t>
            </a:r>
            <a:r>
              <a:rPr sz="1150" b="1" spc="50" dirty="0">
                <a:solidFill>
                  <a:srgbClr val="1B495C"/>
                </a:solidFill>
                <a:latin typeface="Tahoma"/>
                <a:cs typeface="Tahoma"/>
              </a:rPr>
              <a:t>a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92392" y="3761810"/>
            <a:ext cx="11791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65" dirty="0">
                <a:solidFill>
                  <a:srgbClr val="1B495C"/>
                </a:solidFill>
                <a:latin typeface="Tahoma"/>
                <a:cs typeface="Tahoma"/>
              </a:rPr>
              <a:t>30</a:t>
            </a:r>
            <a:r>
              <a:rPr sz="1050" b="1" spc="-35" dirty="0">
                <a:solidFill>
                  <a:srgbClr val="1B495C"/>
                </a:solidFill>
                <a:latin typeface="Tahoma"/>
                <a:cs typeface="Tahoma"/>
              </a:rPr>
              <a:t> </a:t>
            </a:r>
            <a:r>
              <a:rPr sz="1050" b="1" spc="80" dirty="0">
                <a:solidFill>
                  <a:srgbClr val="1B495C"/>
                </a:solidFill>
                <a:latin typeface="Tahoma"/>
                <a:cs typeface="Tahoma"/>
              </a:rPr>
              <a:t>integrantes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5702" y="639242"/>
            <a:ext cx="2811780" cy="21405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Nombre</a:t>
            </a:r>
            <a:r>
              <a:rPr sz="900" b="1" spc="-3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de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la</a:t>
            </a:r>
            <a:r>
              <a:rPr sz="900" b="1" spc="-3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unidad: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Mercadeo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Ventas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Nivel</a:t>
            </a:r>
            <a:r>
              <a:rPr sz="900" b="1" spc="-3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de</a:t>
            </a:r>
            <a:r>
              <a:rPr sz="900" b="1" spc="-3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1B495C"/>
                </a:solidFill>
                <a:latin typeface="Trebuchet MS"/>
                <a:cs typeface="Trebuchet MS"/>
              </a:rPr>
              <a:t>reporte: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Dirección</a:t>
            </a:r>
            <a:endParaRPr sz="900">
              <a:latin typeface="Microsoft Sans Serif"/>
              <a:cs typeface="Microsoft Sans Serif"/>
            </a:endParaRPr>
          </a:p>
          <a:p>
            <a:pPr marL="12700" marR="5080">
              <a:lnSpc>
                <a:spcPct val="110100"/>
              </a:lnSpc>
            </a:pPr>
            <a:r>
              <a:rPr sz="900" b="1" spc="-30" dirty="0">
                <a:solidFill>
                  <a:srgbClr val="1B495C"/>
                </a:solidFill>
                <a:latin typeface="Trebuchet MS"/>
                <a:cs typeface="Trebuchet MS"/>
              </a:rPr>
              <a:t>Objetivo: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Mercadear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vender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Sistemas 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de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transferencia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Calor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así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como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servicios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evaluación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y mantenimiento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mismos,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35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endParaRPr sz="900">
              <a:latin typeface="Microsoft Sans Serif"/>
              <a:cs typeface="Microsoft Sans Serif"/>
            </a:endParaRPr>
          </a:p>
          <a:p>
            <a:pPr marL="12700" marR="928369">
              <a:lnSpc>
                <a:spcPct val="110100"/>
              </a:lnSpc>
            </a:pP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manera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eficiente,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competitiva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rentable,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calidad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un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marco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de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atención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integral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al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cliente.</a:t>
            </a:r>
            <a:endParaRPr sz="900">
              <a:latin typeface="Microsoft Sans Serif"/>
              <a:cs typeface="Microsoft Sans Serif"/>
            </a:endParaRPr>
          </a:p>
          <a:p>
            <a:pPr marL="12700" marR="196850">
              <a:lnSpc>
                <a:spcPct val="110100"/>
              </a:lnSpc>
            </a:pP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Alcance</a:t>
            </a:r>
            <a:r>
              <a:rPr sz="900" b="1" spc="-2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Funcional:</a:t>
            </a:r>
            <a:r>
              <a:rPr sz="900" b="1" spc="-2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Asegurar que el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entrenamiento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dado al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personal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 la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Unidad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sea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el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adecuado.</a:t>
            </a:r>
            <a:endParaRPr sz="900">
              <a:latin typeface="Microsoft Sans Serif"/>
              <a:cs typeface="Microsoft Sans Serif"/>
            </a:endParaRPr>
          </a:p>
          <a:p>
            <a:pPr marL="12700" marR="53975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Coordinar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requerimientos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otras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unidades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la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para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asegurar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las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ventas.</a:t>
            </a:r>
            <a:endParaRPr sz="900">
              <a:latin typeface="Microsoft Sans Serif"/>
              <a:cs typeface="Microsoft Sans Serif"/>
            </a:endParaRPr>
          </a:p>
          <a:p>
            <a:pPr marL="12700" marR="26034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Desarrollar y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mantener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procedimientos,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reglamentos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prácticas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que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soporten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procesos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ventas.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60" dirty="0"/>
              <a:t>Descripción</a:t>
            </a:r>
            <a:r>
              <a:rPr spc="-70" dirty="0"/>
              <a:t> </a:t>
            </a:r>
            <a:r>
              <a:rPr spc="170" dirty="0"/>
              <a:t>de</a:t>
            </a:r>
            <a:r>
              <a:rPr spc="-70" dirty="0"/>
              <a:t> </a:t>
            </a:r>
            <a:r>
              <a:rPr spc="130" dirty="0"/>
              <a:t>Función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1190" y="3051818"/>
            <a:ext cx="3002280" cy="4421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10"/>
              </a:spcBef>
            </a:pPr>
            <a:r>
              <a:rPr sz="1750" spc="160" dirty="0">
                <a:solidFill>
                  <a:srgbClr val="1B495C"/>
                </a:solidFill>
                <a:latin typeface="Trebuchet MS"/>
                <a:cs typeface="Trebuchet MS"/>
              </a:rPr>
              <a:t>Descripción</a:t>
            </a:r>
            <a:r>
              <a:rPr sz="1750" spc="-7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1750" spc="170" dirty="0">
                <a:solidFill>
                  <a:srgbClr val="1B495C"/>
                </a:solidFill>
                <a:latin typeface="Trebuchet MS"/>
                <a:cs typeface="Trebuchet MS"/>
              </a:rPr>
              <a:t>de</a:t>
            </a:r>
            <a:r>
              <a:rPr sz="1750" spc="-7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1750" spc="204" dirty="0">
                <a:solidFill>
                  <a:srgbClr val="1B495C"/>
                </a:solidFill>
                <a:latin typeface="Trebuchet MS"/>
                <a:cs typeface="Trebuchet MS"/>
              </a:rPr>
              <a:t>Cargo</a:t>
            </a:r>
            <a:endParaRPr sz="1750">
              <a:latin typeface="Trebuchet MS"/>
              <a:cs typeface="Trebuchet MS"/>
            </a:endParaRPr>
          </a:p>
          <a:p>
            <a:pPr marL="12700" marR="1571625">
              <a:lnSpc>
                <a:spcPct val="110100"/>
              </a:lnSpc>
              <a:spcBef>
                <a:spcPts val="1580"/>
              </a:spcBef>
            </a:pP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Nombre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del</a:t>
            </a:r>
            <a:r>
              <a:rPr sz="900" b="1" spc="-20" dirty="0">
                <a:solidFill>
                  <a:srgbClr val="1B495C"/>
                </a:solidFill>
                <a:latin typeface="Trebuchet MS"/>
                <a:cs typeface="Trebuchet MS"/>
              </a:rPr>
              <a:t> cargo: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Director </a:t>
            </a: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Reporta</a:t>
            </a:r>
            <a:r>
              <a:rPr sz="900" b="1" spc="-3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b="1" spc="-55" dirty="0">
                <a:solidFill>
                  <a:srgbClr val="1B495C"/>
                </a:solidFill>
                <a:latin typeface="Trebuchet MS"/>
                <a:cs typeface="Trebuchet MS"/>
              </a:rPr>
              <a:t>a:</a:t>
            </a:r>
            <a:r>
              <a:rPr sz="900" b="1" spc="-4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Presidencia </a:t>
            </a:r>
            <a:r>
              <a:rPr sz="900" b="1" spc="-35" dirty="0">
                <a:solidFill>
                  <a:srgbClr val="1B495C"/>
                </a:solidFill>
                <a:latin typeface="Trebuchet MS"/>
                <a:cs typeface="Trebuchet MS"/>
              </a:rPr>
              <a:t>Función: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Dirección</a:t>
            </a:r>
            <a:endParaRPr sz="900">
              <a:latin typeface="Microsoft Sans Serif"/>
              <a:cs typeface="Microsoft Sans Serif"/>
            </a:endParaRPr>
          </a:p>
          <a:p>
            <a:pPr marL="12700" marR="281940">
              <a:lnSpc>
                <a:spcPct val="110100"/>
              </a:lnSpc>
            </a:pPr>
            <a:r>
              <a:rPr sz="900" b="1" spc="-10" dirty="0">
                <a:solidFill>
                  <a:srgbClr val="1B495C"/>
                </a:solidFill>
                <a:latin typeface="Trebuchet MS"/>
                <a:cs typeface="Trebuchet MS"/>
              </a:rPr>
              <a:t>Misión:</a:t>
            </a:r>
            <a:r>
              <a:rPr sz="900" b="1" spc="-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Desarrollar,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coordinar,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supervisar,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dirigir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controlar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así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como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impulsar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ejecutar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las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actividades comerciales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de la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empresa.</a:t>
            </a:r>
            <a:endParaRPr sz="900">
              <a:latin typeface="Microsoft Sans Serif"/>
              <a:cs typeface="Microsoft Sans Serif"/>
            </a:endParaRPr>
          </a:p>
          <a:p>
            <a:pPr marL="12700" marR="46355">
              <a:lnSpc>
                <a:spcPct val="110100"/>
              </a:lnSpc>
            </a:pP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Requerimientos:</a:t>
            </a:r>
            <a:r>
              <a:rPr sz="900" b="1" spc="-1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Conocimientos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sobre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Capital</a:t>
            </a:r>
            <a:r>
              <a:rPr sz="9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Trabajo.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Amplios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Conocimientos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Técnicas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Negociación.</a:t>
            </a:r>
            <a:endParaRPr sz="900">
              <a:latin typeface="Microsoft Sans Serif"/>
              <a:cs typeface="Microsoft Sans Serif"/>
            </a:endParaRPr>
          </a:p>
          <a:p>
            <a:pPr marL="12700" marR="62865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Amplios</a:t>
            </a:r>
            <a:r>
              <a:rPr sz="9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Conocimientos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Sobre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Gerencia</a:t>
            </a:r>
            <a:r>
              <a:rPr sz="90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Cambio.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Amplios</a:t>
            </a:r>
            <a:r>
              <a:rPr sz="9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conocimientos</a:t>
            </a:r>
            <a:r>
              <a:rPr sz="9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calidad</a:t>
            </a:r>
            <a:r>
              <a:rPr sz="9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total.</a:t>
            </a:r>
            <a:r>
              <a:rPr sz="9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Inglés</a:t>
            </a:r>
            <a:r>
              <a:rPr sz="9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Avanzado.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Planificación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Estratégica: </a:t>
            </a:r>
            <a:r>
              <a:rPr sz="9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4-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5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años</a:t>
            </a:r>
            <a:endParaRPr sz="9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.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Control de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Procesos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según 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Técnicas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Estadísticas: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2 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años. Educación</a:t>
            </a:r>
            <a:r>
              <a:rPr sz="9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universitaria</a:t>
            </a:r>
            <a:r>
              <a:rPr sz="9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9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Ingeniería</a:t>
            </a:r>
            <a:r>
              <a:rPr sz="9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industrial</a:t>
            </a:r>
            <a:r>
              <a:rPr sz="9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o</a:t>
            </a:r>
            <a:r>
              <a:rPr sz="9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mecánica. </a:t>
            </a:r>
            <a:r>
              <a:rPr sz="900" b="1" dirty="0">
                <a:solidFill>
                  <a:srgbClr val="1B495C"/>
                </a:solidFill>
                <a:latin typeface="Trebuchet MS"/>
                <a:cs typeface="Trebuchet MS"/>
              </a:rPr>
              <a:t>Alcance</a:t>
            </a:r>
            <a:r>
              <a:rPr sz="900" b="1" spc="-25" dirty="0">
                <a:solidFill>
                  <a:srgbClr val="1B495C"/>
                </a:solidFill>
                <a:latin typeface="Trebuchet MS"/>
                <a:cs typeface="Trebuchet MS"/>
              </a:rPr>
              <a:t> funcional:</a:t>
            </a:r>
            <a:r>
              <a:rPr sz="900" b="1" spc="-3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Análisis de posibles ingresos y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egresos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 la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empresa.</a:t>
            </a:r>
            <a:endParaRPr sz="900">
              <a:latin typeface="Microsoft Sans Serif"/>
              <a:cs typeface="Microsoft Sans Serif"/>
            </a:endParaRPr>
          </a:p>
          <a:p>
            <a:pPr marL="12700" marR="604520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Asegurar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gestión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personal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desarrollo organizacional</a:t>
            </a:r>
            <a:r>
              <a:rPr sz="9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integral.</a:t>
            </a:r>
            <a:endParaRPr sz="900">
              <a:latin typeface="Microsoft Sans Serif"/>
              <a:cs typeface="Microsoft Sans Serif"/>
            </a:endParaRPr>
          </a:p>
          <a:p>
            <a:pPr marL="12700" marR="231775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Desarrollar y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optimizar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uso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recursos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y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procesos. Establecer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poner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práctica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Sistemas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Gestión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Calidad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según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Norma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Internacional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ISO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9001:2015. Hacer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cumplir</a:t>
            </a:r>
            <a:r>
              <a:rPr sz="9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procedimientos</a:t>
            </a:r>
            <a:r>
              <a:rPr sz="9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empresa.</a:t>
            </a:r>
            <a:endParaRPr sz="900">
              <a:latin typeface="Microsoft Sans Serif"/>
              <a:cs typeface="Microsoft Sans Serif"/>
            </a:endParaRPr>
          </a:p>
          <a:p>
            <a:pPr marL="12700" marR="132080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Informar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al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Vicepresidente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indicadores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resultados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 la gestión</a:t>
            </a:r>
            <a:r>
              <a:rPr sz="900" spc="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calidad.</a:t>
            </a:r>
            <a:endParaRPr sz="900">
              <a:latin typeface="Microsoft Sans Serif"/>
              <a:cs typeface="Microsoft Sans Serif"/>
            </a:endParaRPr>
          </a:p>
          <a:p>
            <a:pPr marL="12700" marR="687070">
              <a:lnSpc>
                <a:spcPct val="110100"/>
              </a:lnSpc>
            </a:pP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Llevar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cabo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evaluaciones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del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personal.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Participar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las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tareas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diarias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00" spc="-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empresa.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Realizar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informes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de posibles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mejoras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 en</a:t>
            </a:r>
            <a:r>
              <a:rPr sz="900" spc="-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1B495C"/>
                </a:solidFill>
                <a:latin typeface="Microsoft Sans Serif"/>
                <a:cs typeface="Microsoft Sans Serif"/>
              </a:rPr>
              <a:t>la </a:t>
            </a:r>
            <a:r>
              <a:rPr sz="9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0241" y="357449"/>
            <a:ext cx="282702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5519" marR="52705" indent="-817880">
              <a:lnSpc>
                <a:spcPct val="112100"/>
              </a:lnSpc>
              <a:spcBef>
                <a:spcPts val="100"/>
              </a:spcBef>
            </a:pPr>
            <a:r>
              <a:rPr sz="1450" b="1" spc="85" dirty="0">
                <a:solidFill>
                  <a:srgbClr val="1B495C"/>
                </a:solidFill>
                <a:latin typeface="Trebuchet MS"/>
                <a:cs typeface="Trebuchet MS"/>
              </a:rPr>
              <a:t>Función</a:t>
            </a:r>
            <a:r>
              <a:rPr sz="1450" b="1" spc="-7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1450" b="1" spc="130" dirty="0">
                <a:solidFill>
                  <a:srgbClr val="1B495C"/>
                </a:solidFill>
                <a:latin typeface="Trebuchet MS"/>
                <a:cs typeface="Trebuchet MS"/>
              </a:rPr>
              <a:t>organizativa</a:t>
            </a:r>
            <a:r>
              <a:rPr sz="1450" b="1" spc="-65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1450" b="1" spc="135" dirty="0">
                <a:solidFill>
                  <a:srgbClr val="1B495C"/>
                </a:solidFill>
                <a:latin typeface="Trebuchet MS"/>
                <a:cs typeface="Trebuchet MS"/>
              </a:rPr>
              <a:t>en</a:t>
            </a:r>
            <a:r>
              <a:rPr sz="1450" b="1" spc="-7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1450" b="1" spc="35" dirty="0">
                <a:solidFill>
                  <a:srgbClr val="1B495C"/>
                </a:solidFill>
                <a:latin typeface="Trebuchet MS"/>
                <a:cs typeface="Trebuchet MS"/>
              </a:rPr>
              <a:t>la </a:t>
            </a:r>
            <a:r>
              <a:rPr sz="1450" b="1" spc="185" dirty="0">
                <a:solidFill>
                  <a:srgbClr val="1B495C"/>
                </a:solidFill>
                <a:latin typeface="Trebuchet MS"/>
                <a:cs typeface="Trebuchet MS"/>
              </a:rPr>
              <a:t>empresa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119100"/>
              </a:lnSpc>
              <a:spcBef>
                <a:spcPts val="1335"/>
              </a:spcBef>
            </a:pP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Administrar</a:t>
            </a:r>
            <a:r>
              <a:rPr sz="95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almacenes</a:t>
            </a:r>
            <a:r>
              <a:rPr sz="95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materiales,</a:t>
            </a:r>
            <a:r>
              <a:rPr sz="95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repuestos,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insumos</a:t>
            </a:r>
            <a:r>
              <a:rPr sz="95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e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inventarios</a:t>
            </a:r>
            <a:r>
              <a:rPr sz="95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productos.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Administrar</a:t>
            </a:r>
            <a:r>
              <a:rPr sz="95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el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capital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humano</a:t>
            </a:r>
            <a:r>
              <a:rPr sz="95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tecnológico.</a:t>
            </a:r>
            <a:r>
              <a:rPr sz="95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Administrar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la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aplicación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normas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contractuales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legales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referentes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al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personal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aplicación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sistemas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selección,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compensación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desarrollo</a:t>
            </a:r>
            <a:r>
              <a:rPr sz="95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del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personal.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Administrar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contratación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obras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 servicios.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Administrar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gestión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seguridad,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higiene</a:t>
            </a:r>
            <a:r>
              <a:rPr sz="950" spc="1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1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protección</a:t>
            </a:r>
            <a:r>
              <a:rPr sz="950" spc="1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ambiental.</a:t>
            </a:r>
            <a:r>
              <a:rPr sz="950" spc="11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Analizar</a:t>
            </a:r>
            <a:r>
              <a:rPr sz="950" spc="1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1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elaborar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estudios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precios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unitarios.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Asegurar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calidad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del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producto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o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servicio.</a:t>
            </a:r>
            <a:r>
              <a:rPr sz="95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Comprar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contratar</a:t>
            </a:r>
            <a:r>
              <a:rPr sz="950" spc="5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bienes,</a:t>
            </a:r>
            <a:r>
              <a:rPr sz="95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obras</a:t>
            </a:r>
            <a:r>
              <a:rPr sz="950" spc="3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servicios.</a:t>
            </a:r>
            <a:r>
              <a:rPr sz="95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Desarrollar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2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mantener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procedimientos,</a:t>
            </a:r>
            <a:r>
              <a:rPr sz="950" spc="1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Reglamentos</a:t>
            </a:r>
            <a:r>
              <a:rPr sz="950" spc="1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4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prácticas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operativas</a:t>
            </a:r>
            <a:r>
              <a:rPr sz="950" spc="1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que</a:t>
            </a:r>
            <a:r>
              <a:rPr sz="950" spc="1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soporten</a:t>
            </a:r>
            <a:r>
              <a:rPr sz="950" spc="1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950" spc="10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procesos</a:t>
            </a:r>
            <a:r>
              <a:rPr sz="950" spc="1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de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producción.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Determinar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necesidades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desarrollo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personal.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Determinar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evaluar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950" spc="9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indicadores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gestión</a:t>
            </a:r>
            <a:r>
              <a:rPr sz="95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producción.</a:t>
            </a:r>
            <a:r>
              <a:rPr sz="95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Establecer</a:t>
            </a:r>
            <a:r>
              <a:rPr sz="95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contacto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directo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cliente.Garantizar</a:t>
            </a:r>
            <a:r>
              <a:rPr sz="95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950" spc="9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mantenimiento</a:t>
            </a:r>
            <a:r>
              <a:rPr sz="950" spc="500" dirty="0">
                <a:solidFill>
                  <a:srgbClr val="1B495C"/>
                </a:solidFill>
                <a:latin typeface="Microsoft Sans Serif"/>
                <a:cs typeface="Microsoft Sans Serif"/>
              </a:rPr>
              <a:t> 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protección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eficiente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sus</a:t>
            </a:r>
            <a:r>
              <a:rPr sz="95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1B495C"/>
                </a:solidFill>
                <a:latin typeface="Microsoft Sans Serif"/>
                <a:cs typeface="Microsoft Sans Serif"/>
              </a:rPr>
              <a:t>equipos</a:t>
            </a:r>
            <a:r>
              <a:rPr sz="95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e</a:t>
            </a:r>
            <a:r>
              <a:rPr sz="950" spc="5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instalaciones.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7569" y="438740"/>
            <a:ext cx="9110980" cy="7334250"/>
            <a:chOff x="947569" y="438740"/>
            <a:chExt cx="9110980" cy="7334250"/>
          </a:xfrm>
        </p:grpSpPr>
        <p:sp>
          <p:nvSpPr>
            <p:cNvPr id="7" name="object 7"/>
            <p:cNvSpPr/>
            <p:nvPr/>
          </p:nvSpPr>
          <p:spPr>
            <a:xfrm>
              <a:off x="8633247" y="6871121"/>
              <a:ext cx="1425575" cy="901700"/>
            </a:xfrm>
            <a:custGeom>
              <a:avLst/>
              <a:gdLst/>
              <a:ahLst/>
              <a:cxnLst/>
              <a:rect l="l" t="t" r="r" b="b"/>
              <a:pathLst>
                <a:path w="1425575" h="901700">
                  <a:moveTo>
                    <a:pt x="1425151" y="311506"/>
                  </a:moveTo>
                  <a:lnTo>
                    <a:pt x="492571" y="901278"/>
                  </a:lnTo>
                  <a:lnTo>
                    <a:pt x="0" y="901278"/>
                  </a:lnTo>
                  <a:lnTo>
                    <a:pt x="1425151" y="0"/>
                  </a:lnTo>
                  <a:lnTo>
                    <a:pt x="1425151" y="311506"/>
                  </a:lnTo>
                  <a:close/>
                </a:path>
              </a:pathLst>
            </a:custGeom>
            <a:solidFill>
              <a:srgbClr val="1B4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4711" y="438740"/>
              <a:ext cx="96440" cy="964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569" y="5982290"/>
              <a:ext cx="96440" cy="964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09043" y="5602491"/>
            <a:ext cx="283845" cy="1859280"/>
          </a:xfrm>
          <a:prstGeom prst="rect">
            <a:avLst/>
          </a:prstGeom>
        </p:spPr>
        <p:txBody>
          <a:bodyPr vert="vert270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22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200" b="1" spc="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Trebuchet MS"/>
                <a:cs typeface="Trebuchet MS"/>
              </a:rPr>
              <a:t>niveles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Trebuchet MS"/>
                <a:cs typeface="Trebuchet MS"/>
              </a:rPr>
              <a:t>jerárquicos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07" y="171080"/>
            <a:ext cx="2708275" cy="53346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755"/>
              </a:spcBef>
            </a:pPr>
            <a:r>
              <a:rPr sz="1450" b="1" spc="155" dirty="0">
                <a:solidFill>
                  <a:srgbClr val="1B495C"/>
                </a:solidFill>
                <a:latin typeface="Trebuchet MS"/>
                <a:cs typeface="Trebuchet MS"/>
              </a:rPr>
              <a:t>Reseña</a:t>
            </a:r>
            <a:r>
              <a:rPr sz="1450" b="1" spc="-60" dirty="0">
                <a:solidFill>
                  <a:srgbClr val="1B495C"/>
                </a:solidFill>
                <a:latin typeface="Trebuchet MS"/>
                <a:cs typeface="Trebuchet MS"/>
              </a:rPr>
              <a:t> </a:t>
            </a:r>
            <a:r>
              <a:rPr sz="1450" b="1" spc="105" dirty="0">
                <a:solidFill>
                  <a:srgbClr val="1B495C"/>
                </a:solidFill>
                <a:latin typeface="Trebuchet MS"/>
                <a:cs typeface="Trebuchet MS"/>
              </a:rPr>
              <a:t>Histórica</a:t>
            </a:r>
            <a:endParaRPr sz="1450">
              <a:latin typeface="Trebuchet MS"/>
              <a:cs typeface="Trebuchet MS"/>
            </a:endParaRPr>
          </a:p>
          <a:p>
            <a:pPr marL="20320" marR="66040">
              <a:lnSpc>
                <a:spcPct val="120000"/>
              </a:lnSpc>
              <a:spcBef>
                <a:spcPts val="215"/>
              </a:spcBef>
            </a:pPr>
            <a:r>
              <a:rPr sz="8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SERVEMO,</a:t>
            </a:r>
            <a:r>
              <a:rPr sz="8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C.A.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inicia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su</a:t>
            </a:r>
            <a:r>
              <a:rPr sz="8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arranque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puesta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marcha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año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1979,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capital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privado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San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Félix-</a:t>
            </a:r>
            <a:r>
              <a:rPr sz="800" spc="5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Estado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Bolívar-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Venezuela,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dedicada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fabricación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reparación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estructuras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metalmecánicas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montajes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industriales,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atendiendo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necesidades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empresas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zona: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Sector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Aluminio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Siderúrgico.</a:t>
            </a:r>
            <a:endParaRPr sz="800">
              <a:latin typeface="Microsoft Sans Serif"/>
              <a:cs typeface="Microsoft Sans Serif"/>
            </a:endParaRPr>
          </a:p>
          <a:p>
            <a:pPr marL="20320" marR="62230">
              <a:lnSpc>
                <a:spcPct val="120000"/>
              </a:lnSpc>
            </a:pP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Considerando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necesidad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latente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las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siderúrgicas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ubicadas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región,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se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muda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1990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una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planta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la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Zona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Industrial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Asopemia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Unare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II,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contando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una</a:t>
            </a:r>
            <a:r>
              <a:rPr sz="8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 plantilla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trabajadores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altamente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calificados.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1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tenacidad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fuerza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un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equipo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que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asumió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compromiso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ser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excelente,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1992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se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inicia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reparación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paneles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refrigerados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1993</a:t>
            </a:r>
            <a:r>
              <a:rPr sz="800" spc="5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incursiona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fabricación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mismos,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dedicándose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partir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fecha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exclusivamente,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fabricación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reparación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paneles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ductos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refrigerados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para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Hornos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Eléctricos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las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Acerías.</a:t>
            </a:r>
            <a:endParaRPr sz="800">
              <a:latin typeface="Microsoft Sans Serif"/>
              <a:cs typeface="Microsoft Sans Serif"/>
            </a:endParaRPr>
          </a:p>
          <a:p>
            <a:pPr marL="20320" marR="125730">
              <a:lnSpc>
                <a:spcPct val="120000"/>
              </a:lnSpc>
            </a:pPr>
            <a:r>
              <a:rPr sz="8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SERVEMO,</a:t>
            </a:r>
            <a:r>
              <a:rPr sz="800" spc="3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C.A.,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está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orientada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elaboración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productos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excelente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calidad,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precios</a:t>
            </a:r>
            <a:r>
              <a:rPr sz="800" spc="5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competitivos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que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satisfagan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las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necesidades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sus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clientes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permitan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obtener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mejor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combinación</a:t>
            </a:r>
            <a:r>
              <a:rPr sz="80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beneficios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para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sus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accionistas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trabajadores.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Es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por</a:t>
            </a:r>
            <a:r>
              <a:rPr sz="800" spc="4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ello</a:t>
            </a:r>
            <a:r>
              <a:rPr sz="800" spc="3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que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satisface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90%</a:t>
            </a:r>
            <a:r>
              <a:rPr sz="80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endParaRPr sz="800">
              <a:latin typeface="Microsoft Sans Serif"/>
              <a:cs typeface="Microsoft Sans Serif"/>
            </a:endParaRPr>
          </a:p>
          <a:p>
            <a:pPr marL="20320" marR="75565">
              <a:lnSpc>
                <a:spcPct val="120000"/>
              </a:lnSpc>
            </a:pP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requerimientos</a:t>
            </a:r>
            <a:r>
              <a:rPr sz="800" spc="8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fabricación</a:t>
            </a:r>
            <a:r>
              <a:rPr sz="80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paneles</a:t>
            </a:r>
            <a:r>
              <a:rPr sz="80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refrigerados</a:t>
            </a:r>
            <a:r>
              <a:rPr sz="800" spc="8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a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 SIDOR,</a:t>
            </a:r>
            <a:r>
              <a:rPr sz="8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C.A.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con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única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orden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abierta</a:t>
            </a:r>
            <a:r>
              <a:rPr sz="800" spc="1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2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1B495C"/>
                </a:solidFill>
                <a:latin typeface="Microsoft Sans Serif"/>
                <a:cs typeface="Microsoft Sans Serif"/>
              </a:rPr>
              <a:t>valor</a:t>
            </a:r>
            <a:r>
              <a:rPr sz="800" spc="50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asignada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por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este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rubro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por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tres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años,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además</a:t>
            </a:r>
            <a:r>
              <a:rPr sz="800" spc="4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le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satisface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80%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requerimientos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ductos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30%</a:t>
            </a:r>
            <a:r>
              <a:rPr sz="800" spc="5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bóvedas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refrigeradas.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Satisface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en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ductos</a:t>
            </a:r>
            <a:r>
              <a:rPr sz="800" spc="6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5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 paneles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el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90%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los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requerimientos</a:t>
            </a:r>
            <a:r>
              <a:rPr sz="800" spc="6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la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Siderúrgica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del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Turbio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S.A.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planta</a:t>
            </a:r>
            <a:r>
              <a:rPr sz="800" spc="75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Barquisimeto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1B495C"/>
                </a:solidFill>
                <a:latin typeface="Microsoft Sans Serif"/>
                <a:cs typeface="Microsoft Sans Serif"/>
              </a:rPr>
              <a:t>y</a:t>
            </a:r>
            <a:r>
              <a:rPr sz="800" spc="70" dirty="0">
                <a:solidFill>
                  <a:srgbClr val="1B495C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1B495C"/>
                </a:solidFill>
                <a:latin typeface="Microsoft Sans Serif"/>
                <a:cs typeface="Microsoft Sans Serif"/>
              </a:rPr>
              <a:t>CASIMA.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550" b="1" spc="204" dirty="0">
                <a:solidFill>
                  <a:srgbClr val="FFFFFF"/>
                </a:solidFill>
                <a:latin typeface="Trebuchet MS"/>
                <a:cs typeface="Trebuchet MS"/>
              </a:rPr>
              <a:t>Organigrama</a:t>
            </a:r>
            <a:r>
              <a:rPr sz="155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100" dirty="0">
                <a:solidFill>
                  <a:srgbClr val="FFFFFF"/>
                </a:solidFill>
                <a:latin typeface="Trebuchet MS"/>
                <a:cs typeface="Trebuchet MS"/>
              </a:rPr>
              <a:t>(funcional)</a:t>
            </a:r>
            <a:endParaRPr sz="1550">
              <a:latin typeface="Trebuchet MS"/>
              <a:cs typeface="Trebuchet MS"/>
            </a:endParaRPr>
          </a:p>
          <a:p>
            <a:pPr marL="1802764">
              <a:lnSpc>
                <a:spcPct val="100000"/>
              </a:lnSpc>
              <a:spcBef>
                <a:spcPts val="720"/>
              </a:spcBef>
            </a:pPr>
            <a:r>
              <a:rPr sz="800" b="1" spc="-10" dirty="0">
                <a:solidFill>
                  <a:srgbClr val="EC372E"/>
                </a:solidFill>
                <a:latin typeface="Trebuchet MS"/>
                <a:cs typeface="Trebuchet MS"/>
              </a:rPr>
              <a:t>staff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495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1019</Words>
  <Application>Microsoft Office PowerPoint</Application>
  <PresentationFormat>Personalizado</PresentationFormat>
  <Paragraphs>55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Lucida Sans Unicode</vt:lpstr>
      <vt:lpstr>Microsoft Sans Serif</vt:lpstr>
      <vt:lpstr>Tahoma</vt:lpstr>
      <vt:lpstr>Trebuchet MS</vt:lpstr>
      <vt:lpstr>Office Theme</vt:lpstr>
      <vt:lpstr>Presentación de PowerPoint</vt:lpstr>
      <vt:lpstr>Descripción de Función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Triptico Servemo C.A. modf</dc:title>
  <dc:creator>Ninoska Tovar</dc:creator>
  <cp:keywords>DAGYFoEzkiA,BAGDYk1c6rY</cp:keywords>
  <cp:lastModifiedBy>Cruz Velasquez</cp:lastModifiedBy>
  <cp:revision>1</cp:revision>
  <dcterms:created xsi:type="dcterms:W3CDTF">2024-12-10T14:30:17Z</dcterms:created>
  <dcterms:modified xsi:type="dcterms:W3CDTF">2024-12-10T15:07:50Z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2024-12-09T00:00:00Z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