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2"/>
  </p:notesMasterIdLst>
  <p:sldIdLst>
    <p:sldId id="257" r:id="rId2"/>
    <p:sldId id="256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3A41B9-7385-4355-A9BD-1E4480C9CE90}" type="doc">
      <dgm:prSet loTypeId="urn:microsoft.com/office/officeart/2005/8/layout/radial6" loCatId="cycle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s-VE"/>
        </a:p>
      </dgm:t>
    </dgm:pt>
    <dgm:pt modelId="{2A1BE1B4-DD85-4586-B00C-E9E284A92F4A}">
      <dgm:prSet phldrT="[Texto]"/>
      <dgm:spPr/>
      <dgm:t>
        <a:bodyPr/>
        <a:lstStyle/>
        <a:p>
          <a:r>
            <a:rPr lang="es-VE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Principios</a:t>
          </a:r>
          <a:endParaRPr lang="es-VE" b="1" dirty="0">
            <a:solidFill>
              <a:schemeClr val="tx1"/>
            </a:solidFill>
          </a:endParaRPr>
        </a:p>
      </dgm:t>
    </dgm:pt>
    <dgm:pt modelId="{2AD79F03-55B0-468B-9C2B-8B7825246F51}" type="parTrans" cxnId="{540207AF-FBE3-49BE-8F58-44FC689B87A0}">
      <dgm:prSet/>
      <dgm:spPr/>
      <dgm:t>
        <a:bodyPr/>
        <a:lstStyle/>
        <a:p>
          <a:endParaRPr lang="es-VE" b="1">
            <a:solidFill>
              <a:schemeClr val="tx1"/>
            </a:solidFill>
          </a:endParaRPr>
        </a:p>
      </dgm:t>
    </dgm:pt>
    <dgm:pt modelId="{2A2FC7A2-3513-4124-A2CB-68B157405400}" type="sibTrans" cxnId="{540207AF-FBE3-49BE-8F58-44FC689B87A0}">
      <dgm:prSet/>
      <dgm:spPr/>
      <dgm:t>
        <a:bodyPr/>
        <a:lstStyle/>
        <a:p>
          <a:endParaRPr lang="es-VE" b="1">
            <a:solidFill>
              <a:schemeClr val="tx1"/>
            </a:solidFill>
          </a:endParaRPr>
        </a:p>
      </dgm:t>
    </dgm:pt>
    <dgm:pt modelId="{0B7326B9-3595-4EE7-B08E-6E2E7808F3B8}">
      <dgm:prSet phldrT="[Texto]"/>
      <dgm:spPr/>
      <dgm:t>
        <a:bodyPr/>
        <a:lstStyle/>
        <a:p>
          <a:r>
            <a:rPr lang="es-VE" b="1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Rendición De Cuentas</a:t>
          </a:r>
          <a:br>
            <a:rPr lang="es-VE" b="1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endParaRPr lang="es-VE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68310BE-E043-4D97-8F11-429FD8AE4608}" type="parTrans" cxnId="{F0C2216E-2279-4EED-B395-31FFF0729861}">
      <dgm:prSet/>
      <dgm:spPr/>
      <dgm:t>
        <a:bodyPr/>
        <a:lstStyle/>
        <a:p>
          <a:endParaRPr lang="es-VE" b="1">
            <a:solidFill>
              <a:schemeClr val="tx1"/>
            </a:solidFill>
          </a:endParaRPr>
        </a:p>
      </dgm:t>
    </dgm:pt>
    <dgm:pt modelId="{02E4C833-96E7-4B24-A0DE-7C07522C1FBC}" type="sibTrans" cxnId="{F0C2216E-2279-4EED-B395-31FFF0729861}">
      <dgm:prSet/>
      <dgm:spPr/>
      <dgm:t>
        <a:bodyPr/>
        <a:lstStyle/>
        <a:p>
          <a:endParaRPr lang="es-VE" b="1">
            <a:solidFill>
              <a:schemeClr val="tx1"/>
            </a:solidFill>
          </a:endParaRPr>
        </a:p>
      </dgm:t>
    </dgm:pt>
    <dgm:pt modelId="{059F6602-CCFA-4D77-8CDA-EDC13683CA61}">
      <dgm:prSet phldrT="[Texto]" custT="1"/>
      <dgm:spPr/>
      <dgm:t>
        <a:bodyPr spcFirstLastPara="0" vert="horz" wrap="square" lIns="15240" tIns="15240" rIns="15240" bIns="1524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VE" sz="1200" b="1" i="0"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Eficacia</a:t>
          </a:r>
          <a:endParaRPr lang="es-VE" sz="1200" b="1" i="0" kern="1200" dirty="0">
            <a:solidFill>
              <a:schemeClr val="tx1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78038FAF-71D3-4EF3-80A8-02C32C92D9E7}" type="parTrans" cxnId="{1DD48E3C-25A4-4054-BFFB-A168A4B1DA5F}">
      <dgm:prSet/>
      <dgm:spPr/>
      <dgm:t>
        <a:bodyPr/>
        <a:lstStyle/>
        <a:p>
          <a:endParaRPr lang="es-VE" b="1">
            <a:solidFill>
              <a:schemeClr val="tx1"/>
            </a:solidFill>
          </a:endParaRPr>
        </a:p>
      </dgm:t>
    </dgm:pt>
    <dgm:pt modelId="{43096770-1BBA-4D3C-B073-605BBDFA897D}" type="sibTrans" cxnId="{1DD48E3C-25A4-4054-BFFB-A168A4B1DA5F}">
      <dgm:prSet/>
      <dgm:spPr/>
      <dgm:t>
        <a:bodyPr/>
        <a:lstStyle/>
        <a:p>
          <a:endParaRPr lang="es-VE" b="1">
            <a:solidFill>
              <a:schemeClr val="tx1"/>
            </a:solidFill>
          </a:endParaRPr>
        </a:p>
      </dgm:t>
    </dgm:pt>
    <dgm:pt modelId="{FB8091EA-BD82-4454-8948-5860BCAA12CC}">
      <dgm:prSet custT="1"/>
      <dgm:spPr/>
      <dgm:t>
        <a:bodyPr spcFirstLastPara="0" vert="horz" wrap="square" lIns="15240" tIns="15240" rIns="15240" bIns="1524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VE" sz="800" b="1" i="0"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Corresponsabilidad</a:t>
          </a:r>
          <a:endParaRPr lang="es-VE" sz="800" b="1" i="0" kern="1200" dirty="0">
            <a:solidFill>
              <a:schemeClr val="tx1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1C8177EC-6CF3-4D1E-B8F0-86E11F07B1DE}" type="parTrans" cxnId="{27DA0974-00F0-4301-BB16-001A47878AF3}">
      <dgm:prSet/>
      <dgm:spPr/>
      <dgm:t>
        <a:bodyPr/>
        <a:lstStyle/>
        <a:p>
          <a:endParaRPr lang="es-VE" b="1">
            <a:solidFill>
              <a:schemeClr val="tx1"/>
            </a:solidFill>
          </a:endParaRPr>
        </a:p>
      </dgm:t>
    </dgm:pt>
    <dgm:pt modelId="{0F620048-3EDC-48A7-8B33-1952DC4803A7}" type="sibTrans" cxnId="{27DA0974-00F0-4301-BB16-001A47878AF3}">
      <dgm:prSet/>
      <dgm:spPr/>
      <dgm:t>
        <a:bodyPr/>
        <a:lstStyle/>
        <a:p>
          <a:endParaRPr lang="es-VE" b="1">
            <a:solidFill>
              <a:schemeClr val="tx1"/>
            </a:solidFill>
          </a:endParaRPr>
        </a:p>
      </dgm:t>
    </dgm:pt>
    <dgm:pt modelId="{78A11BEB-FFD5-47BD-A21E-934CBFE1DBCE}">
      <dgm:prSet/>
      <dgm:spPr/>
      <dgm:t>
        <a:bodyPr/>
        <a:lstStyle/>
        <a:p>
          <a:r>
            <a:rPr lang="es-VE" b="1" i="0" dirty="0">
              <a:solidFill>
                <a:schemeClr val="tx1"/>
              </a:solidFill>
            </a:rPr>
            <a:t>Honestidad</a:t>
          </a:r>
          <a:endParaRPr lang="es-VE" b="1" dirty="0">
            <a:solidFill>
              <a:schemeClr val="tx1"/>
            </a:solidFill>
          </a:endParaRPr>
        </a:p>
      </dgm:t>
    </dgm:pt>
    <dgm:pt modelId="{DB5C4A8E-9A07-4856-9D5D-8CE0F018E067}" type="parTrans" cxnId="{1BF8C239-7694-4948-A209-13979286C120}">
      <dgm:prSet/>
      <dgm:spPr/>
      <dgm:t>
        <a:bodyPr/>
        <a:lstStyle/>
        <a:p>
          <a:endParaRPr lang="es-VE" b="1">
            <a:solidFill>
              <a:schemeClr val="tx1"/>
            </a:solidFill>
          </a:endParaRPr>
        </a:p>
      </dgm:t>
    </dgm:pt>
    <dgm:pt modelId="{03BBD0D2-F996-4038-923B-A9759AFDC557}" type="sibTrans" cxnId="{1BF8C239-7694-4948-A209-13979286C120}">
      <dgm:prSet/>
      <dgm:spPr/>
      <dgm:t>
        <a:bodyPr/>
        <a:lstStyle/>
        <a:p>
          <a:endParaRPr lang="es-VE" b="1">
            <a:solidFill>
              <a:schemeClr val="tx1"/>
            </a:solidFill>
          </a:endParaRPr>
        </a:p>
      </dgm:t>
    </dgm:pt>
    <dgm:pt modelId="{43281FB0-4134-4566-B276-E186E1261F5A}">
      <dgm:prSet custT="1"/>
      <dgm:spPr/>
      <dgm:t>
        <a:bodyPr spcFirstLastPara="0" vert="horz" wrap="square" lIns="15240" tIns="15240" rIns="15240" bIns="1524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VE" sz="1200" b="1" i="0"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Eficiencia</a:t>
          </a:r>
          <a:endParaRPr lang="es-VE" sz="1200" b="1" i="0" kern="1200" dirty="0">
            <a:solidFill>
              <a:schemeClr val="tx1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782832F7-D0FF-421E-97EB-BB84D445E22B}" type="parTrans" cxnId="{EFCDA18E-10C9-49B2-9D28-5E8C145393D2}">
      <dgm:prSet/>
      <dgm:spPr/>
      <dgm:t>
        <a:bodyPr/>
        <a:lstStyle/>
        <a:p>
          <a:endParaRPr lang="es-VE" b="1">
            <a:solidFill>
              <a:schemeClr val="tx1"/>
            </a:solidFill>
          </a:endParaRPr>
        </a:p>
      </dgm:t>
    </dgm:pt>
    <dgm:pt modelId="{CFC2104E-3D27-47C7-9A83-147AC1C7C0B8}" type="sibTrans" cxnId="{EFCDA18E-10C9-49B2-9D28-5E8C145393D2}">
      <dgm:prSet/>
      <dgm:spPr/>
      <dgm:t>
        <a:bodyPr/>
        <a:lstStyle/>
        <a:p>
          <a:endParaRPr lang="es-VE" b="1">
            <a:solidFill>
              <a:schemeClr val="tx1"/>
            </a:solidFill>
          </a:endParaRPr>
        </a:p>
      </dgm:t>
    </dgm:pt>
    <dgm:pt modelId="{E14BD774-B711-4C3C-9587-76742A6EEB3F}" type="pres">
      <dgm:prSet presAssocID="{BA3A41B9-7385-4355-A9BD-1E4480C9CE90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2EDD6FE-266D-4537-940F-26F334CBEB60}" type="pres">
      <dgm:prSet presAssocID="{2A1BE1B4-DD85-4586-B00C-E9E284A92F4A}" presName="centerShape" presStyleLbl="node0" presStyleIdx="0" presStyleCnt="1"/>
      <dgm:spPr/>
    </dgm:pt>
    <dgm:pt modelId="{87AE1682-48E0-4D84-B243-33A266B0D73D}" type="pres">
      <dgm:prSet presAssocID="{0B7326B9-3595-4EE7-B08E-6E2E7808F3B8}" presName="node" presStyleLbl="node1" presStyleIdx="0" presStyleCnt="5">
        <dgm:presLayoutVars>
          <dgm:bulletEnabled val="1"/>
        </dgm:presLayoutVars>
      </dgm:prSet>
      <dgm:spPr/>
    </dgm:pt>
    <dgm:pt modelId="{C0C86623-ECB8-45E3-98EE-87AEC124516B}" type="pres">
      <dgm:prSet presAssocID="{0B7326B9-3595-4EE7-B08E-6E2E7808F3B8}" presName="dummy" presStyleCnt="0"/>
      <dgm:spPr/>
    </dgm:pt>
    <dgm:pt modelId="{3E079529-8845-4D09-A79F-9A62BAE482A8}" type="pres">
      <dgm:prSet presAssocID="{02E4C833-96E7-4B24-A0DE-7C07522C1FBC}" presName="sibTrans" presStyleLbl="sibTrans2D1" presStyleIdx="0" presStyleCnt="5"/>
      <dgm:spPr/>
    </dgm:pt>
    <dgm:pt modelId="{72AB6E17-9BB8-42D3-98D0-1258D12CDDFD}" type="pres">
      <dgm:prSet presAssocID="{FB8091EA-BD82-4454-8948-5860BCAA12CC}" presName="node" presStyleLbl="node1" presStyleIdx="1" presStyleCnt="5" custScaleX="110274" custScaleY="111451">
        <dgm:presLayoutVars>
          <dgm:bulletEnabled val="1"/>
        </dgm:presLayoutVars>
      </dgm:prSet>
      <dgm:spPr>
        <a:xfrm>
          <a:off x="5099339" y="1355600"/>
          <a:ext cx="1291650" cy="1291650"/>
        </a:xfrm>
        <a:prstGeom prst="ellipse">
          <a:avLst/>
        </a:prstGeom>
      </dgm:spPr>
    </dgm:pt>
    <dgm:pt modelId="{5319752E-90C9-45E9-8910-56FE772EC0D0}" type="pres">
      <dgm:prSet presAssocID="{FB8091EA-BD82-4454-8948-5860BCAA12CC}" presName="dummy" presStyleCnt="0"/>
      <dgm:spPr/>
    </dgm:pt>
    <dgm:pt modelId="{ACA6C493-DD7C-4276-853F-EC70D6666B04}" type="pres">
      <dgm:prSet presAssocID="{0F620048-3EDC-48A7-8B33-1952DC4803A7}" presName="sibTrans" presStyleLbl="sibTrans2D1" presStyleIdx="1" presStyleCnt="5"/>
      <dgm:spPr/>
    </dgm:pt>
    <dgm:pt modelId="{A4497A3A-EBDB-4CB1-A3A8-E3CC06E53F0C}" type="pres">
      <dgm:prSet presAssocID="{059F6602-CCFA-4D77-8CDA-EDC13683CA61}" presName="node" presStyleLbl="node1" presStyleIdx="2" presStyleCnt="5">
        <dgm:presLayoutVars>
          <dgm:bulletEnabled val="1"/>
        </dgm:presLayoutVars>
      </dgm:prSet>
      <dgm:spPr>
        <a:xfrm>
          <a:off x="4388385" y="3543690"/>
          <a:ext cx="1291650" cy="1291650"/>
        </a:xfrm>
        <a:prstGeom prst="ellipse">
          <a:avLst/>
        </a:prstGeom>
      </dgm:spPr>
    </dgm:pt>
    <dgm:pt modelId="{553A40D7-0FE6-49DB-95B2-F4A5F18CB275}" type="pres">
      <dgm:prSet presAssocID="{059F6602-CCFA-4D77-8CDA-EDC13683CA61}" presName="dummy" presStyleCnt="0"/>
      <dgm:spPr/>
    </dgm:pt>
    <dgm:pt modelId="{7CC2A910-6031-4FAC-956A-CFD897732637}" type="pres">
      <dgm:prSet presAssocID="{43096770-1BBA-4D3C-B073-605BBDFA897D}" presName="sibTrans" presStyleLbl="sibTrans2D1" presStyleIdx="2" presStyleCnt="5"/>
      <dgm:spPr/>
    </dgm:pt>
    <dgm:pt modelId="{CB0652FC-56C7-4586-853E-3F02FAF893EB}" type="pres">
      <dgm:prSet presAssocID="{43281FB0-4134-4566-B276-E186E1261F5A}" presName="node" presStyleLbl="node1" presStyleIdx="3" presStyleCnt="5">
        <dgm:presLayoutVars>
          <dgm:bulletEnabled val="1"/>
        </dgm:presLayoutVars>
      </dgm:prSet>
      <dgm:spPr>
        <a:xfrm>
          <a:off x="2087691" y="3543690"/>
          <a:ext cx="1291650" cy="1291650"/>
        </a:xfrm>
        <a:prstGeom prst="ellipse">
          <a:avLst/>
        </a:prstGeom>
      </dgm:spPr>
    </dgm:pt>
    <dgm:pt modelId="{672BDD9D-7940-4032-B4FB-0824850C1D88}" type="pres">
      <dgm:prSet presAssocID="{43281FB0-4134-4566-B276-E186E1261F5A}" presName="dummy" presStyleCnt="0"/>
      <dgm:spPr/>
    </dgm:pt>
    <dgm:pt modelId="{D5A02C07-4006-426F-AF77-9D1480584C73}" type="pres">
      <dgm:prSet presAssocID="{CFC2104E-3D27-47C7-9A83-147AC1C7C0B8}" presName="sibTrans" presStyleLbl="sibTrans2D1" presStyleIdx="3" presStyleCnt="5"/>
      <dgm:spPr/>
    </dgm:pt>
    <dgm:pt modelId="{472278DE-A861-4AE9-82E8-C8D97DBF52DD}" type="pres">
      <dgm:prSet presAssocID="{78A11BEB-FFD5-47BD-A21E-934CBFE1DBCE}" presName="node" presStyleLbl="node1" presStyleIdx="4" presStyleCnt="5">
        <dgm:presLayoutVars>
          <dgm:bulletEnabled val="1"/>
        </dgm:presLayoutVars>
      </dgm:prSet>
      <dgm:spPr/>
    </dgm:pt>
    <dgm:pt modelId="{0B227FBB-C169-4469-ABD8-FD47414D158F}" type="pres">
      <dgm:prSet presAssocID="{78A11BEB-FFD5-47BD-A21E-934CBFE1DBCE}" presName="dummy" presStyleCnt="0"/>
      <dgm:spPr/>
    </dgm:pt>
    <dgm:pt modelId="{EC3662A2-69A4-458D-8B49-DFA86A388A3A}" type="pres">
      <dgm:prSet presAssocID="{03BBD0D2-F996-4038-923B-A9759AFDC557}" presName="sibTrans" presStyleLbl="sibTrans2D1" presStyleIdx="4" presStyleCnt="5"/>
      <dgm:spPr/>
    </dgm:pt>
  </dgm:ptLst>
  <dgm:cxnLst>
    <dgm:cxn modelId="{44BD2C26-4C05-43F4-BCC0-9897B0E8EFE1}" type="presOf" srcId="{BA3A41B9-7385-4355-A9BD-1E4480C9CE90}" destId="{E14BD774-B711-4C3C-9587-76742A6EEB3F}" srcOrd="0" destOrd="0" presId="urn:microsoft.com/office/officeart/2005/8/layout/radial6"/>
    <dgm:cxn modelId="{314BF336-0803-4D1A-A243-C36F43432F1C}" type="presOf" srcId="{0F620048-3EDC-48A7-8B33-1952DC4803A7}" destId="{ACA6C493-DD7C-4276-853F-EC70D6666B04}" srcOrd="0" destOrd="0" presId="urn:microsoft.com/office/officeart/2005/8/layout/radial6"/>
    <dgm:cxn modelId="{1BF8C239-7694-4948-A209-13979286C120}" srcId="{2A1BE1B4-DD85-4586-B00C-E9E284A92F4A}" destId="{78A11BEB-FFD5-47BD-A21E-934CBFE1DBCE}" srcOrd="4" destOrd="0" parTransId="{DB5C4A8E-9A07-4856-9D5D-8CE0F018E067}" sibTransId="{03BBD0D2-F996-4038-923B-A9759AFDC557}"/>
    <dgm:cxn modelId="{1DD48E3C-25A4-4054-BFFB-A168A4B1DA5F}" srcId="{2A1BE1B4-DD85-4586-B00C-E9E284A92F4A}" destId="{059F6602-CCFA-4D77-8CDA-EDC13683CA61}" srcOrd="2" destOrd="0" parTransId="{78038FAF-71D3-4EF3-80A8-02C32C92D9E7}" sibTransId="{43096770-1BBA-4D3C-B073-605BBDFA897D}"/>
    <dgm:cxn modelId="{D2FB803D-6CB2-46A2-82EF-07925B931822}" type="presOf" srcId="{78A11BEB-FFD5-47BD-A21E-934CBFE1DBCE}" destId="{472278DE-A861-4AE9-82E8-C8D97DBF52DD}" srcOrd="0" destOrd="0" presId="urn:microsoft.com/office/officeart/2005/8/layout/radial6"/>
    <dgm:cxn modelId="{867AF643-E2D1-4510-9FB4-31603BE9845B}" type="presOf" srcId="{2A1BE1B4-DD85-4586-B00C-E9E284A92F4A}" destId="{82EDD6FE-266D-4537-940F-26F334CBEB60}" srcOrd="0" destOrd="0" presId="urn:microsoft.com/office/officeart/2005/8/layout/radial6"/>
    <dgm:cxn modelId="{F0C2216E-2279-4EED-B395-31FFF0729861}" srcId="{2A1BE1B4-DD85-4586-B00C-E9E284A92F4A}" destId="{0B7326B9-3595-4EE7-B08E-6E2E7808F3B8}" srcOrd="0" destOrd="0" parTransId="{D68310BE-E043-4D97-8F11-429FD8AE4608}" sibTransId="{02E4C833-96E7-4B24-A0DE-7C07522C1FBC}"/>
    <dgm:cxn modelId="{39E9A84E-74DE-4438-A075-4FF0E19DC21F}" type="presOf" srcId="{43281FB0-4134-4566-B276-E186E1261F5A}" destId="{CB0652FC-56C7-4586-853E-3F02FAF893EB}" srcOrd="0" destOrd="0" presId="urn:microsoft.com/office/officeart/2005/8/layout/radial6"/>
    <dgm:cxn modelId="{27DA0974-00F0-4301-BB16-001A47878AF3}" srcId="{2A1BE1B4-DD85-4586-B00C-E9E284A92F4A}" destId="{FB8091EA-BD82-4454-8948-5860BCAA12CC}" srcOrd="1" destOrd="0" parTransId="{1C8177EC-6CF3-4D1E-B8F0-86E11F07B1DE}" sibTransId="{0F620048-3EDC-48A7-8B33-1952DC4803A7}"/>
    <dgm:cxn modelId="{EFCDA18E-10C9-49B2-9D28-5E8C145393D2}" srcId="{2A1BE1B4-DD85-4586-B00C-E9E284A92F4A}" destId="{43281FB0-4134-4566-B276-E186E1261F5A}" srcOrd="3" destOrd="0" parTransId="{782832F7-D0FF-421E-97EB-BB84D445E22B}" sibTransId="{CFC2104E-3D27-47C7-9A83-147AC1C7C0B8}"/>
    <dgm:cxn modelId="{7771BA9F-B25C-4D03-92AA-F610F1C97020}" type="presOf" srcId="{0B7326B9-3595-4EE7-B08E-6E2E7808F3B8}" destId="{87AE1682-48E0-4D84-B243-33A266B0D73D}" srcOrd="0" destOrd="0" presId="urn:microsoft.com/office/officeart/2005/8/layout/radial6"/>
    <dgm:cxn modelId="{3C591BA0-5BFF-47AF-BE7D-D7DA276A7B20}" type="presOf" srcId="{02E4C833-96E7-4B24-A0DE-7C07522C1FBC}" destId="{3E079529-8845-4D09-A79F-9A62BAE482A8}" srcOrd="0" destOrd="0" presId="urn:microsoft.com/office/officeart/2005/8/layout/radial6"/>
    <dgm:cxn modelId="{5D1A48A9-F0B4-4526-9DB7-8540BD06208D}" type="presOf" srcId="{FB8091EA-BD82-4454-8948-5860BCAA12CC}" destId="{72AB6E17-9BB8-42D3-98D0-1258D12CDDFD}" srcOrd="0" destOrd="0" presId="urn:microsoft.com/office/officeart/2005/8/layout/radial6"/>
    <dgm:cxn modelId="{BB706CAC-B947-4A16-A025-E3F4742AE5F1}" type="presOf" srcId="{059F6602-CCFA-4D77-8CDA-EDC13683CA61}" destId="{A4497A3A-EBDB-4CB1-A3A8-E3CC06E53F0C}" srcOrd="0" destOrd="0" presId="urn:microsoft.com/office/officeart/2005/8/layout/radial6"/>
    <dgm:cxn modelId="{540207AF-FBE3-49BE-8F58-44FC689B87A0}" srcId="{BA3A41B9-7385-4355-A9BD-1E4480C9CE90}" destId="{2A1BE1B4-DD85-4586-B00C-E9E284A92F4A}" srcOrd="0" destOrd="0" parTransId="{2AD79F03-55B0-468B-9C2B-8B7825246F51}" sibTransId="{2A2FC7A2-3513-4124-A2CB-68B157405400}"/>
    <dgm:cxn modelId="{BC27CFB9-CFDD-4DAF-86F1-69EFECB55865}" type="presOf" srcId="{CFC2104E-3D27-47C7-9A83-147AC1C7C0B8}" destId="{D5A02C07-4006-426F-AF77-9D1480584C73}" srcOrd="0" destOrd="0" presId="urn:microsoft.com/office/officeart/2005/8/layout/radial6"/>
    <dgm:cxn modelId="{52944AD7-37D7-4E0A-AED0-999E06C72BE9}" type="presOf" srcId="{03BBD0D2-F996-4038-923B-A9759AFDC557}" destId="{EC3662A2-69A4-458D-8B49-DFA86A388A3A}" srcOrd="0" destOrd="0" presId="urn:microsoft.com/office/officeart/2005/8/layout/radial6"/>
    <dgm:cxn modelId="{7A49D1E1-0943-49B0-9EBD-1B8B73A1AB93}" type="presOf" srcId="{43096770-1BBA-4D3C-B073-605BBDFA897D}" destId="{7CC2A910-6031-4FAC-956A-CFD897732637}" srcOrd="0" destOrd="0" presId="urn:microsoft.com/office/officeart/2005/8/layout/radial6"/>
    <dgm:cxn modelId="{29123E4D-6E46-42C7-A883-FED1D6048505}" type="presParOf" srcId="{E14BD774-B711-4C3C-9587-76742A6EEB3F}" destId="{82EDD6FE-266D-4537-940F-26F334CBEB60}" srcOrd="0" destOrd="0" presId="urn:microsoft.com/office/officeart/2005/8/layout/radial6"/>
    <dgm:cxn modelId="{C309BAC0-2C60-45E9-B7FC-2997614ADDA8}" type="presParOf" srcId="{E14BD774-B711-4C3C-9587-76742A6EEB3F}" destId="{87AE1682-48E0-4D84-B243-33A266B0D73D}" srcOrd="1" destOrd="0" presId="urn:microsoft.com/office/officeart/2005/8/layout/radial6"/>
    <dgm:cxn modelId="{8D5C1CAC-7FC7-4AA0-9144-67B2D832CEF0}" type="presParOf" srcId="{E14BD774-B711-4C3C-9587-76742A6EEB3F}" destId="{C0C86623-ECB8-45E3-98EE-87AEC124516B}" srcOrd="2" destOrd="0" presId="urn:microsoft.com/office/officeart/2005/8/layout/radial6"/>
    <dgm:cxn modelId="{66313F2B-1831-4EBA-908A-7DB3F7EB943B}" type="presParOf" srcId="{E14BD774-B711-4C3C-9587-76742A6EEB3F}" destId="{3E079529-8845-4D09-A79F-9A62BAE482A8}" srcOrd="3" destOrd="0" presId="urn:microsoft.com/office/officeart/2005/8/layout/radial6"/>
    <dgm:cxn modelId="{0241A658-FDEE-4768-ACB4-AD77D79AD3EE}" type="presParOf" srcId="{E14BD774-B711-4C3C-9587-76742A6EEB3F}" destId="{72AB6E17-9BB8-42D3-98D0-1258D12CDDFD}" srcOrd="4" destOrd="0" presId="urn:microsoft.com/office/officeart/2005/8/layout/radial6"/>
    <dgm:cxn modelId="{0CE34311-A11C-4EEC-9903-E17326C09354}" type="presParOf" srcId="{E14BD774-B711-4C3C-9587-76742A6EEB3F}" destId="{5319752E-90C9-45E9-8910-56FE772EC0D0}" srcOrd="5" destOrd="0" presId="urn:microsoft.com/office/officeart/2005/8/layout/radial6"/>
    <dgm:cxn modelId="{A1766BEB-0581-4EC8-A2E0-F90FF9AEEDC2}" type="presParOf" srcId="{E14BD774-B711-4C3C-9587-76742A6EEB3F}" destId="{ACA6C493-DD7C-4276-853F-EC70D6666B04}" srcOrd="6" destOrd="0" presId="urn:microsoft.com/office/officeart/2005/8/layout/radial6"/>
    <dgm:cxn modelId="{E3618805-E198-4ADA-B67B-EA8C262DB9D6}" type="presParOf" srcId="{E14BD774-B711-4C3C-9587-76742A6EEB3F}" destId="{A4497A3A-EBDB-4CB1-A3A8-E3CC06E53F0C}" srcOrd="7" destOrd="0" presId="urn:microsoft.com/office/officeart/2005/8/layout/radial6"/>
    <dgm:cxn modelId="{4C8AEE43-A027-4018-BE25-630589C3AEE6}" type="presParOf" srcId="{E14BD774-B711-4C3C-9587-76742A6EEB3F}" destId="{553A40D7-0FE6-49DB-95B2-F4A5F18CB275}" srcOrd="8" destOrd="0" presId="urn:microsoft.com/office/officeart/2005/8/layout/radial6"/>
    <dgm:cxn modelId="{AEDE4AFE-FD69-4D8F-ABA1-100871C43EEC}" type="presParOf" srcId="{E14BD774-B711-4C3C-9587-76742A6EEB3F}" destId="{7CC2A910-6031-4FAC-956A-CFD897732637}" srcOrd="9" destOrd="0" presId="urn:microsoft.com/office/officeart/2005/8/layout/radial6"/>
    <dgm:cxn modelId="{315042AF-FACC-4CCC-BA32-1F4E20AAFAAE}" type="presParOf" srcId="{E14BD774-B711-4C3C-9587-76742A6EEB3F}" destId="{CB0652FC-56C7-4586-853E-3F02FAF893EB}" srcOrd="10" destOrd="0" presId="urn:microsoft.com/office/officeart/2005/8/layout/radial6"/>
    <dgm:cxn modelId="{EC2B15E2-C14C-4255-9029-DF7515648836}" type="presParOf" srcId="{E14BD774-B711-4C3C-9587-76742A6EEB3F}" destId="{672BDD9D-7940-4032-B4FB-0824850C1D88}" srcOrd="11" destOrd="0" presId="urn:microsoft.com/office/officeart/2005/8/layout/radial6"/>
    <dgm:cxn modelId="{3C145A9B-01CF-4FA3-B903-14B63B6F3951}" type="presParOf" srcId="{E14BD774-B711-4C3C-9587-76742A6EEB3F}" destId="{D5A02C07-4006-426F-AF77-9D1480584C73}" srcOrd="12" destOrd="0" presId="urn:microsoft.com/office/officeart/2005/8/layout/radial6"/>
    <dgm:cxn modelId="{CC6AD486-1227-4E39-BA01-58E400EE111C}" type="presParOf" srcId="{E14BD774-B711-4C3C-9587-76742A6EEB3F}" destId="{472278DE-A861-4AE9-82E8-C8D97DBF52DD}" srcOrd="13" destOrd="0" presId="urn:microsoft.com/office/officeart/2005/8/layout/radial6"/>
    <dgm:cxn modelId="{812B1600-FE5C-4F9D-AAD0-21E73A9D5BD8}" type="presParOf" srcId="{E14BD774-B711-4C3C-9587-76742A6EEB3F}" destId="{0B227FBB-C169-4469-ABD8-FD47414D158F}" srcOrd="14" destOrd="0" presId="urn:microsoft.com/office/officeart/2005/8/layout/radial6"/>
    <dgm:cxn modelId="{EDB00065-9329-45DF-83CA-A5504D2AD701}" type="presParOf" srcId="{E14BD774-B711-4C3C-9587-76742A6EEB3F}" destId="{EC3662A2-69A4-458D-8B49-DFA86A388A3A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3A41B9-7385-4355-A9BD-1E4480C9CE90}" type="doc">
      <dgm:prSet loTypeId="urn:microsoft.com/office/officeart/2005/8/layout/radial6" loCatId="cycle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s-VE"/>
        </a:p>
      </dgm:t>
    </dgm:pt>
    <dgm:pt modelId="{2A1BE1B4-DD85-4586-B00C-E9E284A92F4A}">
      <dgm:prSet phldrT="[Texto]"/>
      <dgm:spPr/>
      <dgm:t>
        <a:bodyPr/>
        <a:lstStyle/>
        <a:p>
          <a:r>
            <a:rPr lang="es-VE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valores </a:t>
          </a:r>
          <a:endParaRPr lang="es-VE" b="1" dirty="0">
            <a:solidFill>
              <a:schemeClr val="tx1"/>
            </a:solidFill>
          </a:endParaRPr>
        </a:p>
      </dgm:t>
    </dgm:pt>
    <dgm:pt modelId="{2AD79F03-55B0-468B-9C2B-8B7825246F51}" type="parTrans" cxnId="{540207AF-FBE3-49BE-8F58-44FC689B87A0}">
      <dgm:prSet/>
      <dgm:spPr/>
      <dgm:t>
        <a:bodyPr/>
        <a:lstStyle/>
        <a:p>
          <a:endParaRPr lang="es-VE" b="1">
            <a:solidFill>
              <a:schemeClr val="tx1"/>
            </a:solidFill>
          </a:endParaRPr>
        </a:p>
      </dgm:t>
    </dgm:pt>
    <dgm:pt modelId="{2A2FC7A2-3513-4124-A2CB-68B157405400}" type="sibTrans" cxnId="{540207AF-FBE3-49BE-8F58-44FC689B87A0}">
      <dgm:prSet/>
      <dgm:spPr/>
      <dgm:t>
        <a:bodyPr/>
        <a:lstStyle/>
        <a:p>
          <a:endParaRPr lang="es-VE" b="1">
            <a:solidFill>
              <a:schemeClr val="tx1"/>
            </a:solidFill>
          </a:endParaRPr>
        </a:p>
      </dgm:t>
    </dgm:pt>
    <dgm:pt modelId="{0B7326B9-3595-4EE7-B08E-6E2E7808F3B8}">
      <dgm:prSet phldrT="[Texto]" custT="1"/>
      <dgm:spPr/>
      <dgm:t>
        <a:bodyPr spcFirstLastPara="0" vert="horz" wrap="square" lIns="13970" tIns="13970" rIns="13970" bIns="13970" numCol="1" spcCol="1270" anchor="ctr" anchorCtr="0"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VE" sz="1100" b="1" i="0"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Vida</a:t>
          </a:r>
          <a:endParaRPr lang="es-VE" sz="1100" b="1" i="0" kern="1200" dirty="0">
            <a:solidFill>
              <a:schemeClr val="tx1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D68310BE-E043-4D97-8F11-429FD8AE4608}" type="parTrans" cxnId="{F0C2216E-2279-4EED-B395-31FFF0729861}">
      <dgm:prSet/>
      <dgm:spPr/>
      <dgm:t>
        <a:bodyPr/>
        <a:lstStyle/>
        <a:p>
          <a:endParaRPr lang="es-VE" b="1">
            <a:solidFill>
              <a:schemeClr val="tx1"/>
            </a:solidFill>
          </a:endParaRPr>
        </a:p>
      </dgm:t>
    </dgm:pt>
    <dgm:pt modelId="{02E4C833-96E7-4B24-A0DE-7C07522C1FBC}" type="sibTrans" cxnId="{F0C2216E-2279-4EED-B395-31FFF0729861}">
      <dgm:prSet/>
      <dgm:spPr/>
      <dgm:t>
        <a:bodyPr/>
        <a:lstStyle/>
        <a:p>
          <a:endParaRPr lang="es-VE" b="1">
            <a:solidFill>
              <a:schemeClr val="tx1"/>
            </a:solidFill>
          </a:endParaRPr>
        </a:p>
      </dgm:t>
    </dgm:pt>
    <dgm:pt modelId="{059F6602-CCFA-4D77-8CDA-EDC13683CA61}">
      <dgm:prSet phldrT="[Texto]" custT="1"/>
      <dgm:spPr/>
      <dgm:t>
        <a:bodyPr spcFirstLastPara="0" vert="horz" wrap="square" lIns="13970" tIns="13970" rIns="13970" bIns="13970" numCol="1" spcCol="1270" anchor="ctr" anchorCtr="0"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VE" sz="1100" b="1" i="0"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Igualdad</a:t>
          </a:r>
          <a:endParaRPr lang="es-VE" sz="1100" b="1" i="0" kern="1200" dirty="0">
            <a:solidFill>
              <a:schemeClr val="tx1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78038FAF-71D3-4EF3-80A8-02C32C92D9E7}" type="parTrans" cxnId="{1DD48E3C-25A4-4054-BFFB-A168A4B1DA5F}">
      <dgm:prSet/>
      <dgm:spPr/>
      <dgm:t>
        <a:bodyPr/>
        <a:lstStyle/>
        <a:p>
          <a:endParaRPr lang="es-VE" b="1">
            <a:solidFill>
              <a:schemeClr val="tx1"/>
            </a:solidFill>
          </a:endParaRPr>
        </a:p>
      </dgm:t>
    </dgm:pt>
    <dgm:pt modelId="{43096770-1BBA-4D3C-B073-605BBDFA897D}" type="sibTrans" cxnId="{1DD48E3C-25A4-4054-BFFB-A168A4B1DA5F}">
      <dgm:prSet/>
      <dgm:spPr/>
      <dgm:t>
        <a:bodyPr/>
        <a:lstStyle/>
        <a:p>
          <a:endParaRPr lang="es-VE" b="1">
            <a:solidFill>
              <a:schemeClr val="tx1"/>
            </a:solidFill>
          </a:endParaRPr>
        </a:p>
      </dgm:t>
    </dgm:pt>
    <dgm:pt modelId="{FB8091EA-BD82-4454-8948-5860BCAA12CC}">
      <dgm:prSet custT="1"/>
      <dgm:spPr/>
      <dgm:t>
        <a:bodyPr spcFirstLastPara="0" vert="horz" wrap="square" lIns="13970" tIns="13970" rIns="13970" bIns="13970" numCol="1" spcCol="1270" anchor="ctr" anchorCtr="0"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VE" sz="1100" b="1" i="0"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libertad</a:t>
          </a:r>
          <a:endParaRPr lang="es-VE" sz="1100" b="1" i="0" kern="1200" dirty="0">
            <a:solidFill>
              <a:schemeClr val="tx1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1C8177EC-6CF3-4D1E-B8F0-86E11F07B1DE}" type="parTrans" cxnId="{27DA0974-00F0-4301-BB16-001A47878AF3}">
      <dgm:prSet/>
      <dgm:spPr/>
      <dgm:t>
        <a:bodyPr/>
        <a:lstStyle/>
        <a:p>
          <a:endParaRPr lang="es-VE" b="1">
            <a:solidFill>
              <a:schemeClr val="tx1"/>
            </a:solidFill>
          </a:endParaRPr>
        </a:p>
      </dgm:t>
    </dgm:pt>
    <dgm:pt modelId="{0F620048-3EDC-48A7-8B33-1952DC4803A7}" type="sibTrans" cxnId="{27DA0974-00F0-4301-BB16-001A47878AF3}">
      <dgm:prSet/>
      <dgm:spPr/>
      <dgm:t>
        <a:bodyPr/>
        <a:lstStyle/>
        <a:p>
          <a:endParaRPr lang="es-VE" b="1">
            <a:solidFill>
              <a:schemeClr val="tx1"/>
            </a:solidFill>
          </a:endParaRPr>
        </a:p>
      </dgm:t>
    </dgm:pt>
    <dgm:pt modelId="{78A11BEB-FFD5-47BD-A21E-934CBFE1DBCE}">
      <dgm:prSet custT="1"/>
      <dgm:spPr/>
      <dgm:t>
        <a:bodyPr spcFirstLastPara="0" vert="horz" wrap="square" lIns="13970" tIns="13970" rIns="13970" bIns="13970" numCol="1" spcCol="1270" anchor="ctr" anchorCtr="0"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VE" sz="1100" b="1" i="0"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Paz</a:t>
          </a:r>
          <a:endParaRPr lang="es-VE" sz="1100" b="1" i="0" kern="1200" dirty="0">
            <a:solidFill>
              <a:schemeClr val="tx1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DB5C4A8E-9A07-4856-9D5D-8CE0F018E067}" type="parTrans" cxnId="{1BF8C239-7694-4948-A209-13979286C120}">
      <dgm:prSet/>
      <dgm:spPr/>
      <dgm:t>
        <a:bodyPr/>
        <a:lstStyle/>
        <a:p>
          <a:endParaRPr lang="es-VE" b="1">
            <a:solidFill>
              <a:schemeClr val="tx1"/>
            </a:solidFill>
          </a:endParaRPr>
        </a:p>
      </dgm:t>
    </dgm:pt>
    <dgm:pt modelId="{03BBD0D2-F996-4038-923B-A9759AFDC557}" type="sibTrans" cxnId="{1BF8C239-7694-4948-A209-13979286C120}">
      <dgm:prSet/>
      <dgm:spPr/>
      <dgm:t>
        <a:bodyPr/>
        <a:lstStyle/>
        <a:p>
          <a:endParaRPr lang="es-VE" b="1">
            <a:solidFill>
              <a:schemeClr val="tx1"/>
            </a:solidFill>
          </a:endParaRPr>
        </a:p>
      </dgm:t>
    </dgm:pt>
    <dgm:pt modelId="{43281FB0-4134-4566-B276-E186E1261F5A}">
      <dgm:prSet custT="1"/>
      <dgm:spPr/>
      <dgm:t>
        <a:bodyPr spcFirstLastPara="0" vert="horz" wrap="square" lIns="13970" tIns="13970" rIns="13970" bIns="13970" numCol="1" spcCol="1270" anchor="ctr" anchorCtr="0"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VE" sz="1100" b="1" i="0"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Justicia</a:t>
          </a:r>
          <a:endParaRPr lang="es-VE" sz="1100" b="1" i="0" kern="1200" dirty="0">
            <a:solidFill>
              <a:schemeClr val="tx1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782832F7-D0FF-421E-97EB-BB84D445E22B}" type="parTrans" cxnId="{EFCDA18E-10C9-49B2-9D28-5E8C145393D2}">
      <dgm:prSet/>
      <dgm:spPr/>
      <dgm:t>
        <a:bodyPr/>
        <a:lstStyle/>
        <a:p>
          <a:endParaRPr lang="es-VE" b="1">
            <a:solidFill>
              <a:schemeClr val="tx1"/>
            </a:solidFill>
          </a:endParaRPr>
        </a:p>
      </dgm:t>
    </dgm:pt>
    <dgm:pt modelId="{CFC2104E-3D27-47C7-9A83-147AC1C7C0B8}" type="sibTrans" cxnId="{EFCDA18E-10C9-49B2-9D28-5E8C145393D2}">
      <dgm:prSet/>
      <dgm:spPr/>
      <dgm:t>
        <a:bodyPr/>
        <a:lstStyle/>
        <a:p>
          <a:endParaRPr lang="es-VE" b="1">
            <a:solidFill>
              <a:schemeClr val="tx1"/>
            </a:solidFill>
          </a:endParaRPr>
        </a:p>
      </dgm:t>
    </dgm:pt>
    <dgm:pt modelId="{27CBFE5B-C5DB-49E6-A825-1789E9CF1176}">
      <dgm:prSet custT="1"/>
      <dgm:spPr/>
      <dgm:t>
        <a:bodyPr spcFirstLastPara="0" vert="horz" wrap="square" lIns="13970" tIns="13970" rIns="13970" bIns="13970" numCol="1" spcCol="1270" anchor="ctr" anchorCtr="0"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VE" sz="1100" b="1" i="0"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Imperio De La Ley</a:t>
          </a:r>
          <a:br>
            <a:rPr lang="es-VE" sz="1100" b="1" i="0"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</a:br>
          <a:endParaRPr lang="es-VE" sz="1100" b="1" i="0" kern="1200" dirty="0">
            <a:solidFill>
              <a:schemeClr val="tx1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DCADC650-A35B-4FFD-9731-8F99EDC8B434}" type="parTrans" cxnId="{E544AE10-4550-4023-BAA6-C5C5520C5E4C}">
      <dgm:prSet/>
      <dgm:spPr/>
      <dgm:t>
        <a:bodyPr/>
        <a:lstStyle/>
        <a:p>
          <a:endParaRPr lang="es-VE" b="1">
            <a:solidFill>
              <a:schemeClr val="tx1"/>
            </a:solidFill>
          </a:endParaRPr>
        </a:p>
      </dgm:t>
    </dgm:pt>
    <dgm:pt modelId="{F4DBBB11-7540-49C0-A73D-0F3DA5C2BD8C}" type="sibTrans" cxnId="{E544AE10-4550-4023-BAA6-C5C5520C5E4C}">
      <dgm:prSet/>
      <dgm:spPr/>
      <dgm:t>
        <a:bodyPr/>
        <a:lstStyle/>
        <a:p>
          <a:endParaRPr lang="es-VE" b="1">
            <a:solidFill>
              <a:schemeClr val="tx1"/>
            </a:solidFill>
          </a:endParaRPr>
        </a:p>
      </dgm:t>
    </dgm:pt>
    <dgm:pt modelId="{526691F1-90D3-483A-8761-959F08046EA5}">
      <dgm:prSet custT="1"/>
      <dgm:spPr/>
      <dgm:t>
        <a:bodyPr spcFirstLastPara="0" vert="horz" wrap="square" lIns="13970" tIns="13970" rIns="13970" bIns="13970" numCol="1" spcCol="1270" anchor="ctr" anchorCtr="0"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VE" sz="1100" b="1" i="0"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Bien</a:t>
          </a:r>
          <a:br>
            <a:rPr lang="es-VE" sz="1100" b="1" i="0"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</a:br>
          <a:r>
            <a:rPr lang="es-VE" sz="1100" b="1" i="0"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Común</a:t>
          </a:r>
          <a:endParaRPr lang="es-VE" sz="1100" b="1" i="0" kern="1200" dirty="0">
            <a:solidFill>
              <a:schemeClr val="tx1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D81FE652-4EAA-4120-A89C-83BCB443F729}" type="parTrans" cxnId="{00003619-DDEF-48CA-8B33-B181A3F4164C}">
      <dgm:prSet/>
      <dgm:spPr/>
      <dgm:t>
        <a:bodyPr/>
        <a:lstStyle/>
        <a:p>
          <a:endParaRPr lang="es-VE" b="1">
            <a:solidFill>
              <a:schemeClr val="tx1"/>
            </a:solidFill>
          </a:endParaRPr>
        </a:p>
      </dgm:t>
    </dgm:pt>
    <dgm:pt modelId="{7C15512D-C814-4C8D-88FC-1D32817AB50D}" type="sibTrans" cxnId="{00003619-DDEF-48CA-8B33-B181A3F4164C}">
      <dgm:prSet/>
      <dgm:spPr/>
      <dgm:t>
        <a:bodyPr/>
        <a:lstStyle/>
        <a:p>
          <a:endParaRPr lang="es-VE" b="1">
            <a:solidFill>
              <a:schemeClr val="tx1"/>
            </a:solidFill>
          </a:endParaRPr>
        </a:p>
      </dgm:t>
    </dgm:pt>
    <dgm:pt modelId="{C4D8660E-68F2-424E-BE23-5FABBC4ACD4D}">
      <dgm:prSet custT="1"/>
      <dgm:spPr/>
      <dgm:t>
        <a:bodyPr spcFirstLastPara="0" vert="horz" wrap="square" lIns="13970" tIns="13970" rIns="13970" bIns="13970" numCol="1" spcCol="1270" anchor="ctr" anchorCtr="0"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VE" sz="1100" b="1" i="0"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solidaridad</a:t>
          </a:r>
          <a:endParaRPr lang="es-VE" sz="1100" b="1" i="0" kern="1200" dirty="0">
            <a:solidFill>
              <a:schemeClr val="tx1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933F2452-5BA5-4388-91F8-5D137CC3D67C}" type="parTrans" cxnId="{EF3BB2D4-D80E-4EFC-971B-304AE05B4B42}">
      <dgm:prSet/>
      <dgm:spPr/>
      <dgm:t>
        <a:bodyPr/>
        <a:lstStyle/>
        <a:p>
          <a:endParaRPr lang="es-VE" b="1">
            <a:solidFill>
              <a:schemeClr val="tx1"/>
            </a:solidFill>
          </a:endParaRPr>
        </a:p>
      </dgm:t>
    </dgm:pt>
    <dgm:pt modelId="{55B67248-56D1-4D4A-A5E8-0DF0435FEB89}" type="sibTrans" cxnId="{EF3BB2D4-D80E-4EFC-971B-304AE05B4B42}">
      <dgm:prSet/>
      <dgm:spPr/>
      <dgm:t>
        <a:bodyPr/>
        <a:lstStyle/>
        <a:p>
          <a:endParaRPr lang="es-VE" b="1">
            <a:solidFill>
              <a:schemeClr val="tx1"/>
            </a:solidFill>
          </a:endParaRPr>
        </a:p>
      </dgm:t>
    </dgm:pt>
    <dgm:pt modelId="{4C9D02A6-028E-44A7-A536-728BCDA80F28}">
      <dgm:prSet custT="1"/>
      <dgm:spPr/>
      <dgm:t>
        <a:bodyPr spcFirstLastPara="0" vert="horz" wrap="square" lIns="13970" tIns="13970" rIns="13970" bIns="13970" numCol="1" spcCol="1270" anchor="ctr" anchorCtr="0"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VE" sz="1100" b="1" i="0"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Pluralismo Político</a:t>
          </a:r>
          <a:br>
            <a:rPr lang="es-VE" sz="1100" b="1" i="0"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</a:br>
          <a:endParaRPr lang="es-VE" sz="1100" b="1" i="0" kern="1200" dirty="0">
            <a:solidFill>
              <a:schemeClr val="tx1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389C0C5C-3D17-40B4-B6F1-D7819B2E64A1}" type="parTrans" cxnId="{BB7AC8FA-5007-4177-95C3-A1D441A02685}">
      <dgm:prSet/>
      <dgm:spPr/>
      <dgm:t>
        <a:bodyPr/>
        <a:lstStyle/>
        <a:p>
          <a:endParaRPr lang="es-VE" b="1">
            <a:solidFill>
              <a:schemeClr val="tx1"/>
            </a:solidFill>
          </a:endParaRPr>
        </a:p>
      </dgm:t>
    </dgm:pt>
    <dgm:pt modelId="{EBC40EE9-30F4-41D3-A138-2CB59A3C7881}" type="sibTrans" cxnId="{BB7AC8FA-5007-4177-95C3-A1D441A02685}">
      <dgm:prSet/>
      <dgm:spPr/>
      <dgm:t>
        <a:bodyPr/>
        <a:lstStyle/>
        <a:p>
          <a:endParaRPr lang="es-VE" b="1">
            <a:solidFill>
              <a:schemeClr val="tx1"/>
            </a:solidFill>
          </a:endParaRPr>
        </a:p>
      </dgm:t>
    </dgm:pt>
    <dgm:pt modelId="{A56FBD41-2244-4E82-9C88-2B10B387641A}">
      <dgm:prSet custT="1"/>
      <dgm:spPr/>
      <dgm:t>
        <a:bodyPr spcFirstLastPara="0" vert="horz" wrap="square" lIns="13970" tIns="13970" rIns="13970" bIns="13970" numCol="1" spcCol="1270" anchor="ctr" anchorCtr="0"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VE" sz="1100" b="1" i="0"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Ética</a:t>
          </a:r>
          <a:endParaRPr lang="es-VE" sz="1100" b="1" i="0" kern="1200" dirty="0">
            <a:solidFill>
              <a:schemeClr val="tx1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9171C03D-E580-43CA-A32C-478A86A61CFD}" type="parTrans" cxnId="{529642C6-5EBB-4EF8-9ECB-BB1AE1C218D2}">
      <dgm:prSet/>
      <dgm:spPr/>
      <dgm:t>
        <a:bodyPr/>
        <a:lstStyle/>
        <a:p>
          <a:endParaRPr lang="es-VE" b="1">
            <a:solidFill>
              <a:schemeClr val="tx1"/>
            </a:solidFill>
          </a:endParaRPr>
        </a:p>
      </dgm:t>
    </dgm:pt>
    <dgm:pt modelId="{BB8153A8-D0EF-456F-9017-3078462CEEF1}" type="sibTrans" cxnId="{529642C6-5EBB-4EF8-9ECB-BB1AE1C218D2}">
      <dgm:prSet/>
      <dgm:spPr/>
      <dgm:t>
        <a:bodyPr/>
        <a:lstStyle/>
        <a:p>
          <a:endParaRPr lang="es-VE" b="1">
            <a:solidFill>
              <a:schemeClr val="tx1"/>
            </a:solidFill>
          </a:endParaRPr>
        </a:p>
      </dgm:t>
    </dgm:pt>
    <dgm:pt modelId="{F708F6EE-A949-4E59-9994-BCB4CC8ECAD6}">
      <dgm:prSet custT="1"/>
      <dgm:spPr/>
      <dgm:t>
        <a:bodyPr spcFirstLastPara="0" vert="horz" wrap="square" lIns="13970" tIns="13970" rIns="13970" bIns="13970" numCol="1" spcCol="1270" anchor="ctr" anchorCtr="0"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VE" sz="1100" b="1" i="0" kern="12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Preeminencia De Los Derechos</a:t>
          </a:r>
          <a:br>
            <a:rPr lang="es-VE" sz="1100" b="1" i="0" kern="12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</a:br>
          <a:r>
            <a:rPr lang="es-VE" sz="1100" b="1" i="0" kern="12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Humanos</a:t>
          </a:r>
        </a:p>
      </dgm:t>
    </dgm:pt>
    <dgm:pt modelId="{8B833FE3-814F-41B1-9EE9-C4C1FC24CD10}" type="parTrans" cxnId="{03DAAAAA-FC5B-4A9C-AE06-F4645E59C352}">
      <dgm:prSet/>
      <dgm:spPr/>
      <dgm:t>
        <a:bodyPr/>
        <a:lstStyle/>
        <a:p>
          <a:endParaRPr lang="es-VE" b="1">
            <a:solidFill>
              <a:schemeClr val="tx1"/>
            </a:solidFill>
          </a:endParaRPr>
        </a:p>
      </dgm:t>
    </dgm:pt>
    <dgm:pt modelId="{2F1119C9-C7DB-4439-9E44-B257D4354077}" type="sibTrans" cxnId="{03DAAAAA-FC5B-4A9C-AE06-F4645E59C352}">
      <dgm:prSet/>
      <dgm:spPr/>
      <dgm:t>
        <a:bodyPr/>
        <a:lstStyle/>
        <a:p>
          <a:endParaRPr lang="es-VE" b="1">
            <a:solidFill>
              <a:schemeClr val="tx1"/>
            </a:solidFill>
          </a:endParaRPr>
        </a:p>
      </dgm:t>
    </dgm:pt>
    <dgm:pt modelId="{E14BD774-B711-4C3C-9587-76742A6EEB3F}" type="pres">
      <dgm:prSet presAssocID="{BA3A41B9-7385-4355-A9BD-1E4480C9CE90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2EDD6FE-266D-4537-940F-26F334CBEB60}" type="pres">
      <dgm:prSet presAssocID="{2A1BE1B4-DD85-4586-B00C-E9E284A92F4A}" presName="centerShape" presStyleLbl="node0" presStyleIdx="0" presStyleCnt="1"/>
      <dgm:spPr/>
    </dgm:pt>
    <dgm:pt modelId="{87AE1682-48E0-4D84-B243-33A266B0D73D}" type="pres">
      <dgm:prSet presAssocID="{0B7326B9-3595-4EE7-B08E-6E2E7808F3B8}" presName="node" presStyleLbl="node1" presStyleIdx="0" presStyleCnt="11" custScaleX="149162" custScaleY="145279">
        <dgm:presLayoutVars>
          <dgm:bulletEnabled val="1"/>
        </dgm:presLayoutVars>
      </dgm:prSet>
      <dgm:spPr>
        <a:xfrm>
          <a:off x="3329431" y="-166678"/>
          <a:ext cx="1108864" cy="1079998"/>
        </a:xfrm>
        <a:prstGeom prst="ellipse">
          <a:avLst/>
        </a:prstGeom>
      </dgm:spPr>
    </dgm:pt>
    <dgm:pt modelId="{C0C86623-ECB8-45E3-98EE-87AEC124516B}" type="pres">
      <dgm:prSet presAssocID="{0B7326B9-3595-4EE7-B08E-6E2E7808F3B8}" presName="dummy" presStyleCnt="0"/>
      <dgm:spPr/>
    </dgm:pt>
    <dgm:pt modelId="{3E079529-8845-4D09-A79F-9A62BAE482A8}" type="pres">
      <dgm:prSet presAssocID="{02E4C833-96E7-4B24-A0DE-7C07522C1FBC}" presName="sibTrans" presStyleLbl="sibTrans2D1" presStyleIdx="0" presStyleCnt="11"/>
      <dgm:spPr/>
    </dgm:pt>
    <dgm:pt modelId="{72AB6E17-9BB8-42D3-98D0-1258D12CDDFD}" type="pres">
      <dgm:prSet presAssocID="{FB8091EA-BD82-4454-8948-5860BCAA12CC}" presName="node" presStyleLbl="node1" presStyleIdx="1" presStyleCnt="11" custScaleX="145279" custScaleY="145279">
        <dgm:presLayoutVars>
          <dgm:bulletEnabled val="1"/>
        </dgm:presLayoutVars>
      </dgm:prSet>
      <dgm:spPr>
        <a:xfrm>
          <a:off x="4482167" y="167556"/>
          <a:ext cx="1079998" cy="1079998"/>
        </a:xfrm>
        <a:prstGeom prst="ellipse">
          <a:avLst/>
        </a:prstGeom>
      </dgm:spPr>
    </dgm:pt>
    <dgm:pt modelId="{5319752E-90C9-45E9-8910-56FE772EC0D0}" type="pres">
      <dgm:prSet presAssocID="{FB8091EA-BD82-4454-8948-5860BCAA12CC}" presName="dummy" presStyleCnt="0"/>
      <dgm:spPr/>
    </dgm:pt>
    <dgm:pt modelId="{ACA6C493-DD7C-4276-853F-EC70D6666B04}" type="pres">
      <dgm:prSet presAssocID="{0F620048-3EDC-48A7-8B33-1952DC4803A7}" presName="sibTrans" presStyleLbl="sibTrans2D1" presStyleIdx="1" presStyleCnt="11"/>
      <dgm:spPr/>
    </dgm:pt>
    <dgm:pt modelId="{A4497A3A-EBDB-4CB1-A3A8-E3CC06E53F0C}" type="pres">
      <dgm:prSet presAssocID="{059F6602-CCFA-4D77-8CDA-EDC13683CA61}" presName="node" presStyleLbl="node1" presStyleIdx="2" presStyleCnt="11" custScaleX="145279" custScaleY="145279">
        <dgm:presLayoutVars>
          <dgm:bulletEnabled val="1"/>
        </dgm:presLayoutVars>
      </dgm:prSet>
      <dgm:spPr>
        <a:xfrm>
          <a:off x="5259067" y="1064146"/>
          <a:ext cx="1079998" cy="1079998"/>
        </a:xfrm>
        <a:prstGeom prst="ellipse">
          <a:avLst/>
        </a:prstGeom>
      </dgm:spPr>
    </dgm:pt>
    <dgm:pt modelId="{553A40D7-0FE6-49DB-95B2-F4A5F18CB275}" type="pres">
      <dgm:prSet presAssocID="{059F6602-CCFA-4D77-8CDA-EDC13683CA61}" presName="dummy" presStyleCnt="0"/>
      <dgm:spPr/>
    </dgm:pt>
    <dgm:pt modelId="{7CC2A910-6031-4FAC-956A-CFD897732637}" type="pres">
      <dgm:prSet presAssocID="{43096770-1BBA-4D3C-B073-605BBDFA897D}" presName="sibTrans" presStyleLbl="sibTrans2D1" presStyleIdx="2" presStyleCnt="11"/>
      <dgm:spPr/>
    </dgm:pt>
    <dgm:pt modelId="{CB0652FC-56C7-4586-853E-3F02FAF893EB}" type="pres">
      <dgm:prSet presAssocID="{43281FB0-4134-4566-B276-E186E1261F5A}" presName="node" presStyleLbl="node1" presStyleIdx="3" presStyleCnt="11" custScaleX="145279" custScaleY="145279">
        <dgm:presLayoutVars>
          <dgm:bulletEnabled val="1"/>
        </dgm:presLayoutVars>
      </dgm:prSet>
      <dgm:spPr>
        <a:xfrm>
          <a:off x="5427903" y="2238429"/>
          <a:ext cx="1079998" cy="1079998"/>
        </a:xfrm>
        <a:prstGeom prst="ellipse">
          <a:avLst/>
        </a:prstGeom>
      </dgm:spPr>
    </dgm:pt>
    <dgm:pt modelId="{672BDD9D-7940-4032-B4FB-0824850C1D88}" type="pres">
      <dgm:prSet presAssocID="{43281FB0-4134-4566-B276-E186E1261F5A}" presName="dummy" presStyleCnt="0"/>
      <dgm:spPr/>
    </dgm:pt>
    <dgm:pt modelId="{D5A02C07-4006-426F-AF77-9D1480584C73}" type="pres">
      <dgm:prSet presAssocID="{CFC2104E-3D27-47C7-9A83-147AC1C7C0B8}" presName="sibTrans" presStyleLbl="sibTrans2D1" presStyleIdx="3" presStyleCnt="11"/>
      <dgm:spPr/>
    </dgm:pt>
    <dgm:pt modelId="{472278DE-A861-4AE9-82E8-C8D97DBF52DD}" type="pres">
      <dgm:prSet presAssocID="{78A11BEB-FFD5-47BD-A21E-934CBFE1DBCE}" presName="node" presStyleLbl="node1" presStyleIdx="4" presStyleCnt="11" custScaleX="145279" custScaleY="145279">
        <dgm:presLayoutVars>
          <dgm:bulletEnabled val="1"/>
        </dgm:presLayoutVars>
      </dgm:prSet>
      <dgm:spPr>
        <a:xfrm>
          <a:off x="4935072" y="3317579"/>
          <a:ext cx="1079998" cy="1079998"/>
        </a:xfrm>
        <a:prstGeom prst="ellipse">
          <a:avLst/>
        </a:prstGeom>
      </dgm:spPr>
    </dgm:pt>
    <dgm:pt modelId="{0B227FBB-C169-4469-ABD8-FD47414D158F}" type="pres">
      <dgm:prSet presAssocID="{78A11BEB-FFD5-47BD-A21E-934CBFE1DBCE}" presName="dummy" presStyleCnt="0"/>
      <dgm:spPr/>
    </dgm:pt>
    <dgm:pt modelId="{EC3662A2-69A4-458D-8B49-DFA86A388A3A}" type="pres">
      <dgm:prSet presAssocID="{03BBD0D2-F996-4038-923B-A9759AFDC557}" presName="sibTrans" presStyleLbl="sibTrans2D1" presStyleIdx="4" presStyleCnt="11"/>
      <dgm:spPr/>
    </dgm:pt>
    <dgm:pt modelId="{5FC0BC7C-636E-4852-B1C6-CDEBAAD860EB}" type="pres">
      <dgm:prSet presAssocID="{27CBFE5B-C5DB-49E6-A825-1789E9CF1176}" presName="node" presStyleLbl="node1" presStyleIdx="5" presStyleCnt="11" custScaleX="145279" custScaleY="145279">
        <dgm:presLayoutVars>
          <dgm:bulletEnabled val="1"/>
        </dgm:presLayoutVars>
      </dgm:prSet>
      <dgm:spPr>
        <a:xfrm>
          <a:off x="3937044" y="3958972"/>
          <a:ext cx="1079998" cy="1079998"/>
        </a:xfrm>
        <a:prstGeom prst="ellipse">
          <a:avLst/>
        </a:prstGeom>
      </dgm:spPr>
    </dgm:pt>
    <dgm:pt modelId="{33C2DFC8-BD6C-44DA-ACA9-29A1731994D9}" type="pres">
      <dgm:prSet presAssocID="{27CBFE5B-C5DB-49E6-A825-1789E9CF1176}" presName="dummy" presStyleCnt="0"/>
      <dgm:spPr/>
    </dgm:pt>
    <dgm:pt modelId="{F7F271E4-EFBD-4EA0-949C-9948AA5E904E}" type="pres">
      <dgm:prSet presAssocID="{F4DBBB11-7540-49C0-A73D-0F3DA5C2BD8C}" presName="sibTrans" presStyleLbl="sibTrans2D1" presStyleIdx="5" presStyleCnt="11"/>
      <dgm:spPr/>
    </dgm:pt>
    <dgm:pt modelId="{75DFCAEC-7D67-47E9-B8AF-B38A3A21AF91}" type="pres">
      <dgm:prSet presAssocID="{4C9D02A6-028E-44A7-A536-728BCDA80F28}" presName="node" presStyleLbl="node1" presStyleIdx="6" presStyleCnt="11" custScaleX="145279" custScaleY="145279">
        <dgm:presLayoutVars>
          <dgm:bulletEnabled val="1"/>
        </dgm:presLayoutVars>
      </dgm:prSet>
      <dgm:spPr>
        <a:xfrm>
          <a:off x="2750685" y="3958972"/>
          <a:ext cx="1079998" cy="1079998"/>
        </a:xfrm>
        <a:prstGeom prst="ellipse">
          <a:avLst/>
        </a:prstGeom>
      </dgm:spPr>
    </dgm:pt>
    <dgm:pt modelId="{BEABB8C4-B411-4FE9-B5A0-A2B73F5F23DA}" type="pres">
      <dgm:prSet presAssocID="{4C9D02A6-028E-44A7-A536-728BCDA80F28}" presName="dummy" presStyleCnt="0"/>
      <dgm:spPr/>
    </dgm:pt>
    <dgm:pt modelId="{B0C8E22A-0258-4268-8A03-6A8C072C6935}" type="pres">
      <dgm:prSet presAssocID="{EBC40EE9-30F4-41D3-A138-2CB59A3C7881}" presName="sibTrans" presStyleLbl="sibTrans2D1" presStyleIdx="6" presStyleCnt="11"/>
      <dgm:spPr/>
    </dgm:pt>
    <dgm:pt modelId="{B9E9A570-1398-4147-BB2D-6CA258E1C12E}" type="pres">
      <dgm:prSet presAssocID="{A56FBD41-2244-4E82-9C88-2B10B387641A}" presName="node" presStyleLbl="node1" presStyleIdx="7" presStyleCnt="11" custScaleX="145279" custScaleY="145279">
        <dgm:presLayoutVars>
          <dgm:bulletEnabled val="1"/>
        </dgm:presLayoutVars>
      </dgm:prSet>
      <dgm:spPr>
        <a:xfrm>
          <a:off x="1752657" y="3317579"/>
          <a:ext cx="1079998" cy="1079998"/>
        </a:xfrm>
        <a:prstGeom prst="ellipse">
          <a:avLst/>
        </a:prstGeom>
      </dgm:spPr>
    </dgm:pt>
    <dgm:pt modelId="{CA82E71B-ECA2-4DFE-9184-CE8AADF8F8A7}" type="pres">
      <dgm:prSet presAssocID="{A56FBD41-2244-4E82-9C88-2B10B387641A}" presName="dummy" presStyleCnt="0"/>
      <dgm:spPr/>
    </dgm:pt>
    <dgm:pt modelId="{122BF5EE-A908-407B-A6B2-5DE9F40B1853}" type="pres">
      <dgm:prSet presAssocID="{BB8153A8-D0EF-456F-9017-3078462CEEF1}" presName="sibTrans" presStyleLbl="sibTrans2D1" presStyleIdx="7" presStyleCnt="11"/>
      <dgm:spPr/>
    </dgm:pt>
    <dgm:pt modelId="{66AF7BB6-73CD-4113-8CC4-2C3CD704A284}" type="pres">
      <dgm:prSet presAssocID="{F708F6EE-A949-4E59-9994-BCB4CC8ECAD6}" presName="node" presStyleLbl="node1" presStyleIdx="8" presStyleCnt="11" custScaleX="179166" custScaleY="156454">
        <dgm:presLayoutVars>
          <dgm:bulletEnabled val="1"/>
        </dgm:presLayoutVars>
      </dgm:prSet>
      <dgm:spPr>
        <a:xfrm>
          <a:off x="1259826" y="2238429"/>
          <a:ext cx="1079998" cy="1079998"/>
        </a:xfrm>
        <a:prstGeom prst="ellipse">
          <a:avLst/>
        </a:prstGeom>
      </dgm:spPr>
    </dgm:pt>
    <dgm:pt modelId="{F72C8EF6-6E83-4FBB-AFE5-02405E99C11D}" type="pres">
      <dgm:prSet presAssocID="{F708F6EE-A949-4E59-9994-BCB4CC8ECAD6}" presName="dummy" presStyleCnt="0"/>
      <dgm:spPr/>
    </dgm:pt>
    <dgm:pt modelId="{F0DB7D89-4F22-4AB9-BC61-161B3B4166CF}" type="pres">
      <dgm:prSet presAssocID="{2F1119C9-C7DB-4439-9E44-B257D4354077}" presName="sibTrans" presStyleLbl="sibTrans2D1" presStyleIdx="8" presStyleCnt="11"/>
      <dgm:spPr/>
    </dgm:pt>
    <dgm:pt modelId="{72F827F3-ACAB-4F42-ACD7-13878D46F50C}" type="pres">
      <dgm:prSet presAssocID="{C4D8660E-68F2-424E-BE23-5FABBC4ACD4D}" presName="node" presStyleLbl="node1" presStyleIdx="9" presStyleCnt="11" custScaleX="167931" custScaleY="139264">
        <dgm:presLayoutVars>
          <dgm:bulletEnabled val="1"/>
        </dgm:presLayoutVars>
      </dgm:prSet>
      <dgm:spPr>
        <a:xfrm>
          <a:off x="1799348" y="1063195"/>
          <a:ext cx="1081909" cy="1081909"/>
        </a:xfrm>
        <a:prstGeom prst="ellipse">
          <a:avLst/>
        </a:prstGeom>
      </dgm:spPr>
    </dgm:pt>
    <dgm:pt modelId="{C95C0486-DDDB-4A00-9A30-871E2D802AD4}" type="pres">
      <dgm:prSet presAssocID="{C4D8660E-68F2-424E-BE23-5FABBC4ACD4D}" presName="dummy" presStyleCnt="0"/>
      <dgm:spPr/>
    </dgm:pt>
    <dgm:pt modelId="{FA65CBC7-BB3B-451E-900F-43A70D1C3369}" type="pres">
      <dgm:prSet presAssocID="{55B67248-56D1-4D4A-A5E8-0DF0435FEB89}" presName="sibTrans" presStyleLbl="sibTrans2D1" presStyleIdx="9" presStyleCnt="11"/>
      <dgm:spPr/>
    </dgm:pt>
    <dgm:pt modelId="{05EE9EBA-4C34-4657-8AE9-FFBF15F9F393}" type="pres">
      <dgm:prSet presAssocID="{526691F1-90D3-483A-8761-959F08046EA5}" presName="node" presStyleLbl="node1" presStyleIdx="10" presStyleCnt="11" custScaleX="145279" custScaleY="145279">
        <dgm:presLayoutVars>
          <dgm:bulletEnabled val="1"/>
        </dgm:presLayoutVars>
      </dgm:prSet>
      <dgm:spPr>
        <a:xfrm>
          <a:off x="2205562" y="167556"/>
          <a:ext cx="1079998" cy="1079998"/>
        </a:xfrm>
        <a:prstGeom prst="ellipse">
          <a:avLst/>
        </a:prstGeom>
      </dgm:spPr>
    </dgm:pt>
    <dgm:pt modelId="{68102BB5-79C3-4B73-95AE-D3B72E7E8F30}" type="pres">
      <dgm:prSet presAssocID="{526691F1-90D3-483A-8761-959F08046EA5}" presName="dummy" presStyleCnt="0"/>
      <dgm:spPr/>
    </dgm:pt>
    <dgm:pt modelId="{9CD3B65E-FE6F-4041-8B74-95F182199D67}" type="pres">
      <dgm:prSet presAssocID="{7C15512D-C814-4C8D-88FC-1D32817AB50D}" presName="sibTrans" presStyleLbl="sibTrans2D1" presStyleIdx="10" presStyleCnt="11"/>
      <dgm:spPr/>
    </dgm:pt>
  </dgm:ptLst>
  <dgm:cxnLst>
    <dgm:cxn modelId="{A0007504-040B-413C-BB44-2CDDA00CC097}" type="presOf" srcId="{EBC40EE9-30F4-41D3-A138-2CB59A3C7881}" destId="{B0C8E22A-0258-4268-8A03-6A8C072C6935}" srcOrd="0" destOrd="0" presId="urn:microsoft.com/office/officeart/2005/8/layout/radial6"/>
    <dgm:cxn modelId="{E544AE10-4550-4023-BAA6-C5C5520C5E4C}" srcId="{2A1BE1B4-DD85-4586-B00C-E9E284A92F4A}" destId="{27CBFE5B-C5DB-49E6-A825-1789E9CF1176}" srcOrd="5" destOrd="0" parTransId="{DCADC650-A35B-4FFD-9731-8F99EDC8B434}" sibTransId="{F4DBBB11-7540-49C0-A73D-0F3DA5C2BD8C}"/>
    <dgm:cxn modelId="{B0601017-8ED1-4F4F-AE3C-77FC9F7EEA25}" type="presOf" srcId="{526691F1-90D3-483A-8761-959F08046EA5}" destId="{05EE9EBA-4C34-4657-8AE9-FFBF15F9F393}" srcOrd="0" destOrd="0" presId="urn:microsoft.com/office/officeart/2005/8/layout/radial6"/>
    <dgm:cxn modelId="{41A36517-1287-45E1-9D3D-01CC349BDB30}" type="presOf" srcId="{2F1119C9-C7DB-4439-9E44-B257D4354077}" destId="{F0DB7D89-4F22-4AB9-BC61-161B3B4166CF}" srcOrd="0" destOrd="0" presId="urn:microsoft.com/office/officeart/2005/8/layout/radial6"/>
    <dgm:cxn modelId="{00003619-DDEF-48CA-8B33-B181A3F4164C}" srcId="{2A1BE1B4-DD85-4586-B00C-E9E284A92F4A}" destId="{526691F1-90D3-483A-8761-959F08046EA5}" srcOrd="10" destOrd="0" parTransId="{D81FE652-4EAA-4120-A89C-83BCB443F729}" sibTransId="{7C15512D-C814-4C8D-88FC-1D32817AB50D}"/>
    <dgm:cxn modelId="{0CE88F1B-1C59-4599-AE7D-94279CB29771}" type="presOf" srcId="{F708F6EE-A949-4E59-9994-BCB4CC8ECAD6}" destId="{66AF7BB6-73CD-4113-8CC4-2C3CD704A284}" srcOrd="0" destOrd="0" presId="urn:microsoft.com/office/officeart/2005/8/layout/radial6"/>
    <dgm:cxn modelId="{44BD2C26-4C05-43F4-BCC0-9897B0E8EFE1}" type="presOf" srcId="{BA3A41B9-7385-4355-A9BD-1E4480C9CE90}" destId="{E14BD774-B711-4C3C-9587-76742A6EEB3F}" srcOrd="0" destOrd="0" presId="urn:microsoft.com/office/officeart/2005/8/layout/radial6"/>
    <dgm:cxn modelId="{314BF336-0803-4D1A-A243-C36F43432F1C}" type="presOf" srcId="{0F620048-3EDC-48A7-8B33-1952DC4803A7}" destId="{ACA6C493-DD7C-4276-853F-EC70D6666B04}" srcOrd="0" destOrd="0" presId="urn:microsoft.com/office/officeart/2005/8/layout/radial6"/>
    <dgm:cxn modelId="{1BF8C239-7694-4948-A209-13979286C120}" srcId="{2A1BE1B4-DD85-4586-B00C-E9E284A92F4A}" destId="{78A11BEB-FFD5-47BD-A21E-934CBFE1DBCE}" srcOrd="4" destOrd="0" parTransId="{DB5C4A8E-9A07-4856-9D5D-8CE0F018E067}" sibTransId="{03BBD0D2-F996-4038-923B-A9759AFDC557}"/>
    <dgm:cxn modelId="{1DD48E3C-25A4-4054-BFFB-A168A4B1DA5F}" srcId="{2A1BE1B4-DD85-4586-B00C-E9E284A92F4A}" destId="{059F6602-CCFA-4D77-8CDA-EDC13683CA61}" srcOrd="2" destOrd="0" parTransId="{78038FAF-71D3-4EF3-80A8-02C32C92D9E7}" sibTransId="{43096770-1BBA-4D3C-B073-605BBDFA897D}"/>
    <dgm:cxn modelId="{D2FB803D-6CB2-46A2-82EF-07925B931822}" type="presOf" srcId="{78A11BEB-FFD5-47BD-A21E-934CBFE1DBCE}" destId="{472278DE-A861-4AE9-82E8-C8D97DBF52DD}" srcOrd="0" destOrd="0" presId="urn:microsoft.com/office/officeart/2005/8/layout/radial6"/>
    <dgm:cxn modelId="{27476942-AC5C-4B21-A2CF-A3196BFE4084}" type="presOf" srcId="{BB8153A8-D0EF-456F-9017-3078462CEEF1}" destId="{122BF5EE-A908-407B-A6B2-5DE9F40B1853}" srcOrd="0" destOrd="0" presId="urn:microsoft.com/office/officeart/2005/8/layout/radial6"/>
    <dgm:cxn modelId="{E9CC7D62-A5F0-49F4-80E7-7322C9E1FEF5}" type="presOf" srcId="{27CBFE5B-C5DB-49E6-A825-1789E9CF1176}" destId="{5FC0BC7C-636E-4852-B1C6-CDEBAAD860EB}" srcOrd="0" destOrd="0" presId="urn:microsoft.com/office/officeart/2005/8/layout/radial6"/>
    <dgm:cxn modelId="{867AF643-E2D1-4510-9FB4-31603BE9845B}" type="presOf" srcId="{2A1BE1B4-DD85-4586-B00C-E9E284A92F4A}" destId="{82EDD6FE-266D-4537-940F-26F334CBEB60}" srcOrd="0" destOrd="0" presId="urn:microsoft.com/office/officeart/2005/8/layout/radial6"/>
    <dgm:cxn modelId="{F0C2216E-2279-4EED-B395-31FFF0729861}" srcId="{2A1BE1B4-DD85-4586-B00C-E9E284A92F4A}" destId="{0B7326B9-3595-4EE7-B08E-6E2E7808F3B8}" srcOrd="0" destOrd="0" parTransId="{D68310BE-E043-4D97-8F11-429FD8AE4608}" sibTransId="{02E4C833-96E7-4B24-A0DE-7C07522C1FBC}"/>
    <dgm:cxn modelId="{39E9A84E-74DE-4438-A075-4FF0E19DC21F}" type="presOf" srcId="{43281FB0-4134-4566-B276-E186E1261F5A}" destId="{CB0652FC-56C7-4586-853E-3F02FAF893EB}" srcOrd="0" destOrd="0" presId="urn:microsoft.com/office/officeart/2005/8/layout/radial6"/>
    <dgm:cxn modelId="{27DA0974-00F0-4301-BB16-001A47878AF3}" srcId="{2A1BE1B4-DD85-4586-B00C-E9E284A92F4A}" destId="{FB8091EA-BD82-4454-8948-5860BCAA12CC}" srcOrd="1" destOrd="0" parTransId="{1C8177EC-6CF3-4D1E-B8F0-86E11F07B1DE}" sibTransId="{0F620048-3EDC-48A7-8B33-1952DC4803A7}"/>
    <dgm:cxn modelId="{FD124C76-79D0-4F71-81C0-B4421901E086}" type="presOf" srcId="{7C15512D-C814-4C8D-88FC-1D32817AB50D}" destId="{9CD3B65E-FE6F-4041-8B74-95F182199D67}" srcOrd="0" destOrd="0" presId="urn:microsoft.com/office/officeart/2005/8/layout/radial6"/>
    <dgm:cxn modelId="{0D3D677D-3178-460A-B1EE-67549DD2129C}" type="presOf" srcId="{A56FBD41-2244-4E82-9C88-2B10B387641A}" destId="{B9E9A570-1398-4147-BB2D-6CA258E1C12E}" srcOrd="0" destOrd="0" presId="urn:microsoft.com/office/officeart/2005/8/layout/radial6"/>
    <dgm:cxn modelId="{EFCDA18E-10C9-49B2-9D28-5E8C145393D2}" srcId="{2A1BE1B4-DD85-4586-B00C-E9E284A92F4A}" destId="{43281FB0-4134-4566-B276-E186E1261F5A}" srcOrd="3" destOrd="0" parTransId="{782832F7-D0FF-421E-97EB-BB84D445E22B}" sibTransId="{CFC2104E-3D27-47C7-9A83-147AC1C7C0B8}"/>
    <dgm:cxn modelId="{7771BA9F-B25C-4D03-92AA-F610F1C97020}" type="presOf" srcId="{0B7326B9-3595-4EE7-B08E-6E2E7808F3B8}" destId="{87AE1682-48E0-4D84-B243-33A266B0D73D}" srcOrd="0" destOrd="0" presId="urn:microsoft.com/office/officeart/2005/8/layout/radial6"/>
    <dgm:cxn modelId="{3C591BA0-5BFF-47AF-BE7D-D7DA276A7B20}" type="presOf" srcId="{02E4C833-96E7-4B24-A0DE-7C07522C1FBC}" destId="{3E079529-8845-4D09-A79F-9A62BAE482A8}" srcOrd="0" destOrd="0" presId="urn:microsoft.com/office/officeart/2005/8/layout/radial6"/>
    <dgm:cxn modelId="{5D1A48A9-F0B4-4526-9DB7-8540BD06208D}" type="presOf" srcId="{FB8091EA-BD82-4454-8948-5860BCAA12CC}" destId="{72AB6E17-9BB8-42D3-98D0-1258D12CDDFD}" srcOrd="0" destOrd="0" presId="urn:microsoft.com/office/officeart/2005/8/layout/radial6"/>
    <dgm:cxn modelId="{03DAAAAA-FC5B-4A9C-AE06-F4645E59C352}" srcId="{2A1BE1B4-DD85-4586-B00C-E9E284A92F4A}" destId="{F708F6EE-A949-4E59-9994-BCB4CC8ECAD6}" srcOrd="8" destOrd="0" parTransId="{8B833FE3-814F-41B1-9EE9-C4C1FC24CD10}" sibTransId="{2F1119C9-C7DB-4439-9E44-B257D4354077}"/>
    <dgm:cxn modelId="{BB706CAC-B947-4A16-A025-E3F4742AE5F1}" type="presOf" srcId="{059F6602-CCFA-4D77-8CDA-EDC13683CA61}" destId="{A4497A3A-EBDB-4CB1-A3A8-E3CC06E53F0C}" srcOrd="0" destOrd="0" presId="urn:microsoft.com/office/officeart/2005/8/layout/radial6"/>
    <dgm:cxn modelId="{540207AF-FBE3-49BE-8F58-44FC689B87A0}" srcId="{BA3A41B9-7385-4355-A9BD-1E4480C9CE90}" destId="{2A1BE1B4-DD85-4586-B00C-E9E284A92F4A}" srcOrd="0" destOrd="0" parTransId="{2AD79F03-55B0-468B-9C2B-8B7825246F51}" sibTransId="{2A2FC7A2-3513-4124-A2CB-68B157405400}"/>
    <dgm:cxn modelId="{3E252BB4-23E4-4C9E-BAED-89F83B4F2D8D}" type="presOf" srcId="{C4D8660E-68F2-424E-BE23-5FABBC4ACD4D}" destId="{72F827F3-ACAB-4F42-ACD7-13878D46F50C}" srcOrd="0" destOrd="0" presId="urn:microsoft.com/office/officeart/2005/8/layout/radial6"/>
    <dgm:cxn modelId="{BC27CFB9-CFDD-4DAF-86F1-69EFECB55865}" type="presOf" srcId="{CFC2104E-3D27-47C7-9A83-147AC1C7C0B8}" destId="{D5A02C07-4006-426F-AF77-9D1480584C73}" srcOrd="0" destOrd="0" presId="urn:microsoft.com/office/officeart/2005/8/layout/radial6"/>
    <dgm:cxn modelId="{1C2C4EC3-EF34-40AE-8781-49BA3F3F6055}" type="presOf" srcId="{4C9D02A6-028E-44A7-A536-728BCDA80F28}" destId="{75DFCAEC-7D67-47E9-B8AF-B38A3A21AF91}" srcOrd="0" destOrd="0" presId="urn:microsoft.com/office/officeart/2005/8/layout/radial6"/>
    <dgm:cxn modelId="{529642C6-5EBB-4EF8-9ECB-BB1AE1C218D2}" srcId="{2A1BE1B4-DD85-4586-B00C-E9E284A92F4A}" destId="{A56FBD41-2244-4E82-9C88-2B10B387641A}" srcOrd="7" destOrd="0" parTransId="{9171C03D-E580-43CA-A32C-478A86A61CFD}" sibTransId="{BB8153A8-D0EF-456F-9017-3078462CEEF1}"/>
    <dgm:cxn modelId="{EF3BB2D4-D80E-4EFC-971B-304AE05B4B42}" srcId="{2A1BE1B4-DD85-4586-B00C-E9E284A92F4A}" destId="{C4D8660E-68F2-424E-BE23-5FABBC4ACD4D}" srcOrd="9" destOrd="0" parTransId="{933F2452-5BA5-4388-91F8-5D137CC3D67C}" sibTransId="{55B67248-56D1-4D4A-A5E8-0DF0435FEB89}"/>
    <dgm:cxn modelId="{364976D6-E174-4AA8-9801-8F47C6AC0B00}" type="presOf" srcId="{F4DBBB11-7540-49C0-A73D-0F3DA5C2BD8C}" destId="{F7F271E4-EFBD-4EA0-949C-9948AA5E904E}" srcOrd="0" destOrd="0" presId="urn:microsoft.com/office/officeart/2005/8/layout/radial6"/>
    <dgm:cxn modelId="{52944AD7-37D7-4E0A-AED0-999E06C72BE9}" type="presOf" srcId="{03BBD0D2-F996-4038-923B-A9759AFDC557}" destId="{EC3662A2-69A4-458D-8B49-DFA86A388A3A}" srcOrd="0" destOrd="0" presId="urn:microsoft.com/office/officeart/2005/8/layout/radial6"/>
    <dgm:cxn modelId="{7A49D1E1-0943-49B0-9EBD-1B8B73A1AB93}" type="presOf" srcId="{43096770-1BBA-4D3C-B073-605BBDFA897D}" destId="{7CC2A910-6031-4FAC-956A-CFD897732637}" srcOrd="0" destOrd="0" presId="urn:microsoft.com/office/officeart/2005/8/layout/radial6"/>
    <dgm:cxn modelId="{ECCF0DE3-2DCF-488B-9FA5-C203A2BD3100}" type="presOf" srcId="{55B67248-56D1-4D4A-A5E8-0DF0435FEB89}" destId="{FA65CBC7-BB3B-451E-900F-43A70D1C3369}" srcOrd="0" destOrd="0" presId="urn:microsoft.com/office/officeart/2005/8/layout/radial6"/>
    <dgm:cxn modelId="{BB7AC8FA-5007-4177-95C3-A1D441A02685}" srcId="{2A1BE1B4-DD85-4586-B00C-E9E284A92F4A}" destId="{4C9D02A6-028E-44A7-A536-728BCDA80F28}" srcOrd="6" destOrd="0" parTransId="{389C0C5C-3D17-40B4-B6F1-D7819B2E64A1}" sibTransId="{EBC40EE9-30F4-41D3-A138-2CB59A3C7881}"/>
    <dgm:cxn modelId="{29123E4D-6E46-42C7-A883-FED1D6048505}" type="presParOf" srcId="{E14BD774-B711-4C3C-9587-76742A6EEB3F}" destId="{82EDD6FE-266D-4537-940F-26F334CBEB60}" srcOrd="0" destOrd="0" presId="urn:microsoft.com/office/officeart/2005/8/layout/radial6"/>
    <dgm:cxn modelId="{C309BAC0-2C60-45E9-B7FC-2997614ADDA8}" type="presParOf" srcId="{E14BD774-B711-4C3C-9587-76742A6EEB3F}" destId="{87AE1682-48E0-4D84-B243-33A266B0D73D}" srcOrd="1" destOrd="0" presId="urn:microsoft.com/office/officeart/2005/8/layout/radial6"/>
    <dgm:cxn modelId="{8D5C1CAC-7FC7-4AA0-9144-67B2D832CEF0}" type="presParOf" srcId="{E14BD774-B711-4C3C-9587-76742A6EEB3F}" destId="{C0C86623-ECB8-45E3-98EE-87AEC124516B}" srcOrd="2" destOrd="0" presId="urn:microsoft.com/office/officeart/2005/8/layout/radial6"/>
    <dgm:cxn modelId="{66313F2B-1831-4EBA-908A-7DB3F7EB943B}" type="presParOf" srcId="{E14BD774-B711-4C3C-9587-76742A6EEB3F}" destId="{3E079529-8845-4D09-A79F-9A62BAE482A8}" srcOrd="3" destOrd="0" presId="urn:microsoft.com/office/officeart/2005/8/layout/radial6"/>
    <dgm:cxn modelId="{0241A658-FDEE-4768-ACB4-AD77D79AD3EE}" type="presParOf" srcId="{E14BD774-B711-4C3C-9587-76742A6EEB3F}" destId="{72AB6E17-9BB8-42D3-98D0-1258D12CDDFD}" srcOrd="4" destOrd="0" presId="urn:microsoft.com/office/officeart/2005/8/layout/radial6"/>
    <dgm:cxn modelId="{0CE34311-A11C-4EEC-9903-E17326C09354}" type="presParOf" srcId="{E14BD774-B711-4C3C-9587-76742A6EEB3F}" destId="{5319752E-90C9-45E9-8910-56FE772EC0D0}" srcOrd="5" destOrd="0" presId="urn:microsoft.com/office/officeart/2005/8/layout/radial6"/>
    <dgm:cxn modelId="{A1766BEB-0581-4EC8-A2E0-F90FF9AEEDC2}" type="presParOf" srcId="{E14BD774-B711-4C3C-9587-76742A6EEB3F}" destId="{ACA6C493-DD7C-4276-853F-EC70D6666B04}" srcOrd="6" destOrd="0" presId="urn:microsoft.com/office/officeart/2005/8/layout/radial6"/>
    <dgm:cxn modelId="{E3618805-E198-4ADA-B67B-EA8C262DB9D6}" type="presParOf" srcId="{E14BD774-B711-4C3C-9587-76742A6EEB3F}" destId="{A4497A3A-EBDB-4CB1-A3A8-E3CC06E53F0C}" srcOrd="7" destOrd="0" presId="urn:microsoft.com/office/officeart/2005/8/layout/radial6"/>
    <dgm:cxn modelId="{4C8AEE43-A027-4018-BE25-630589C3AEE6}" type="presParOf" srcId="{E14BD774-B711-4C3C-9587-76742A6EEB3F}" destId="{553A40D7-0FE6-49DB-95B2-F4A5F18CB275}" srcOrd="8" destOrd="0" presId="urn:microsoft.com/office/officeart/2005/8/layout/radial6"/>
    <dgm:cxn modelId="{AEDE4AFE-FD69-4D8F-ABA1-100871C43EEC}" type="presParOf" srcId="{E14BD774-B711-4C3C-9587-76742A6EEB3F}" destId="{7CC2A910-6031-4FAC-956A-CFD897732637}" srcOrd="9" destOrd="0" presId="urn:microsoft.com/office/officeart/2005/8/layout/radial6"/>
    <dgm:cxn modelId="{315042AF-FACC-4CCC-BA32-1F4E20AAFAAE}" type="presParOf" srcId="{E14BD774-B711-4C3C-9587-76742A6EEB3F}" destId="{CB0652FC-56C7-4586-853E-3F02FAF893EB}" srcOrd="10" destOrd="0" presId="urn:microsoft.com/office/officeart/2005/8/layout/radial6"/>
    <dgm:cxn modelId="{EC2B15E2-C14C-4255-9029-DF7515648836}" type="presParOf" srcId="{E14BD774-B711-4C3C-9587-76742A6EEB3F}" destId="{672BDD9D-7940-4032-B4FB-0824850C1D88}" srcOrd="11" destOrd="0" presId="urn:microsoft.com/office/officeart/2005/8/layout/radial6"/>
    <dgm:cxn modelId="{3C145A9B-01CF-4FA3-B903-14B63B6F3951}" type="presParOf" srcId="{E14BD774-B711-4C3C-9587-76742A6EEB3F}" destId="{D5A02C07-4006-426F-AF77-9D1480584C73}" srcOrd="12" destOrd="0" presId="urn:microsoft.com/office/officeart/2005/8/layout/radial6"/>
    <dgm:cxn modelId="{CC6AD486-1227-4E39-BA01-58E400EE111C}" type="presParOf" srcId="{E14BD774-B711-4C3C-9587-76742A6EEB3F}" destId="{472278DE-A861-4AE9-82E8-C8D97DBF52DD}" srcOrd="13" destOrd="0" presId="urn:microsoft.com/office/officeart/2005/8/layout/radial6"/>
    <dgm:cxn modelId="{812B1600-FE5C-4F9D-AAD0-21E73A9D5BD8}" type="presParOf" srcId="{E14BD774-B711-4C3C-9587-76742A6EEB3F}" destId="{0B227FBB-C169-4469-ABD8-FD47414D158F}" srcOrd="14" destOrd="0" presId="urn:microsoft.com/office/officeart/2005/8/layout/radial6"/>
    <dgm:cxn modelId="{EDB00065-9329-45DF-83CA-A5504D2AD701}" type="presParOf" srcId="{E14BD774-B711-4C3C-9587-76742A6EEB3F}" destId="{EC3662A2-69A4-458D-8B49-DFA86A388A3A}" srcOrd="15" destOrd="0" presId="urn:microsoft.com/office/officeart/2005/8/layout/radial6"/>
    <dgm:cxn modelId="{76AC17CD-1AFC-4E05-8D3A-743CF160F33C}" type="presParOf" srcId="{E14BD774-B711-4C3C-9587-76742A6EEB3F}" destId="{5FC0BC7C-636E-4852-B1C6-CDEBAAD860EB}" srcOrd="16" destOrd="0" presId="urn:microsoft.com/office/officeart/2005/8/layout/radial6"/>
    <dgm:cxn modelId="{00F4812E-AACD-4F0B-A055-30C93D264680}" type="presParOf" srcId="{E14BD774-B711-4C3C-9587-76742A6EEB3F}" destId="{33C2DFC8-BD6C-44DA-ACA9-29A1731994D9}" srcOrd="17" destOrd="0" presId="urn:microsoft.com/office/officeart/2005/8/layout/radial6"/>
    <dgm:cxn modelId="{4FC6EED4-3771-4C5E-BF8D-D434DACAE0D0}" type="presParOf" srcId="{E14BD774-B711-4C3C-9587-76742A6EEB3F}" destId="{F7F271E4-EFBD-4EA0-949C-9948AA5E904E}" srcOrd="18" destOrd="0" presId="urn:microsoft.com/office/officeart/2005/8/layout/radial6"/>
    <dgm:cxn modelId="{4AD945D5-A67D-45BF-9358-537A9485BC93}" type="presParOf" srcId="{E14BD774-B711-4C3C-9587-76742A6EEB3F}" destId="{75DFCAEC-7D67-47E9-B8AF-B38A3A21AF91}" srcOrd="19" destOrd="0" presId="urn:microsoft.com/office/officeart/2005/8/layout/radial6"/>
    <dgm:cxn modelId="{69FC6040-B9E2-479F-A299-AF4A87FFBDB5}" type="presParOf" srcId="{E14BD774-B711-4C3C-9587-76742A6EEB3F}" destId="{BEABB8C4-B411-4FE9-B5A0-A2B73F5F23DA}" srcOrd="20" destOrd="0" presId="urn:microsoft.com/office/officeart/2005/8/layout/radial6"/>
    <dgm:cxn modelId="{00F4B6EA-0A1C-490A-A66E-DADAF8C66D71}" type="presParOf" srcId="{E14BD774-B711-4C3C-9587-76742A6EEB3F}" destId="{B0C8E22A-0258-4268-8A03-6A8C072C6935}" srcOrd="21" destOrd="0" presId="urn:microsoft.com/office/officeart/2005/8/layout/radial6"/>
    <dgm:cxn modelId="{2B1A0C71-F972-4A15-9C7A-B245AD187F12}" type="presParOf" srcId="{E14BD774-B711-4C3C-9587-76742A6EEB3F}" destId="{B9E9A570-1398-4147-BB2D-6CA258E1C12E}" srcOrd="22" destOrd="0" presId="urn:microsoft.com/office/officeart/2005/8/layout/radial6"/>
    <dgm:cxn modelId="{C4D8E20E-E167-4C3F-A8F4-E68D66CC5727}" type="presParOf" srcId="{E14BD774-B711-4C3C-9587-76742A6EEB3F}" destId="{CA82E71B-ECA2-4DFE-9184-CE8AADF8F8A7}" srcOrd="23" destOrd="0" presId="urn:microsoft.com/office/officeart/2005/8/layout/radial6"/>
    <dgm:cxn modelId="{0595847B-645C-46E4-A439-F9081D910AD8}" type="presParOf" srcId="{E14BD774-B711-4C3C-9587-76742A6EEB3F}" destId="{122BF5EE-A908-407B-A6B2-5DE9F40B1853}" srcOrd="24" destOrd="0" presId="urn:microsoft.com/office/officeart/2005/8/layout/radial6"/>
    <dgm:cxn modelId="{28633EF1-A386-4F00-A7CA-371F7F01F476}" type="presParOf" srcId="{E14BD774-B711-4C3C-9587-76742A6EEB3F}" destId="{66AF7BB6-73CD-4113-8CC4-2C3CD704A284}" srcOrd="25" destOrd="0" presId="urn:microsoft.com/office/officeart/2005/8/layout/radial6"/>
    <dgm:cxn modelId="{7872B9BB-D9C2-431B-965D-875DBA3FD120}" type="presParOf" srcId="{E14BD774-B711-4C3C-9587-76742A6EEB3F}" destId="{F72C8EF6-6E83-4FBB-AFE5-02405E99C11D}" srcOrd="26" destOrd="0" presId="urn:microsoft.com/office/officeart/2005/8/layout/radial6"/>
    <dgm:cxn modelId="{470A57F2-0FB0-4A05-B559-BB91932B6776}" type="presParOf" srcId="{E14BD774-B711-4C3C-9587-76742A6EEB3F}" destId="{F0DB7D89-4F22-4AB9-BC61-161B3B4166CF}" srcOrd="27" destOrd="0" presId="urn:microsoft.com/office/officeart/2005/8/layout/radial6"/>
    <dgm:cxn modelId="{4321BFE5-7225-40EA-8360-B50A80FF3EC1}" type="presParOf" srcId="{E14BD774-B711-4C3C-9587-76742A6EEB3F}" destId="{72F827F3-ACAB-4F42-ACD7-13878D46F50C}" srcOrd="28" destOrd="0" presId="urn:microsoft.com/office/officeart/2005/8/layout/radial6"/>
    <dgm:cxn modelId="{4BB80FF5-27EC-426A-9C69-A5FA970A38DC}" type="presParOf" srcId="{E14BD774-B711-4C3C-9587-76742A6EEB3F}" destId="{C95C0486-DDDB-4A00-9A30-871E2D802AD4}" srcOrd="29" destOrd="0" presId="urn:microsoft.com/office/officeart/2005/8/layout/radial6"/>
    <dgm:cxn modelId="{DBD30410-C8B3-4195-9FEE-85616710A196}" type="presParOf" srcId="{E14BD774-B711-4C3C-9587-76742A6EEB3F}" destId="{FA65CBC7-BB3B-451E-900F-43A70D1C3369}" srcOrd="30" destOrd="0" presId="urn:microsoft.com/office/officeart/2005/8/layout/radial6"/>
    <dgm:cxn modelId="{D7E639AF-F0B6-4AC6-9768-7A705120E2BF}" type="presParOf" srcId="{E14BD774-B711-4C3C-9587-76742A6EEB3F}" destId="{05EE9EBA-4C34-4657-8AE9-FFBF15F9F393}" srcOrd="31" destOrd="0" presId="urn:microsoft.com/office/officeart/2005/8/layout/radial6"/>
    <dgm:cxn modelId="{A5179612-7ACE-403D-B106-F4A29C2CAB65}" type="presParOf" srcId="{E14BD774-B711-4C3C-9587-76742A6EEB3F}" destId="{68102BB5-79C3-4B73-95AE-D3B72E7E8F30}" srcOrd="32" destOrd="0" presId="urn:microsoft.com/office/officeart/2005/8/layout/radial6"/>
    <dgm:cxn modelId="{92E2B0F0-63B1-4BD4-ABDA-DA10E43DDE48}" type="presParOf" srcId="{E14BD774-B711-4C3C-9587-76742A6EEB3F}" destId="{9CD3B65E-FE6F-4041-8B74-95F182199D67}" srcOrd="33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4E8C4CD-9022-4C09-8563-1515DAAD86B8}" type="doc">
      <dgm:prSet loTypeId="urn:microsoft.com/office/officeart/2005/8/layout/hProcess10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VE"/>
        </a:p>
      </dgm:t>
    </dgm:pt>
    <dgm:pt modelId="{C7B0EAAB-D835-4A54-8E7E-83F42EB781A7}">
      <dgm:prSet phldrT="[Texto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VE" b="1" i="0" dirty="0">
              <a:solidFill>
                <a:schemeClr val="tx1"/>
              </a:solidFill>
            </a:rPr>
            <a:t>Inicia con denuncia o noticia.</a:t>
          </a:r>
          <a:endParaRPr lang="es-VE" b="1" dirty="0">
            <a:solidFill>
              <a:schemeClr val="tx1"/>
            </a:solidFill>
          </a:endParaRPr>
        </a:p>
      </dgm:t>
    </dgm:pt>
    <dgm:pt modelId="{1FAC1746-EB7C-429D-80F1-49BC3EA9EC9B}" type="parTrans" cxnId="{4FE96A48-6FF2-42B9-8BE4-0057F9B1E107}">
      <dgm:prSet/>
      <dgm:spPr/>
      <dgm:t>
        <a:bodyPr/>
        <a:lstStyle/>
        <a:p>
          <a:endParaRPr lang="es-VE">
            <a:solidFill>
              <a:schemeClr val="tx1"/>
            </a:solidFill>
          </a:endParaRPr>
        </a:p>
      </dgm:t>
    </dgm:pt>
    <dgm:pt modelId="{74273AF3-B7F2-41A0-A222-C9BAE7B12B45}" type="sibTrans" cxnId="{4FE96A48-6FF2-42B9-8BE4-0057F9B1E107}">
      <dgm:prSet/>
      <dgm:spPr/>
      <dgm:t>
        <a:bodyPr/>
        <a:lstStyle/>
        <a:p>
          <a:endParaRPr lang="es-VE">
            <a:solidFill>
              <a:schemeClr val="tx1"/>
            </a:solidFill>
          </a:endParaRPr>
        </a:p>
      </dgm:t>
    </dgm:pt>
    <dgm:pt modelId="{EAE659F0-FA42-4D1A-A05E-C2DDF7EAAFEC}">
      <dgm:prSet phldrT="[Texto]"/>
      <dgm:spPr/>
      <dgm:t>
        <a:bodyPr/>
        <a:lstStyle/>
        <a:p>
          <a:r>
            <a:rPr lang="es-VE" b="1" i="0" dirty="0">
              <a:solidFill>
                <a:schemeClr val="tx1"/>
              </a:solidFill>
            </a:rPr>
            <a:t>Denuncia Inicial</a:t>
          </a:r>
          <a:endParaRPr lang="es-VE" dirty="0">
            <a:solidFill>
              <a:schemeClr val="tx1"/>
            </a:solidFill>
          </a:endParaRPr>
        </a:p>
      </dgm:t>
    </dgm:pt>
    <dgm:pt modelId="{5699A5E3-251B-447A-B321-26E018879B2C}" type="parTrans" cxnId="{C4A5B07F-E07F-44FC-B457-8BF7EAADB555}">
      <dgm:prSet/>
      <dgm:spPr/>
      <dgm:t>
        <a:bodyPr/>
        <a:lstStyle/>
        <a:p>
          <a:endParaRPr lang="es-VE">
            <a:solidFill>
              <a:schemeClr val="tx1"/>
            </a:solidFill>
          </a:endParaRPr>
        </a:p>
      </dgm:t>
    </dgm:pt>
    <dgm:pt modelId="{CD48E083-761C-49BD-BD4A-391BA6FE2989}" type="sibTrans" cxnId="{C4A5B07F-E07F-44FC-B457-8BF7EAADB555}">
      <dgm:prSet/>
      <dgm:spPr/>
      <dgm:t>
        <a:bodyPr/>
        <a:lstStyle/>
        <a:p>
          <a:endParaRPr lang="es-VE">
            <a:solidFill>
              <a:schemeClr val="tx1"/>
            </a:solidFill>
          </a:endParaRPr>
        </a:p>
      </dgm:t>
    </dgm:pt>
    <dgm:pt modelId="{990553F7-17CD-438C-8C97-A5D9F97C6BF5}">
      <dgm:prSet phldrT="[Texto]"/>
      <dgm:spPr/>
      <dgm:t>
        <a:bodyPr/>
        <a:lstStyle/>
        <a:p>
          <a:r>
            <a:rPr lang="es-VE" b="1" i="0" dirty="0">
              <a:solidFill>
                <a:schemeClr val="tx1"/>
              </a:solidFill>
            </a:rPr>
            <a:t>Notificación al Órgano Competente</a:t>
          </a:r>
          <a:endParaRPr lang="es-VE" dirty="0">
            <a:solidFill>
              <a:schemeClr val="tx1"/>
            </a:solidFill>
          </a:endParaRPr>
        </a:p>
      </dgm:t>
    </dgm:pt>
    <dgm:pt modelId="{9E07ECA2-85AE-4DC4-9361-7F18483DD6C7}" type="parTrans" cxnId="{0DCF5A40-02E0-4459-AE8D-A05D9715B08D}">
      <dgm:prSet/>
      <dgm:spPr/>
      <dgm:t>
        <a:bodyPr/>
        <a:lstStyle/>
        <a:p>
          <a:endParaRPr lang="es-VE">
            <a:solidFill>
              <a:schemeClr val="tx1"/>
            </a:solidFill>
          </a:endParaRPr>
        </a:p>
      </dgm:t>
    </dgm:pt>
    <dgm:pt modelId="{80B86C73-D230-4DBE-BC97-6C24D1B06B33}" type="sibTrans" cxnId="{0DCF5A40-02E0-4459-AE8D-A05D9715B08D}">
      <dgm:prSet/>
      <dgm:spPr/>
      <dgm:t>
        <a:bodyPr/>
        <a:lstStyle/>
        <a:p>
          <a:endParaRPr lang="es-VE">
            <a:solidFill>
              <a:schemeClr val="tx1"/>
            </a:solidFill>
          </a:endParaRPr>
        </a:p>
      </dgm:t>
    </dgm:pt>
    <dgm:pt modelId="{EFB9EE38-EB32-4F92-ADE7-A35DF3458415}">
      <dgm:prSet phldrT="[Texto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VE" b="0" i="0" dirty="0">
              <a:solidFill>
                <a:schemeClr val="tx1"/>
              </a:solidFill>
            </a:rPr>
            <a:t>Notificar al órgano local, regional o nacional.</a:t>
          </a:r>
          <a:endParaRPr lang="es-VE" dirty="0">
            <a:solidFill>
              <a:schemeClr val="tx1"/>
            </a:solidFill>
          </a:endParaRPr>
        </a:p>
      </dgm:t>
    </dgm:pt>
    <dgm:pt modelId="{CBF49234-C8EA-4F57-AAE2-DFF9748BFF2B}" type="parTrans" cxnId="{87255948-27EE-4C31-B443-1313EE3A2B28}">
      <dgm:prSet/>
      <dgm:spPr/>
      <dgm:t>
        <a:bodyPr/>
        <a:lstStyle/>
        <a:p>
          <a:endParaRPr lang="es-VE">
            <a:solidFill>
              <a:schemeClr val="tx1"/>
            </a:solidFill>
          </a:endParaRPr>
        </a:p>
      </dgm:t>
    </dgm:pt>
    <dgm:pt modelId="{C3221E65-175A-45BC-86EC-7D12BDCAA663}" type="sibTrans" cxnId="{87255948-27EE-4C31-B443-1313EE3A2B28}">
      <dgm:prSet/>
      <dgm:spPr/>
      <dgm:t>
        <a:bodyPr/>
        <a:lstStyle/>
        <a:p>
          <a:endParaRPr lang="es-VE">
            <a:solidFill>
              <a:schemeClr val="tx1"/>
            </a:solidFill>
          </a:endParaRPr>
        </a:p>
      </dgm:t>
    </dgm:pt>
    <dgm:pt modelId="{88A43A72-618B-497C-9370-9FDE49FCAF55}">
      <dgm:prSet phldrT="[Texto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VE" b="1" i="0" dirty="0">
              <a:solidFill>
                <a:schemeClr val="tx1"/>
              </a:solidFill>
            </a:rPr>
            <a:t>Apertura de investigación para comprobar infracciones.</a:t>
          </a:r>
          <a:endParaRPr lang="es-VE" b="1" dirty="0">
            <a:solidFill>
              <a:schemeClr val="tx1"/>
            </a:solidFill>
          </a:endParaRPr>
        </a:p>
      </dgm:t>
    </dgm:pt>
    <dgm:pt modelId="{B4743A53-06CE-4229-99D1-22282DB665F1}" type="parTrans" cxnId="{124EB9E2-EEE0-4930-AAB6-F6AD30F7278A}">
      <dgm:prSet/>
      <dgm:spPr/>
      <dgm:t>
        <a:bodyPr/>
        <a:lstStyle/>
        <a:p>
          <a:endParaRPr lang="es-VE">
            <a:solidFill>
              <a:schemeClr val="tx1"/>
            </a:solidFill>
          </a:endParaRPr>
        </a:p>
      </dgm:t>
    </dgm:pt>
    <dgm:pt modelId="{D64ECCC0-5C54-48FB-88DD-071AD6892711}" type="sibTrans" cxnId="{124EB9E2-EEE0-4930-AAB6-F6AD30F7278A}">
      <dgm:prSet/>
      <dgm:spPr/>
      <dgm:t>
        <a:bodyPr/>
        <a:lstStyle/>
        <a:p>
          <a:endParaRPr lang="es-VE">
            <a:solidFill>
              <a:schemeClr val="tx1"/>
            </a:solidFill>
          </a:endParaRPr>
        </a:p>
      </dgm:t>
    </dgm:pt>
    <dgm:pt modelId="{6C38B8F9-EAB4-429E-B1EE-DC431FF607AB}">
      <dgm:prSet phldrT="[Texto]"/>
      <dgm:spPr/>
      <dgm:t>
        <a:bodyPr/>
        <a:lstStyle/>
        <a:p>
          <a:r>
            <a:rPr lang="es-VE" b="1" i="0" dirty="0">
              <a:solidFill>
                <a:schemeClr val="tx1"/>
              </a:solidFill>
            </a:rPr>
            <a:t>Investigación de Hechos</a:t>
          </a:r>
          <a:endParaRPr lang="es-VE" dirty="0">
            <a:solidFill>
              <a:schemeClr val="tx1"/>
            </a:solidFill>
          </a:endParaRPr>
        </a:p>
      </dgm:t>
    </dgm:pt>
    <dgm:pt modelId="{CD92943E-D493-4D8D-AED9-FB005C6CA058}" type="parTrans" cxnId="{B557DD6F-BD18-491F-B0DE-EF0147541FA7}">
      <dgm:prSet/>
      <dgm:spPr/>
      <dgm:t>
        <a:bodyPr/>
        <a:lstStyle/>
        <a:p>
          <a:endParaRPr lang="es-VE">
            <a:solidFill>
              <a:schemeClr val="tx1"/>
            </a:solidFill>
          </a:endParaRPr>
        </a:p>
      </dgm:t>
    </dgm:pt>
    <dgm:pt modelId="{DC4E0F91-8CB1-4BDB-85F6-101486E5A167}" type="sibTrans" cxnId="{B557DD6F-BD18-491F-B0DE-EF0147541FA7}">
      <dgm:prSet/>
      <dgm:spPr/>
      <dgm:t>
        <a:bodyPr/>
        <a:lstStyle/>
        <a:p>
          <a:endParaRPr lang="es-VE">
            <a:solidFill>
              <a:schemeClr val="tx1"/>
            </a:solidFill>
          </a:endParaRPr>
        </a:p>
      </dgm:t>
    </dgm:pt>
    <dgm:pt modelId="{A013EEAC-2F71-40FF-B4A1-64D82E652C0A}" type="pres">
      <dgm:prSet presAssocID="{24E8C4CD-9022-4C09-8563-1515DAAD86B8}" presName="Name0" presStyleCnt="0">
        <dgm:presLayoutVars>
          <dgm:dir/>
          <dgm:resizeHandles val="exact"/>
        </dgm:presLayoutVars>
      </dgm:prSet>
      <dgm:spPr/>
    </dgm:pt>
    <dgm:pt modelId="{F3D28057-72B4-4853-8186-0866FAA601E1}" type="pres">
      <dgm:prSet presAssocID="{C7B0EAAB-D835-4A54-8E7E-83F42EB781A7}" presName="composite" presStyleCnt="0"/>
      <dgm:spPr/>
    </dgm:pt>
    <dgm:pt modelId="{88BD8C99-697F-47E9-87F7-B6C4D7B17DA5}" type="pres">
      <dgm:prSet presAssocID="{C7B0EAAB-D835-4A54-8E7E-83F42EB781A7}" presName="imagSh" presStyleLbl="bgImgPlace1" presStyleIdx="0" presStyleCnt="3" custLinFactNeighborX="14954" custLinFactNeighborY="58920"/>
      <dgm:spPr/>
    </dgm:pt>
    <dgm:pt modelId="{D5F25477-B683-4F8A-B9AB-5671C6047AE1}" type="pres">
      <dgm:prSet presAssocID="{C7B0EAAB-D835-4A54-8E7E-83F42EB781A7}" presName="txNode" presStyleLbl="node1" presStyleIdx="0" presStyleCnt="3">
        <dgm:presLayoutVars>
          <dgm:bulletEnabled val="1"/>
        </dgm:presLayoutVars>
      </dgm:prSet>
      <dgm:spPr/>
    </dgm:pt>
    <dgm:pt modelId="{EEB932AF-9146-47EA-B9AC-9CB3FCD89E7E}" type="pres">
      <dgm:prSet presAssocID="{74273AF3-B7F2-41A0-A222-C9BAE7B12B45}" presName="sibTrans" presStyleLbl="sibTrans2D1" presStyleIdx="0" presStyleCnt="2"/>
      <dgm:spPr/>
    </dgm:pt>
    <dgm:pt modelId="{3E5FB239-AD52-4E28-82A8-E5BADECE93C9}" type="pres">
      <dgm:prSet presAssocID="{74273AF3-B7F2-41A0-A222-C9BAE7B12B45}" presName="connTx" presStyleLbl="sibTrans2D1" presStyleIdx="0" presStyleCnt="2"/>
      <dgm:spPr/>
    </dgm:pt>
    <dgm:pt modelId="{440360F3-EDE9-480D-A3FD-387743096B85}" type="pres">
      <dgm:prSet presAssocID="{990553F7-17CD-438C-8C97-A5D9F97C6BF5}" presName="composite" presStyleCnt="0"/>
      <dgm:spPr/>
    </dgm:pt>
    <dgm:pt modelId="{28D23A9B-4676-494E-8CE4-47A58F8D5E05}" type="pres">
      <dgm:prSet presAssocID="{990553F7-17CD-438C-8C97-A5D9F97C6BF5}" presName="imagSh" presStyleLbl="bgImgPlace1" presStyleIdx="1" presStyleCnt="3" custLinFactNeighborX="17316" custLinFactNeighborY="56965"/>
      <dgm:spPr/>
    </dgm:pt>
    <dgm:pt modelId="{066F5480-9C39-4FE6-8FD5-C2810271F6A9}" type="pres">
      <dgm:prSet presAssocID="{990553F7-17CD-438C-8C97-A5D9F97C6BF5}" presName="txNode" presStyleLbl="node1" presStyleIdx="1" presStyleCnt="3">
        <dgm:presLayoutVars>
          <dgm:bulletEnabled val="1"/>
        </dgm:presLayoutVars>
      </dgm:prSet>
      <dgm:spPr/>
    </dgm:pt>
    <dgm:pt modelId="{DBDF1CA8-6D89-4B83-A3AF-59333CF1ABBA}" type="pres">
      <dgm:prSet presAssocID="{80B86C73-D230-4DBE-BC97-6C24D1B06B33}" presName="sibTrans" presStyleLbl="sibTrans2D1" presStyleIdx="1" presStyleCnt="2"/>
      <dgm:spPr/>
    </dgm:pt>
    <dgm:pt modelId="{A632E69D-9851-4B0C-8F23-065FE31C941B}" type="pres">
      <dgm:prSet presAssocID="{80B86C73-D230-4DBE-BC97-6C24D1B06B33}" presName="connTx" presStyleLbl="sibTrans2D1" presStyleIdx="1" presStyleCnt="2"/>
      <dgm:spPr/>
    </dgm:pt>
    <dgm:pt modelId="{C5B2B5EF-8575-4D62-81E9-2937793476B5}" type="pres">
      <dgm:prSet presAssocID="{88A43A72-618B-497C-9370-9FDE49FCAF55}" presName="composite" presStyleCnt="0"/>
      <dgm:spPr/>
    </dgm:pt>
    <dgm:pt modelId="{A540A266-917C-4B3D-90FF-EEA9575BFFE6}" type="pres">
      <dgm:prSet presAssocID="{88A43A72-618B-497C-9370-9FDE49FCAF55}" presName="imagSh" presStyleLbl="bgImgPlace1" presStyleIdx="2" presStyleCnt="3" custLinFactNeighborX="17080" custLinFactNeighborY="56965"/>
      <dgm:spPr/>
    </dgm:pt>
    <dgm:pt modelId="{8A10A84F-050A-4E13-BA5F-7B0F98F2EE40}" type="pres">
      <dgm:prSet presAssocID="{88A43A72-618B-497C-9370-9FDE49FCAF55}" presName="txNode" presStyleLbl="node1" presStyleIdx="2" presStyleCnt="3">
        <dgm:presLayoutVars>
          <dgm:bulletEnabled val="1"/>
        </dgm:presLayoutVars>
      </dgm:prSet>
      <dgm:spPr/>
    </dgm:pt>
  </dgm:ptLst>
  <dgm:cxnLst>
    <dgm:cxn modelId="{9083E906-AF39-46DA-ABFC-853DC4A020EF}" type="presOf" srcId="{EFB9EE38-EB32-4F92-ADE7-A35DF3458415}" destId="{066F5480-9C39-4FE6-8FD5-C2810271F6A9}" srcOrd="0" destOrd="1" presId="urn:microsoft.com/office/officeart/2005/8/layout/hProcess10"/>
    <dgm:cxn modelId="{6175AF3B-013B-4C49-875A-0E8CB15D55C8}" type="presOf" srcId="{74273AF3-B7F2-41A0-A222-C9BAE7B12B45}" destId="{3E5FB239-AD52-4E28-82A8-E5BADECE93C9}" srcOrd="1" destOrd="0" presId="urn:microsoft.com/office/officeart/2005/8/layout/hProcess10"/>
    <dgm:cxn modelId="{0DCF5A40-02E0-4459-AE8D-A05D9715B08D}" srcId="{24E8C4CD-9022-4C09-8563-1515DAAD86B8}" destId="{990553F7-17CD-438C-8C97-A5D9F97C6BF5}" srcOrd="1" destOrd="0" parTransId="{9E07ECA2-85AE-4DC4-9361-7F18483DD6C7}" sibTransId="{80B86C73-D230-4DBE-BC97-6C24D1B06B33}"/>
    <dgm:cxn modelId="{8257485C-BE85-4A6B-B86B-F7BC140FF07F}" type="presOf" srcId="{C7B0EAAB-D835-4A54-8E7E-83F42EB781A7}" destId="{D5F25477-B683-4F8A-B9AB-5671C6047AE1}" srcOrd="0" destOrd="0" presId="urn:microsoft.com/office/officeart/2005/8/layout/hProcess10"/>
    <dgm:cxn modelId="{E05CA35D-14EF-4408-B315-1C34B6BEA2C3}" type="presOf" srcId="{80B86C73-D230-4DBE-BC97-6C24D1B06B33}" destId="{DBDF1CA8-6D89-4B83-A3AF-59333CF1ABBA}" srcOrd="0" destOrd="0" presId="urn:microsoft.com/office/officeart/2005/8/layout/hProcess10"/>
    <dgm:cxn modelId="{B5B8E365-96ED-4C0E-B7D0-459202C41F4E}" type="presOf" srcId="{88A43A72-618B-497C-9370-9FDE49FCAF55}" destId="{8A10A84F-050A-4E13-BA5F-7B0F98F2EE40}" srcOrd="0" destOrd="0" presId="urn:microsoft.com/office/officeart/2005/8/layout/hProcess10"/>
    <dgm:cxn modelId="{4FE96A48-6FF2-42B9-8BE4-0057F9B1E107}" srcId="{24E8C4CD-9022-4C09-8563-1515DAAD86B8}" destId="{C7B0EAAB-D835-4A54-8E7E-83F42EB781A7}" srcOrd="0" destOrd="0" parTransId="{1FAC1746-EB7C-429D-80F1-49BC3EA9EC9B}" sibTransId="{74273AF3-B7F2-41A0-A222-C9BAE7B12B45}"/>
    <dgm:cxn modelId="{87255948-27EE-4C31-B443-1313EE3A2B28}" srcId="{990553F7-17CD-438C-8C97-A5D9F97C6BF5}" destId="{EFB9EE38-EB32-4F92-ADE7-A35DF3458415}" srcOrd="0" destOrd="0" parTransId="{CBF49234-C8EA-4F57-AAE2-DFF9748BFF2B}" sibTransId="{C3221E65-175A-45BC-86EC-7D12BDCAA663}"/>
    <dgm:cxn modelId="{B557DD6F-BD18-491F-B0DE-EF0147541FA7}" srcId="{88A43A72-618B-497C-9370-9FDE49FCAF55}" destId="{6C38B8F9-EAB4-429E-B1EE-DC431FF607AB}" srcOrd="0" destOrd="0" parTransId="{CD92943E-D493-4D8D-AED9-FB005C6CA058}" sibTransId="{DC4E0F91-8CB1-4BDB-85F6-101486E5A167}"/>
    <dgm:cxn modelId="{C4A5B07F-E07F-44FC-B457-8BF7EAADB555}" srcId="{C7B0EAAB-D835-4A54-8E7E-83F42EB781A7}" destId="{EAE659F0-FA42-4D1A-A05E-C2DDF7EAAFEC}" srcOrd="0" destOrd="0" parTransId="{5699A5E3-251B-447A-B321-26E018879B2C}" sibTransId="{CD48E083-761C-49BD-BD4A-391BA6FE2989}"/>
    <dgm:cxn modelId="{59282698-3168-402A-81AF-6E6753689B5F}" type="presOf" srcId="{74273AF3-B7F2-41A0-A222-C9BAE7B12B45}" destId="{EEB932AF-9146-47EA-B9AC-9CB3FCD89E7E}" srcOrd="0" destOrd="0" presId="urn:microsoft.com/office/officeart/2005/8/layout/hProcess10"/>
    <dgm:cxn modelId="{4306439B-03B5-4D85-95DF-8D7B7049A23B}" type="presOf" srcId="{6C38B8F9-EAB4-429E-B1EE-DC431FF607AB}" destId="{8A10A84F-050A-4E13-BA5F-7B0F98F2EE40}" srcOrd="0" destOrd="1" presId="urn:microsoft.com/office/officeart/2005/8/layout/hProcess10"/>
    <dgm:cxn modelId="{868B9BA8-A8A6-4457-BD85-50D0D705BCE7}" type="presOf" srcId="{80B86C73-D230-4DBE-BC97-6C24D1B06B33}" destId="{A632E69D-9851-4B0C-8F23-065FE31C941B}" srcOrd="1" destOrd="0" presId="urn:microsoft.com/office/officeart/2005/8/layout/hProcess10"/>
    <dgm:cxn modelId="{08CA33D2-8DA9-4B12-8B03-EE478754E6E1}" type="presOf" srcId="{EAE659F0-FA42-4D1A-A05E-C2DDF7EAAFEC}" destId="{D5F25477-B683-4F8A-B9AB-5671C6047AE1}" srcOrd="0" destOrd="1" presId="urn:microsoft.com/office/officeart/2005/8/layout/hProcess10"/>
    <dgm:cxn modelId="{984611DA-D037-4643-BDBE-B98C354C2E3F}" type="presOf" srcId="{24E8C4CD-9022-4C09-8563-1515DAAD86B8}" destId="{A013EEAC-2F71-40FF-B4A1-64D82E652C0A}" srcOrd="0" destOrd="0" presId="urn:microsoft.com/office/officeart/2005/8/layout/hProcess10"/>
    <dgm:cxn modelId="{124EB9E2-EEE0-4930-AAB6-F6AD30F7278A}" srcId="{24E8C4CD-9022-4C09-8563-1515DAAD86B8}" destId="{88A43A72-618B-497C-9370-9FDE49FCAF55}" srcOrd="2" destOrd="0" parTransId="{B4743A53-06CE-4229-99D1-22282DB665F1}" sibTransId="{D64ECCC0-5C54-48FB-88DD-071AD6892711}"/>
    <dgm:cxn modelId="{1C55FCFF-E1AF-4C92-A7D6-11365FD1091A}" type="presOf" srcId="{990553F7-17CD-438C-8C97-A5D9F97C6BF5}" destId="{066F5480-9C39-4FE6-8FD5-C2810271F6A9}" srcOrd="0" destOrd="0" presId="urn:microsoft.com/office/officeart/2005/8/layout/hProcess10"/>
    <dgm:cxn modelId="{D3A7FD83-1566-4654-AB6F-3AD8F3D2EEEF}" type="presParOf" srcId="{A013EEAC-2F71-40FF-B4A1-64D82E652C0A}" destId="{F3D28057-72B4-4853-8186-0866FAA601E1}" srcOrd="0" destOrd="0" presId="urn:microsoft.com/office/officeart/2005/8/layout/hProcess10"/>
    <dgm:cxn modelId="{2F063A8B-5CC0-4AA5-A92D-2C11F1FBDE63}" type="presParOf" srcId="{F3D28057-72B4-4853-8186-0866FAA601E1}" destId="{88BD8C99-697F-47E9-87F7-B6C4D7B17DA5}" srcOrd="0" destOrd="0" presId="urn:microsoft.com/office/officeart/2005/8/layout/hProcess10"/>
    <dgm:cxn modelId="{FD8E8657-499F-4283-A469-272483E6F8B4}" type="presParOf" srcId="{F3D28057-72B4-4853-8186-0866FAA601E1}" destId="{D5F25477-B683-4F8A-B9AB-5671C6047AE1}" srcOrd="1" destOrd="0" presId="urn:microsoft.com/office/officeart/2005/8/layout/hProcess10"/>
    <dgm:cxn modelId="{F8990277-3FDF-4F6B-9027-8B4607FB9C15}" type="presParOf" srcId="{A013EEAC-2F71-40FF-B4A1-64D82E652C0A}" destId="{EEB932AF-9146-47EA-B9AC-9CB3FCD89E7E}" srcOrd="1" destOrd="0" presId="urn:microsoft.com/office/officeart/2005/8/layout/hProcess10"/>
    <dgm:cxn modelId="{A2997632-64D7-42DC-A21D-ECB13E603A62}" type="presParOf" srcId="{EEB932AF-9146-47EA-B9AC-9CB3FCD89E7E}" destId="{3E5FB239-AD52-4E28-82A8-E5BADECE93C9}" srcOrd="0" destOrd="0" presId="urn:microsoft.com/office/officeart/2005/8/layout/hProcess10"/>
    <dgm:cxn modelId="{2F141F18-03D8-44A0-AE0A-E56075C5DAE9}" type="presParOf" srcId="{A013EEAC-2F71-40FF-B4A1-64D82E652C0A}" destId="{440360F3-EDE9-480D-A3FD-387743096B85}" srcOrd="2" destOrd="0" presId="urn:microsoft.com/office/officeart/2005/8/layout/hProcess10"/>
    <dgm:cxn modelId="{26E17F5F-A622-4C67-9AC6-C8AD0EC0AAC7}" type="presParOf" srcId="{440360F3-EDE9-480D-A3FD-387743096B85}" destId="{28D23A9B-4676-494E-8CE4-47A58F8D5E05}" srcOrd="0" destOrd="0" presId="urn:microsoft.com/office/officeart/2005/8/layout/hProcess10"/>
    <dgm:cxn modelId="{8F809FE8-AB01-4C59-A11E-DCC554D183A5}" type="presParOf" srcId="{440360F3-EDE9-480D-A3FD-387743096B85}" destId="{066F5480-9C39-4FE6-8FD5-C2810271F6A9}" srcOrd="1" destOrd="0" presId="urn:microsoft.com/office/officeart/2005/8/layout/hProcess10"/>
    <dgm:cxn modelId="{35B6B42D-3199-4A89-97B4-4B00B41700E4}" type="presParOf" srcId="{A013EEAC-2F71-40FF-B4A1-64D82E652C0A}" destId="{DBDF1CA8-6D89-4B83-A3AF-59333CF1ABBA}" srcOrd="3" destOrd="0" presId="urn:microsoft.com/office/officeart/2005/8/layout/hProcess10"/>
    <dgm:cxn modelId="{9CFE048F-3B62-4DFA-8707-9A2E51EECF52}" type="presParOf" srcId="{DBDF1CA8-6D89-4B83-A3AF-59333CF1ABBA}" destId="{A632E69D-9851-4B0C-8F23-065FE31C941B}" srcOrd="0" destOrd="0" presId="urn:microsoft.com/office/officeart/2005/8/layout/hProcess10"/>
    <dgm:cxn modelId="{EF09E2C9-163A-4061-886E-BBAD9B6C94E6}" type="presParOf" srcId="{A013EEAC-2F71-40FF-B4A1-64D82E652C0A}" destId="{C5B2B5EF-8575-4D62-81E9-2937793476B5}" srcOrd="4" destOrd="0" presId="urn:microsoft.com/office/officeart/2005/8/layout/hProcess10"/>
    <dgm:cxn modelId="{76385C47-2029-4628-9391-626374B1AAB8}" type="presParOf" srcId="{C5B2B5EF-8575-4D62-81E9-2937793476B5}" destId="{A540A266-917C-4B3D-90FF-EEA9575BFFE6}" srcOrd="0" destOrd="0" presId="urn:microsoft.com/office/officeart/2005/8/layout/hProcess10"/>
    <dgm:cxn modelId="{653AFC5E-20F7-4599-8A58-420EFF9C601E}" type="presParOf" srcId="{C5B2B5EF-8575-4D62-81E9-2937793476B5}" destId="{8A10A84F-050A-4E13-BA5F-7B0F98F2EE40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3662A2-69A4-458D-8B49-DFA86A388A3A}">
      <dsp:nvSpPr>
        <dsp:cNvPr id="0" name=""/>
        <dsp:cNvSpPr/>
      </dsp:nvSpPr>
      <dsp:spPr>
        <a:xfrm>
          <a:off x="1847101" y="602611"/>
          <a:ext cx="4007173" cy="4007173"/>
        </a:xfrm>
        <a:prstGeom prst="blockArc">
          <a:avLst>
            <a:gd name="adj1" fmla="val 11880000"/>
            <a:gd name="adj2" fmla="val 16200000"/>
            <a:gd name="adj3" fmla="val 4642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5A02C07-4006-426F-AF77-9D1480584C73}">
      <dsp:nvSpPr>
        <dsp:cNvPr id="0" name=""/>
        <dsp:cNvSpPr/>
      </dsp:nvSpPr>
      <dsp:spPr>
        <a:xfrm>
          <a:off x="1847101" y="602611"/>
          <a:ext cx="4007173" cy="4007173"/>
        </a:xfrm>
        <a:prstGeom prst="blockArc">
          <a:avLst>
            <a:gd name="adj1" fmla="val 7560000"/>
            <a:gd name="adj2" fmla="val 11880000"/>
            <a:gd name="adj3" fmla="val 4642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CC2A910-6031-4FAC-956A-CFD897732637}">
      <dsp:nvSpPr>
        <dsp:cNvPr id="0" name=""/>
        <dsp:cNvSpPr/>
      </dsp:nvSpPr>
      <dsp:spPr>
        <a:xfrm>
          <a:off x="1847101" y="602611"/>
          <a:ext cx="4007173" cy="4007173"/>
        </a:xfrm>
        <a:prstGeom prst="blockArc">
          <a:avLst>
            <a:gd name="adj1" fmla="val 3240000"/>
            <a:gd name="adj2" fmla="val 7560000"/>
            <a:gd name="adj3" fmla="val 4642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CA6C493-DD7C-4276-853F-EC70D6666B04}">
      <dsp:nvSpPr>
        <dsp:cNvPr id="0" name=""/>
        <dsp:cNvSpPr/>
      </dsp:nvSpPr>
      <dsp:spPr>
        <a:xfrm>
          <a:off x="1847101" y="602611"/>
          <a:ext cx="4007173" cy="4007173"/>
        </a:xfrm>
        <a:prstGeom prst="blockArc">
          <a:avLst>
            <a:gd name="adj1" fmla="val 20520000"/>
            <a:gd name="adj2" fmla="val 3240000"/>
            <a:gd name="adj3" fmla="val 4642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E079529-8845-4D09-A79F-9A62BAE482A8}">
      <dsp:nvSpPr>
        <dsp:cNvPr id="0" name=""/>
        <dsp:cNvSpPr/>
      </dsp:nvSpPr>
      <dsp:spPr>
        <a:xfrm>
          <a:off x="1847101" y="602611"/>
          <a:ext cx="4007173" cy="4007173"/>
        </a:xfrm>
        <a:prstGeom prst="blockArc">
          <a:avLst>
            <a:gd name="adj1" fmla="val 16200000"/>
            <a:gd name="adj2" fmla="val 20520000"/>
            <a:gd name="adj3" fmla="val 4642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2EDD6FE-266D-4537-940F-26F334CBEB60}">
      <dsp:nvSpPr>
        <dsp:cNvPr id="0" name=""/>
        <dsp:cNvSpPr/>
      </dsp:nvSpPr>
      <dsp:spPr>
        <a:xfrm>
          <a:off x="2928080" y="1683591"/>
          <a:ext cx="1845214" cy="184521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VE" sz="20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Principios</a:t>
          </a:r>
          <a:endParaRPr lang="es-VE" sz="2000" b="1" kern="1200" dirty="0">
            <a:solidFill>
              <a:schemeClr val="tx1"/>
            </a:solidFill>
          </a:endParaRPr>
        </a:p>
      </dsp:txBody>
      <dsp:txXfrm>
        <a:off x="3198305" y="1953816"/>
        <a:ext cx="1304764" cy="1304764"/>
      </dsp:txXfrm>
    </dsp:sp>
    <dsp:sp modelId="{87AE1682-48E0-4D84-B243-33A266B0D73D}">
      <dsp:nvSpPr>
        <dsp:cNvPr id="0" name=""/>
        <dsp:cNvSpPr/>
      </dsp:nvSpPr>
      <dsp:spPr>
        <a:xfrm>
          <a:off x="3204862" y="3285"/>
          <a:ext cx="1291650" cy="1291650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VE" sz="1200" b="1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Rendición De Cuentas</a:t>
          </a:r>
          <a:br>
            <a:rPr lang="es-VE" sz="1200" b="1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endParaRPr lang="es-VE" sz="12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94020" y="192443"/>
        <a:ext cx="913334" cy="913334"/>
      </dsp:txXfrm>
    </dsp:sp>
    <dsp:sp modelId="{72AB6E17-9BB8-42D3-98D0-1258D12CDDFD}">
      <dsp:nvSpPr>
        <dsp:cNvPr id="0" name=""/>
        <dsp:cNvSpPr/>
      </dsp:nvSpPr>
      <dsp:spPr>
        <a:xfrm>
          <a:off x="4999811" y="1281646"/>
          <a:ext cx="1424354" cy="1439557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VE" sz="800" b="1" i="0"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Corresponsabilidad</a:t>
          </a:r>
          <a:endParaRPr lang="es-VE" sz="800" b="1" i="0" kern="1200" dirty="0">
            <a:solidFill>
              <a:schemeClr val="tx1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5208403" y="1492464"/>
        <a:ext cx="1007170" cy="1017921"/>
      </dsp:txXfrm>
    </dsp:sp>
    <dsp:sp modelId="{A4497A3A-EBDB-4CB1-A3A8-E3CC06E53F0C}">
      <dsp:nvSpPr>
        <dsp:cNvPr id="0" name=""/>
        <dsp:cNvSpPr/>
      </dsp:nvSpPr>
      <dsp:spPr>
        <a:xfrm>
          <a:off x="4355209" y="3543690"/>
          <a:ext cx="1291650" cy="1291650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VE" sz="1200" b="1" i="0"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Eficacia</a:t>
          </a:r>
          <a:endParaRPr lang="es-VE" sz="1200" b="1" i="0" kern="1200" dirty="0">
            <a:solidFill>
              <a:schemeClr val="tx1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4544367" y="3732848"/>
        <a:ext cx="913334" cy="913334"/>
      </dsp:txXfrm>
    </dsp:sp>
    <dsp:sp modelId="{CB0652FC-56C7-4586-853E-3F02FAF893EB}">
      <dsp:nvSpPr>
        <dsp:cNvPr id="0" name=""/>
        <dsp:cNvSpPr/>
      </dsp:nvSpPr>
      <dsp:spPr>
        <a:xfrm>
          <a:off x="2054515" y="3543690"/>
          <a:ext cx="1291650" cy="1291650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VE" sz="1200" b="1" i="0"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Eficiencia</a:t>
          </a:r>
          <a:endParaRPr lang="es-VE" sz="1200" b="1" i="0" kern="1200" dirty="0">
            <a:solidFill>
              <a:schemeClr val="tx1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2243673" y="3732848"/>
        <a:ext cx="913334" cy="913334"/>
      </dsp:txXfrm>
    </dsp:sp>
    <dsp:sp modelId="{472278DE-A861-4AE9-82E8-C8D97DBF52DD}">
      <dsp:nvSpPr>
        <dsp:cNvPr id="0" name=""/>
        <dsp:cNvSpPr/>
      </dsp:nvSpPr>
      <dsp:spPr>
        <a:xfrm>
          <a:off x="1343562" y="1355600"/>
          <a:ext cx="1291650" cy="1291650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VE" sz="1200" b="1" i="0" kern="1200" dirty="0">
              <a:solidFill>
                <a:schemeClr val="tx1"/>
              </a:solidFill>
            </a:rPr>
            <a:t>Honestidad</a:t>
          </a:r>
          <a:endParaRPr lang="es-VE" sz="1200" b="1" kern="1200" dirty="0">
            <a:solidFill>
              <a:schemeClr val="tx1"/>
            </a:solidFill>
          </a:endParaRPr>
        </a:p>
      </dsp:txBody>
      <dsp:txXfrm>
        <a:off x="1532720" y="1544758"/>
        <a:ext cx="913334" cy="9133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D3B65E-FE6F-4041-8B74-95F182199D67}">
      <dsp:nvSpPr>
        <dsp:cNvPr id="0" name=""/>
        <dsp:cNvSpPr/>
      </dsp:nvSpPr>
      <dsp:spPr>
        <a:xfrm>
          <a:off x="2186317" y="346521"/>
          <a:ext cx="4264535" cy="4264535"/>
        </a:xfrm>
        <a:prstGeom prst="blockArc">
          <a:avLst>
            <a:gd name="adj1" fmla="val 14236364"/>
            <a:gd name="adj2" fmla="val 16200000"/>
            <a:gd name="adj3" fmla="val 2515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65CBC7-BB3B-451E-900F-43A70D1C3369}">
      <dsp:nvSpPr>
        <dsp:cNvPr id="0" name=""/>
        <dsp:cNvSpPr/>
      </dsp:nvSpPr>
      <dsp:spPr>
        <a:xfrm>
          <a:off x="2186317" y="346521"/>
          <a:ext cx="4264535" cy="4264535"/>
        </a:xfrm>
        <a:prstGeom prst="blockArc">
          <a:avLst>
            <a:gd name="adj1" fmla="val 12272727"/>
            <a:gd name="adj2" fmla="val 14236364"/>
            <a:gd name="adj3" fmla="val 2515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DB7D89-4F22-4AB9-BC61-161B3B4166CF}">
      <dsp:nvSpPr>
        <dsp:cNvPr id="0" name=""/>
        <dsp:cNvSpPr/>
      </dsp:nvSpPr>
      <dsp:spPr>
        <a:xfrm>
          <a:off x="2186317" y="346521"/>
          <a:ext cx="4264535" cy="4264535"/>
        </a:xfrm>
        <a:prstGeom prst="blockArc">
          <a:avLst>
            <a:gd name="adj1" fmla="val 10309091"/>
            <a:gd name="adj2" fmla="val 12272727"/>
            <a:gd name="adj3" fmla="val 2515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2BF5EE-A908-407B-A6B2-5DE9F40B1853}">
      <dsp:nvSpPr>
        <dsp:cNvPr id="0" name=""/>
        <dsp:cNvSpPr/>
      </dsp:nvSpPr>
      <dsp:spPr>
        <a:xfrm>
          <a:off x="2186317" y="346521"/>
          <a:ext cx="4264535" cy="4264535"/>
        </a:xfrm>
        <a:prstGeom prst="blockArc">
          <a:avLst>
            <a:gd name="adj1" fmla="val 8345455"/>
            <a:gd name="adj2" fmla="val 10309091"/>
            <a:gd name="adj3" fmla="val 2515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C8E22A-0258-4268-8A03-6A8C072C6935}">
      <dsp:nvSpPr>
        <dsp:cNvPr id="0" name=""/>
        <dsp:cNvSpPr/>
      </dsp:nvSpPr>
      <dsp:spPr>
        <a:xfrm>
          <a:off x="2186317" y="346521"/>
          <a:ext cx="4264535" cy="4264535"/>
        </a:xfrm>
        <a:prstGeom prst="blockArc">
          <a:avLst>
            <a:gd name="adj1" fmla="val 6381818"/>
            <a:gd name="adj2" fmla="val 8345455"/>
            <a:gd name="adj3" fmla="val 2515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F271E4-EFBD-4EA0-949C-9948AA5E904E}">
      <dsp:nvSpPr>
        <dsp:cNvPr id="0" name=""/>
        <dsp:cNvSpPr/>
      </dsp:nvSpPr>
      <dsp:spPr>
        <a:xfrm>
          <a:off x="2186317" y="346521"/>
          <a:ext cx="4264535" cy="4264535"/>
        </a:xfrm>
        <a:prstGeom prst="blockArc">
          <a:avLst>
            <a:gd name="adj1" fmla="val 4418182"/>
            <a:gd name="adj2" fmla="val 6381818"/>
            <a:gd name="adj3" fmla="val 2515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3662A2-69A4-458D-8B49-DFA86A388A3A}">
      <dsp:nvSpPr>
        <dsp:cNvPr id="0" name=""/>
        <dsp:cNvSpPr/>
      </dsp:nvSpPr>
      <dsp:spPr>
        <a:xfrm>
          <a:off x="2186317" y="346521"/>
          <a:ext cx="4264535" cy="4264535"/>
        </a:xfrm>
        <a:prstGeom prst="blockArc">
          <a:avLst>
            <a:gd name="adj1" fmla="val 2454545"/>
            <a:gd name="adj2" fmla="val 4418182"/>
            <a:gd name="adj3" fmla="val 2515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A02C07-4006-426F-AF77-9D1480584C73}">
      <dsp:nvSpPr>
        <dsp:cNvPr id="0" name=""/>
        <dsp:cNvSpPr/>
      </dsp:nvSpPr>
      <dsp:spPr>
        <a:xfrm>
          <a:off x="2186317" y="346521"/>
          <a:ext cx="4264535" cy="4264535"/>
        </a:xfrm>
        <a:prstGeom prst="blockArc">
          <a:avLst>
            <a:gd name="adj1" fmla="val 490909"/>
            <a:gd name="adj2" fmla="val 2454545"/>
            <a:gd name="adj3" fmla="val 2515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C2A910-6031-4FAC-956A-CFD897732637}">
      <dsp:nvSpPr>
        <dsp:cNvPr id="0" name=""/>
        <dsp:cNvSpPr/>
      </dsp:nvSpPr>
      <dsp:spPr>
        <a:xfrm>
          <a:off x="2186317" y="346521"/>
          <a:ext cx="4264535" cy="4264535"/>
        </a:xfrm>
        <a:prstGeom prst="blockArc">
          <a:avLst>
            <a:gd name="adj1" fmla="val 20127273"/>
            <a:gd name="adj2" fmla="val 490909"/>
            <a:gd name="adj3" fmla="val 2515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A6C493-DD7C-4276-853F-EC70D6666B04}">
      <dsp:nvSpPr>
        <dsp:cNvPr id="0" name=""/>
        <dsp:cNvSpPr/>
      </dsp:nvSpPr>
      <dsp:spPr>
        <a:xfrm>
          <a:off x="2186317" y="346521"/>
          <a:ext cx="4264535" cy="4264535"/>
        </a:xfrm>
        <a:prstGeom prst="blockArc">
          <a:avLst>
            <a:gd name="adj1" fmla="val 18163636"/>
            <a:gd name="adj2" fmla="val 20127273"/>
            <a:gd name="adj3" fmla="val 2515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079529-8845-4D09-A79F-9A62BAE482A8}">
      <dsp:nvSpPr>
        <dsp:cNvPr id="0" name=""/>
        <dsp:cNvSpPr/>
      </dsp:nvSpPr>
      <dsp:spPr>
        <a:xfrm>
          <a:off x="2186317" y="346521"/>
          <a:ext cx="4264535" cy="4264535"/>
        </a:xfrm>
        <a:prstGeom prst="blockArc">
          <a:avLst>
            <a:gd name="adj1" fmla="val 16200000"/>
            <a:gd name="adj2" fmla="val 18163636"/>
            <a:gd name="adj3" fmla="val 2515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EDD6FE-266D-4537-940F-26F334CBEB60}">
      <dsp:nvSpPr>
        <dsp:cNvPr id="0" name=""/>
        <dsp:cNvSpPr/>
      </dsp:nvSpPr>
      <dsp:spPr>
        <a:xfrm>
          <a:off x="3786648" y="1946851"/>
          <a:ext cx="1063873" cy="10638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VE" sz="1500" b="1" kern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valores </a:t>
          </a:r>
          <a:endParaRPr lang="es-VE" sz="1500" b="1" kern="1200" dirty="0">
            <a:solidFill>
              <a:schemeClr val="tx1"/>
            </a:solidFill>
          </a:endParaRPr>
        </a:p>
      </dsp:txBody>
      <dsp:txXfrm>
        <a:off x="3942449" y="2102652"/>
        <a:ext cx="752271" cy="752271"/>
      </dsp:txXfrm>
    </dsp:sp>
    <dsp:sp modelId="{87AE1682-48E0-4D84-B243-33A266B0D73D}">
      <dsp:nvSpPr>
        <dsp:cNvPr id="0" name=""/>
        <dsp:cNvSpPr/>
      </dsp:nvSpPr>
      <dsp:spPr>
        <a:xfrm>
          <a:off x="3763172" y="-167624"/>
          <a:ext cx="1110826" cy="108190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VE" sz="1100" b="1" i="0"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Vida</a:t>
          </a:r>
          <a:endParaRPr lang="es-VE" sz="1100" b="1" i="0" kern="1200" dirty="0">
            <a:solidFill>
              <a:schemeClr val="tx1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3925849" y="-9182"/>
        <a:ext cx="785472" cy="765025"/>
      </dsp:txXfrm>
    </dsp:sp>
    <dsp:sp modelId="{72AB6E17-9BB8-42D3-98D0-1258D12CDDFD}">
      <dsp:nvSpPr>
        <dsp:cNvPr id="0" name=""/>
        <dsp:cNvSpPr/>
      </dsp:nvSpPr>
      <dsp:spPr>
        <a:xfrm>
          <a:off x="4915927" y="166609"/>
          <a:ext cx="1081909" cy="108190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VE" sz="1100" b="1" i="0"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libertad</a:t>
          </a:r>
          <a:endParaRPr lang="es-VE" sz="1100" b="1" i="0" kern="1200" dirty="0">
            <a:solidFill>
              <a:schemeClr val="tx1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5074369" y="325051"/>
        <a:ext cx="765025" cy="765025"/>
      </dsp:txXfrm>
    </dsp:sp>
    <dsp:sp modelId="{A4497A3A-EBDB-4CB1-A3A8-E3CC06E53F0C}">
      <dsp:nvSpPr>
        <dsp:cNvPr id="0" name=""/>
        <dsp:cNvSpPr/>
      </dsp:nvSpPr>
      <dsp:spPr>
        <a:xfrm>
          <a:off x="5692822" y="1063195"/>
          <a:ext cx="1081909" cy="108190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VE" sz="1100" b="1" i="0"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Igualdad</a:t>
          </a:r>
          <a:endParaRPr lang="es-VE" sz="1100" b="1" i="0" kern="1200" dirty="0">
            <a:solidFill>
              <a:schemeClr val="tx1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5851264" y="1221637"/>
        <a:ext cx="765025" cy="765025"/>
      </dsp:txXfrm>
    </dsp:sp>
    <dsp:sp modelId="{CB0652FC-56C7-4586-853E-3F02FAF893EB}">
      <dsp:nvSpPr>
        <dsp:cNvPr id="0" name=""/>
        <dsp:cNvSpPr/>
      </dsp:nvSpPr>
      <dsp:spPr>
        <a:xfrm>
          <a:off x="5861658" y="2237472"/>
          <a:ext cx="1081909" cy="108190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VE" sz="1100" b="1" i="0"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Justicia</a:t>
          </a:r>
          <a:endParaRPr lang="es-VE" sz="1100" b="1" i="0" kern="1200" dirty="0">
            <a:solidFill>
              <a:schemeClr val="tx1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6020100" y="2395914"/>
        <a:ext cx="765025" cy="765025"/>
      </dsp:txXfrm>
    </dsp:sp>
    <dsp:sp modelId="{472278DE-A861-4AE9-82E8-C8D97DBF52DD}">
      <dsp:nvSpPr>
        <dsp:cNvPr id="0" name=""/>
        <dsp:cNvSpPr/>
      </dsp:nvSpPr>
      <dsp:spPr>
        <a:xfrm>
          <a:off x="5368829" y="3316615"/>
          <a:ext cx="1081909" cy="1081909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VE" sz="1100" b="1" i="0"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Paz</a:t>
          </a:r>
          <a:endParaRPr lang="es-VE" sz="1100" b="1" i="0" kern="1200" dirty="0">
            <a:solidFill>
              <a:schemeClr val="tx1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5527271" y="3475057"/>
        <a:ext cx="765025" cy="765025"/>
      </dsp:txXfrm>
    </dsp:sp>
    <dsp:sp modelId="{5FC0BC7C-636E-4852-B1C6-CDEBAAD860EB}">
      <dsp:nvSpPr>
        <dsp:cNvPr id="0" name=""/>
        <dsp:cNvSpPr/>
      </dsp:nvSpPr>
      <dsp:spPr>
        <a:xfrm>
          <a:off x="4370806" y="3958006"/>
          <a:ext cx="1081909" cy="108190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VE" sz="1100" b="1" i="0"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Imperio De La Ley</a:t>
          </a:r>
          <a:br>
            <a:rPr lang="es-VE" sz="1100" b="1" i="0"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</a:br>
          <a:endParaRPr lang="es-VE" sz="1100" b="1" i="0" kern="1200" dirty="0">
            <a:solidFill>
              <a:schemeClr val="tx1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4529248" y="4116448"/>
        <a:ext cx="765025" cy="765025"/>
      </dsp:txXfrm>
    </dsp:sp>
    <dsp:sp modelId="{75DFCAEC-7D67-47E9-B8AF-B38A3A21AF91}">
      <dsp:nvSpPr>
        <dsp:cNvPr id="0" name=""/>
        <dsp:cNvSpPr/>
      </dsp:nvSpPr>
      <dsp:spPr>
        <a:xfrm>
          <a:off x="3184454" y="3958006"/>
          <a:ext cx="1081909" cy="108190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VE" sz="1100" b="1" i="0"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Pluralismo Político</a:t>
          </a:r>
          <a:br>
            <a:rPr lang="es-VE" sz="1100" b="1" i="0"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</a:br>
          <a:endParaRPr lang="es-VE" sz="1100" b="1" i="0" kern="1200" dirty="0">
            <a:solidFill>
              <a:schemeClr val="tx1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3342896" y="4116448"/>
        <a:ext cx="765025" cy="765025"/>
      </dsp:txXfrm>
    </dsp:sp>
    <dsp:sp modelId="{B9E9A570-1398-4147-BB2D-6CA258E1C12E}">
      <dsp:nvSpPr>
        <dsp:cNvPr id="0" name=""/>
        <dsp:cNvSpPr/>
      </dsp:nvSpPr>
      <dsp:spPr>
        <a:xfrm>
          <a:off x="2186431" y="3316615"/>
          <a:ext cx="1081909" cy="108190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VE" sz="1100" b="1" i="0"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Ética</a:t>
          </a:r>
          <a:endParaRPr lang="es-VE" sz="1100" b="1" i="0" kern="1200" dirty="0">
            <a:solidFill>
              <a:schemeClr val="tx1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2344873" y="3475057"/>
        <a:ext cx="765025" cy="765025"/>
      </dsp:txXfrm>
    </dsp:sp>
    <dsp:sp modelId="{66AF7BB6-73CD-4113-8CC4-2C3CD704A284}">
      <dsp:nvSpPr>
        <dsp:cNvPr id="0" name=""/>
        <dsp:cNvSpPr/>
      </dsp:nvSpPr>
      <dsp:spPr>
        <a:xfrm>
          <a:off x="1567422" y="2195861"/>
          <a:ext cx="1334270" cy="116513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VE" sz="1100" b="1" i="0" kern="12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Preeminencia De Los Derechos</a:t>
          </a:r>
          <a:br>
            <a:rPr lang="es-VE" sz="1100" b="1" i="0" kern="12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</a:br>
          <a:r>
            <a:rPr lang="es-VE" sz="1100" b="1" i="0" kern="12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Humanos</a:t>
          </a:r>
        </a:p>
      </dsp:txBody>
      <dsp:txXfrm>
        <a:off x="1762821" y="2366490"/>
        <a:ext cx="943472" cy="823873"/>
      </dsp:txXfrm>
    </dsp:sp>
    <dsp:sp modelId="{72F827F3-ACAB-4F42-ACD7-13878D46F50C}">
      <dsp:nvSpPr>
        <dsp:cNvPr id="0" name=""/>
        <dsp:cNvSpPr/>
      </dsp:nvSpPr>
      <dsp:spPr>
        <a:xfrm>
          <a:off x="1778092" y="1085592"/>
          <a:ext cx="1250601" cy="1037115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VE" sz="1100" b="1" i="0"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solidaridad</a:t>
          </a:r>
          <a:endParaRPr lang="es-VE" sz="1100" b="1" i="0" kern="1200" dirty="0">
            <a:solidFill>
              <a:schemeClr val="tx1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1961238" y="1237474"/>
        <a:ext cx="884309" cy="733351"/>
      </dsp:txXfrm>
    </dsp:sp>
    <dsp:sp modelId="{05EE9EBA-4C34-4657-8AE9-FFBF15F9F393}">
      <dsp:nvSpPr>
        <dsp:cNvPr id="0" name=""/>
        <dsp:cNvSpPr/>
      </dsp:nvSpPr>
      <dsp:spPr>
        <a:xfrm>
          <a:off x="2639334" y="166609"/>
          <a:ext cx="1081909" cy="108190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VE" sz="1100" b="1" i="0"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Bien</a:t>
          </a:r>
          <a:br>
            <a:rPr lang="es-VE" sz="1100" b="1" i="0"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</a:br>
          <a:r>
            <a:rPr lang="es-VE" sz="1100" b="1" i="0"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Común</a:t>
          </a:r>
          <a:endParaRPr lang="es-VE" sz="1100" b="1" i="0" kern="1200" dirty="0">
            <a:solidFill>
              <a:schemeClr val="tx1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2797776" y="325051"/>
        <a:ext cx="765025" cy="7650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BD8C99-697F-47E9-87F7-B6C4D7B17DA5}">
      <dsp:nvSpPr>
        <dsp:cNvPr id="0" name=""/>
        <dsp:cNvSpPr/>
      </dsp:nvSpPr>
      <dsp:spPr>
        <a:xfrm>
          <a:off x="288845" y="2307859"/>
          <a:ext cx="1904523" cy="1904523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F25477-B683-4F8A-B9AB-5671C6047AE1}">
      <dsp:nvSpPr>
        <dsp:cNvPr id="0" name=""/>
        <dsp:cNvSpPr/>
      </dsp:nvSpPr>
      <dsp:spPr>
        <a:xfrm>
          <a:off x="314081" y="2328428"/>
          <a:ext cx="1904523" cy="190452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VE" sz="1700" b="1" i="0" kern="1200" dirty="0">
              <a:solidFill>
                <a:schemeClr val="tx1"/>
              </a:solidFill>
            </a:rPr>
            <a:t>Inicia con denuncia o noticia.</a:t>
          </a:r>
          <a:endParaRPr lang="es-VE" sz="1700" b="1" kern="1200" dirty="0">
            <a:solidFill>
              <a:schemeClr val="tx1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VE" sz="1300" b="1" i="0" kern="1200" dirty="0">
              <a:solidFill>
                <a:schemeClr val="tx1"/>
              </a:solidFill>
            </a:rPr>
            <a:t>Denuncia Inicial</a:t>
          </a:r>
          <a:endParaRPr lang="es-VE" sz="1300" kern="1200" dirty="0">
            <a:solidFill>
              <a:schemeClr val="tx1"/>
            </a:solidFill>
          </a:endParaRPr>
        </a:p>
      </dsp:txBody>
      <dsp:txXfrm>
        <a:off x="369863" y="2384210"/>
        <a:ext cx="1792959" cy="1792959"/>
      </dsp:txXfrm>
    </dsp:sp>
    <dsp:sp modelId="{EEB932AF-9146-47EA-B9AC-9CB3FCD89E7E}">
      <dsp:nvSpPr>
        <dsp:cNvPr id="0" name=""/>
        <dsp:cNvSpPr/>
      </dsp:nvSpPr>
      <dsp:spPr>
        <a:xfrm rot="21557303">
          <a:off x="2575952" y="3012350"/>
          <a:ext cx="382627" cy="4576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VE" sz="1300" kern="1200">
            <a:solidFill>
              <a:schemeClr val="tx1"/>
            </a:solidFill>
          </a:endParaRPr>
        </a:p>
      </dsp:txBody>
      <dsp:txXfrm>
        <a:off x="2575956" y="3104589"/>
        <a:ext cx="267839" cy="274578"/>
      </dsp:txXfrm>
    </dsp:sp>
    <dsp:sp modelId="{28D23A9B-4676-494E-8CE4-47A58F8D5E05}">
      <dsp:nvSpPr>
        <dsp:cNvPr id="0" name=""/>
        <dsp:cNvSpPr/>
      </dsp:nvSpPr>
      <dsp:spPr>
        <a:xfrm>
          <a:off x="3286506" y="2270626"/>
          <a:ext cx="1904523" cy="1904523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328037"/>
            <a:satOff val="-13636"/>
            <a:lumOff val="452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6F5480-9C39-4FE6-8FD5-C2810271F6A9}">
      <dsp:nvSpPr>
        <dsp:cNvPr id="0" name=""/>
        <dsp:cNvSpPr/>
      </dsp:nvSpPr>
      <dsp:spPr>
        <a:xfrm>
          <a:off x="3266757" y="2328428"/>
          <a:ext cx="1904523" cy="190452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VE" sz="1700" b="1" i="0" kern="1200" dirty="0">
              <a:solidFill>
                <a:schemeClr val="tx1"/>
              </a:solidFill>
            </a:rPr>
            <a:t>Notificación al Órgano Competente</a:t>
          </a:r>
          <a:endParaRPr lang="es-VE" sz="1700" kern="1200" dirty="0">
            <a:solidFill>
              <a:schemeClr val="tx1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s-VE" sz="1300" b="0" i="0" kern="1200" dirty="0">
              <a:solidFill>
                <a:schemeClr val="tx1"/>
              </a:solidFill>
            </a:rPr>
            <a:t>Notificar al órgano local, regional o nacional.</a:t>
          </a:r>
          <a:endParaRPr lang="es-VE" sz="1300" kern="1200" dirty="0">
            <a:solidFill>
              <a:schemeClr val="tx1"/>
            </a:solidFill>
          </a:endParaRPr>
        </a:p>
      </dsp:txBody>
      <dsp:txXfrm>
        <a:off x="3322539" y="2384210"/>
        <a:ext cx="1792959" cy="1792959"/>
      </dsp:txXfrm>
    </dsp:sp>
    <dsp:sp modelId="{DBDF1CA8-6D89-4B83-A3AF-59333CF1ABBA}">
      <dsp:nvSpPr>
        <dsp:cNvPr id="0" name=""/>
        <dsp:cNvSpPr/>
      </dsp:nvSpPr>
      <dsp:spPr>
        <a:xfrm>
          <a:off x="5552386" y="2994073"/>
          <a:ext cx="361356" cy="4576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VE" sz="1300" kern="1200">
            <a:solidFill>
              <a:schemeClr val="tx1"/>
            </a:solidFill>
          </a:endParaRPr>
        </a:p>
      </dsp:txBody>
      <dsp:txXfrm>
        <a:off x="5552386" y="3085599"/>
        <a:ext cx="252949" cy="274578"/>
      </dsp:txXfrm>
    </dsp:sp>
    <dsp:sp modelId="{A540A266-917C-4B3D-90FF-EEA9575BFFE6}">
      <dsp:nvSpPr>
        <dsp:cNvPr id="0" name=""/>
        <dsp:cNvSpPr/>
      </dsp:nvSpPr>
      <dsp:spPr>
        <a:xfrm>
          <a:off x="6223476" y="2270626"/>
          <a:ext cx="1904523" cy="1904523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656074"/>
            <a:satOff val="-27273"/>
            <a:lumOff val="904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10A84F-050A-4E13-BA5F-7B0F98F2EE40}">
      <dsp:nvSpPr>
        <dsp:cNvPr id="0" name=""/>
        <dsp:cNvSpPr/>
      </dsp:nvSpPr>
      <dsp:spPr>
        <a:xfrm>
          <a:off x="6219433" y="2328428"/>
          <a:ext cx="1904523" cy="190452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VE" sz="1700" b="1" i="0" kern="1200" dirty="0">
              <a:solidFill>
                <a:schemeClr val="tx1"/>
              </a:solidFill>
            </a:rPr>
            <a:t>Apertura de investigación para comprobar infracciones.</a:t>
          </a:r>
          <a:endParaRPr lang="es-VE" sz="1700" b="1" kern="1200" dirty="0">
            <a:solidFill>
              <a:schemeClr val="tx1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VE" sz="1300" b="1" i="0" kern="1200" dirty="0">
              <a:solidFill>
                <a:schemeClr val="tx1"/>
              </a:solidFill>
            </a:rPr>
            <a:t>Investigación de Hechos</a:t>
          </a:r>
          <a:endParaRPr lang="es-VE" sz="1300" kern="1200" dirty="0">
            <a:solidFill>
              <a:schemeClr val="tx1"/>
            </a:solidFill>
          </a:endParaRPr>
        </a:p>
      </dsp:txBody>
      <dsp:txXfrm>
        <a:off x="6275215" y="2384210"/>
        <a:ext cx="1792959" cy="17929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C894B1-7A8A-4776-84E7-266FE0169A83}" type="datetimeFigureOut">
              <a:rPr lang="es-VE" smtClean="0"/>
              <a:t>1/3/2025</a:t>
            </a:fld>
            <a:endParaRPr lang="es-V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V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39544-41A2-4FD2-A974-0ED2D2D38919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301301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539544-41A2-4FD2-A974-0ED2D2D38919}" type="slidenum">
              <a:rPr lang="es-VE" smtClean="0"/>
              <a:t>4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845476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539544-41A2-4FD2-A974-0ED2D2D38919}" type="slidenum">
              <a:rPr lang="es-VE" smtClean="0"/>
              <a:t>10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518353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3E27B-9331-48BE-9DD2-30A9A2F77F58}" type="datetimeFigureOut">
              <a:rPr lang="es-VE" smtClean="0"/>
              <a:t>28/2/2025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D6FF8AB-F205-426D-A758-CB4F69E6A390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993903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3E27B-9331-48BE-9DD2-30A9A2F77F58}" type="datetimeFigureOut">
              <a:rPr lang="es-VE" smtClean="0"/>
              <a:t>28/2/2025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D6FF8AB-F205-426D-A758-CB4F69E6A390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276775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3E27B-9331-48BE-9DD2-30A9A2F77F58}" type="datetimeFigureOut">
              <a:rPr lang="es-VE" smtClean="0"/>
              <a:t>28/2/2025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D6FF8AB-F205-426D-A758-CB4F69E6A390}" type="slidenum">
              <a:rPr lang="es-VE" smtClean="0"/>
              <a:t>‹Nº›</a:t>
            </a:fld>
            <a:endParaRPr lang="es-VE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179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3E27B-9331-48BE-9DD2-30A9A2F77F58}" type="datetimeFigureOut">
              <a:rPr lang="es-VE" smtClean="0"/>
              <a:t>28/2/2025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D6FF8AB-F205-426D-A758-CB4F69E6A390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3783684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3E27B-9331-48BE-9DD2-30A9A2F77F58}" type="datetimeFigureOut">
              <a:rPr lang="es-VE" smtClean="0"/>
              <a:t>28/2/2025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D6FF8AB-F205-426D-A758-CB4F69E6A390}" type="slidenum">
              <a:rPr lang="es-VE" smtClean="0"/>
              <a:t>‹Nº›</a:t>
            </a:fld>
            <a:endParaRPr lang="es-VE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244057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3E27B-9331-48BE-9DD2-30A9A2F77F58}" type="datetimeFigureOut">
              <a:rPr lang="es-VE" smtClean="0"/>
              <a:t>28/2/2025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D6FF8AB-F205-426D-A758-CB4F69E6A390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1014825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3E27B-9331-48BE-9DD2-30A9A2F77F58}" type="datetimeFigureOut">
              <a:rPr lang="es-VE" smtClean="0"/>
              <a:t>28/2/2025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FF8AB-F205-426D-A758-CB4F69E6A390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3225519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3E27B-9331-48BE-9DD2-30A9A2F77F58}" type="datetimeFigureOut">
              <a:rPr lang="es-VE" smtClean="0"/>
              <a:t>28/2/2025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FF8AB-F205-426D-A758-CB4F69E6A390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377213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3E27B-9331-48BE-9DD2-30A9A2F77F58}" type="datetimeFigureOut">
              <a:rPr lang="es-VE" smtClean="0"/>
              <a:t>28/2/2025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FF8AB-F205-426D-A758-CB4F69E6A390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922857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3E27B-9331-48BE-9DD2-30A9A2F77F58}" type="datetimeFigureOut">
              <a:rPr lang="es-VE" smtClean="0"/>
              <a:t>28/2/2025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D6FF8AB-F205-426D-A758-CB4F69E6A390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364910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3E27B-9331-48BE-9DD2-30A9A2F77F58}" type="datetimeFigureOut">
              <a:rPr lang="es-VE" smtClean="0"/>
              <a:t>28/2/2025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D6FF8AB-F205-426D-A758-CB4F69E6A390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632778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3E27B-9331-48BE-9DD2-30A9A2F77F58}" type="datetimeFigureOut">
              <a:rPr lang="es-VE" smtClean="0"/>
              <a:t>28/2/2025</a:t>
            </a:fld>
            <a:endParaRPr lang="es-V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D6FF8AB-F205-426D-A758-CB4F69E6A390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854586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3E27B-9331-48BE-9DD2-30A9A2F77F58}" type="datetimeFigureOut">
              <a:rPr lang="es-VE" smtClean="0"/>
              <a:t>28/2/2025</a:t>
            </a:fld>
            <a:endParaRPr lang="es-V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FF8AB-F205-426D-A758-CB4F69E6A390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687715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3E27B-9331-48BE-9DD2-30A9A2F77F58}" type="datetimeFigureOut">
              <a:rPr lang="es-VE" smtClean="0"/>
              <a:t>28/2/2025</a:t>
            </a:fld>
            <a:endParaRPr lang="es-V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FF8AB-F205-426D-A758-CB4F69E6A390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056568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3E27B-9331-48BE-9DD2-30A9A2F77F58}" type="datetimeFigureOut">
              <a:rPr lang="es-VE" smtClean="0"/>
              <a:t>28/2/2025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FF8AB-F205-426D-A758-CB4F69E6A390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51216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3E27B-9331-48BE-9DD2-30A9A2F77F58}" type="datetimeFigureOut">
              <a:rPr lang="es-VE" smtClean="0"/>
              <a:t>28/2/2025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D6FF8AB-F205-426D-A758-CB4F69E6A390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738923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3E27B-9331-48BE-9DD2-30A9A2F77F58}" type="datetimeFigureOut">
              <a:rPr lang="es-VE" smtClean="0"/>
              <a:t>28/2/2025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D6FF8AB-F205-426D-A758-CB4F69E6A390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832445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4.png"/><Relationship Id="rId9" Type="http://schemas.microsoft.com/office/2007/relationships/diagramDrawing" Target="../diagrams/drawing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e.piktochart.com/output/2511fa5b82f7-ley-de-contraloria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1D0245-6827-3B91-10A8-F439E8E14E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343E2F5B-B914-1201-0044-3E9FABCC7077}"/>
              </a:ext>
            </a:extLst>
          </p:cNvPr>
          <p:cNvSpPr txBox="1"/>
          <p:nvPr/>
        </p:nvSpPr>
        <p:spPr>
          <a:xfrm>
            <a:off x="3049250" y="2551836"/>
            <a:ext cx="6093500" cy="2308324"/>
          </a:xfrm>
          <a:prstGeom prst="rect">
            <a:avLst/>
          </a:prstGeom>
          <a:noFill/>
          <a:ln w="38100">
            <a:solidFill>
              <a:schemeClr val="tx2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es-VE" sz="3600">
                <a:latin typeface="Arial" panose="020B0604020202020204" pitchFamily="34" charset="0"/>
                <a:cs typeface="Arial" panose="020B0604020202020204" pitchFamily="34" charset="0"/>
              </a:rPr>
              <a:t>Principales Aspectos </a:t>
            </a:r>
            <a:r>
              <a:rPr lang="es-VE" sz="3600" dirty="0">
                <a:latin typeface="Arial" panose="020B0604020202020204" pitchFamily="34" charset="0"/>
                <a:cs typeface="Arial" panose="020B0604020202020204" pitchFamily="34" charset="0"/>
              </a:rPr>
              <a:t>de las Normas para</a:t>
            </a:r>
          </a:p>
          <a:p>
            <a:pPr algn="ctr"/>
            <a:r>
              <a:rPr lang="es-VE" sz="3600" dirty="0">
                <a:latin typeface="Arial" panose="020B0604020202020204" pitchFamily="34" charset="0"/>
                <a:cs typeface="Arial" panose="020B0604020202020204" pitchFamily="34" charset="0"/>
              </a:rPr>
              <a:t>Fomentar la Participación Ciudadana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DCA22E54-4A3C-758B-7AC1-2AD4BFAD1F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181" y="342694"/>
            <a:ext cx="1092015" cy="923330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6CF27E6F-0FAA-507C-F58D-DEF5D8EDEDD1}"/>
              </a:ext>
            </a:extLst>
          </p:cNvPr>
          <p:cNvSpPr txBox="1"/>
          <p:nvPr/>
        </p:nvSpPr>
        <p:spPr>
          <a:xfrm>
            <a:off x="2614535" y="342694"/>
            <a:ext cx="678429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VE" b="1" dirty="0">
                <a:latin typeface="Arial" panose="020B0604020202020204" pitchFamily="34" charset="0"/>
                <a:cs typeface="Arial" panose="020B0604020202020204" pitchFamily="34" charset="0"/>
              </a:rPr>
              <a:t>FUNDACIÓN MANUEL CARLOS PIAR DE LA </a:t>
            </a:r>
          </a:p>
          <a:p>
            <a:r>
              <a:rPr lang="es-VE" b="1" dirty="0">
                <a:latin typeface="Arial" panose="020B0604020202020204" pitchFamily="34" charset="0"/>
                <a:cs typeface="Arial" panose="020B0604020202020204" pitchFamily="34" charset="0"/>
              </a:rPr>
              <a:t>UNIVERSIDAD NACIONAL EXPERIMENTAL DE GUAYANA</a:t>
            </a:r>
          </a:p>
          <a:p>
            <a:r>
              <a:rPr lang="es-VE" b="1" dirty="0">
                <a:latin typeface="Arial" panose="020B0604020202020204" pitchFamily="34" charset="0"/>
                <a:cs typeface="Arial" panose="020B0604020202020204" pitchFamily="34" charset="0"/>
              </a:rPr>
              <a:t>DIPLOMADO DE FORMACIÓN DOCENTE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9FA32F76-BEC6-CA59-9A91-4BC08B68B3B8}"/>
              </a:ext>
            </a:extLst>
          </p:cNvPr>
          <p:cNvSpPr txBox="1"/>
          <p:nvPr/>
        </p:nvSpPr>
        <p:spPr>
          <a:xfrm>
            <a:off x="1401629" y="5268808"/>
            <a:ext cx="315538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Daniel Hernández </a:t>
            </a:r>
          </a:p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CI: N° V-13.327.9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0267664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84DFA3-8C24-C99B-13FB-00332BEA25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8BD56AC0-E463-3778-1C18-2D9B89917EBD}"/>
              </a:ext>
            </a:extLst>
          </p:cNvPr>
          <p:cNvSpPr txBox="1"/>
          <p:nvPr/>
        </p:nvSpPr>
        <p:spPr>
          <a:xfrm>
            <a:off x="2614535" y="342694"/>
            <a:ext cx="678429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VE" b="1" dirty="0">
                <a:latin typeface="Arial" panose="020B0604020202020204" pitchFamily="34" charset="0"/>
                <a:cs typeface="Arial" panose="020B0604020202020204" pitchFamily="34" charset="0"/>
              </a:rPr>
              <a:t>FUNDACIÓN MANUEL CARLOS PIAR DE LA </a:t>
            </a:r>
          </a:p>
          <a:p>
            <a:r>
              <a:rPr lang="es-VE" b="1" dirty="0">
                <a:latin typeface="Arial" panose="020B0604020202020204" pitchFamily="34" charset="0"/>
                <a:cs typeface="Arial" panose="020B0604020202020204" pitchFamily="34" charset="0"/>
              </a:rPr>
              <a:t>UNIVERSIDAD NACIONAL EXPERIMENTAL DE GUAYANA</a:t>
            </a:r>
          </a:p>
          <a:p>
            <a:r>
              <a:rPr lang="es-VE" b="1" dirty="0">
                <a:latin typeface="Arial" panose="020B0604020202020204" pitchFamily="34" charset="0"/>
                <a:cs typeface="Arial" panose="020B0604020202020204" pitchFamily="34" charset="0"/>
              </a:rPr>
              <a:t>DIPLOMADO DE FORMACIÓN DOCENTE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CB4ABA7-CB67-0D80-F5C6-33EAFB2692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9181" y="342694"/>
            <a:ext cx="1092015" cy="92333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2C8E9D3E-BEBF-0EA5-92B8-7A7B5E68B0CC}"/>
              </a:ext>
            </a:extLst>
          </p:cNvPr>
          <p:cNvSpPr/>
          <p:nvPr/>
        </p:nvSpPr>
        <p:spPr>
          <a:xfrm>
            <a:off x="1279624" y="2967335"/>
            <a:ext cx="96327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GRACIAS POR SU ATENCIÓN</a:t>
            </a:r>
          </a:p>
        </p:txBody>
      </p:sp>
    </p:spTree>
    <p:extLst>
      <p:ext uri="{BB962C8B-B14F-4D97-AF65-F5344CB8AC3E}">
        <p14:creationId xmlns:p14="http://schemas.microsoft.com/office/powerpoint/2010/main" val="3184999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27F5FA7B-B3DA-4F05-9230-D980F3AE4112}"/>
              </a:ext>
            </a:extLst>
          </p:cNvPr>
          <p:cNvSpPr txBox="1"/>
          <p:nvPr/>
        </p:nvSpPr>
        <p:spPr>
          <a:xfrm>
            <a:off x="969181" y="1355964"/>
            <a:ext cx="4981914" cy="58477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s-VE" sz="3200" dirty="0">
                <a:latin typeface="Arial" panose="020B0604020202020204" pitchFamily="34" charset="0"/>
                <a:cs typeface="Arial" panose="020B0604020202020204" pitchFamily="34" charset="0"/>
              </a:rPr>
              <a:t>Objeto de las Normas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674003B-8092-101C-4D76-A2EE6B4333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181" y="342694"/>
            <a:ext cx="1092015" cy="923330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A49FD96A-919A-7B0F-FC12-929DF1A393F6}"/>
              </a:ext>
            </a:extLst>
          </p:cNvPr>
          <p:cNvSpPr txBox="1"/>
          <p:nvPr/>
        </p:nvSpPr>
        <p:spPr>
          <a:xfrm>
            <a:off x="2614535" y="342694"/>
            <a:ext cx="678429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VE" b="1" dirty="0">
                <a:latin typeface="Arial" panose="020B0604020202020204" pitchFamily="34" charset="0"/>
                <a:cs typeface="Arial" panose="020B0604020202020204" pitchFamily="34" charset="0"/>
              </a:rPr>
              <a:t>FUNDACIÓN MANUEL CARLOS PIAR DE LA </a:t>
            </a:r>
          </a:p>
          <a:p>
            <a:r>
              <a:rPr lang="es-VE" b="1" dirty="0">
                <a:latin typeface="Arial" panose="020B0604020202020204" pitchFamily="34" charset="0"/>
                <a:cs typeface="Arial" panose="020B0604020202020204" pitchFamily="34" charset="0"/>
              </a:rPr>
              <a:t>UNIVERSIDAD NACIONAL EXPERIMENTAL DE GUAYANA</a:t>
            </a:r>
          </a:p>
          <a:p>
            <a:r>
              <a:rPr lang="es-VE" b="1" dirty="0">
                <a:latin typeface="Arial" panose="020B0604020202020204" pitchFamily="34" charset="0"/>
                <a:cs typeface="Arial" panose="020B0604020202020204" pitchFamily="34" charset="0"/>
              </a:rPr>
              <a:t>DIPLOMADO DE FORMACIÓN DOCENTE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22C900C2-02B1-95B0-3CE1-A4057A615CBA}"/>
              </a:ext>
            </a:extLst>
          </p:cNvPr>
          <p:cNvSpPr txBox="1"/>
          <p:nvPr/>
        </p:nvSpPr>
        <p:spPr>
          <a:xfrm>
            <a:off x="1833987" y="2967335"/>
            <a:ext cx="6784297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s-VE" dirty="0">
                <a:solidFill>
                  <a:srgbClr val="000000"/>
                </a:solidFill>
                <a:latin typeface="Helvetica" panose="020B0604020202020204" pitchFamily="34" charset="0"/>
              </a:rPr>
              <a:t>F</a:t>
            </a:r>
            <a:r>
              <a:rPr lang="es-VE" sz="180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omentar el ejercicio del derecho de los ciudadanos a participar en el control sobre la gestión pública a través de las Oficinas de Atención Ciudadana y de los Órganos de Control Fiscal.</a:t>
            </a:r>
            <a:endParaRPr lang="es-VE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C66C59E3-D0D2-F41D-B9AC-B24C27BF3C49}"/>
              </a:ext>
            </a:extLst>
          </p:cNvPr>
          <p:cNvSpPr txBox="1"/>
          <p:nvPr/>
        </p:nvSpPr>
        <p:spPr>
          <a:xfrm>
            <a:off x="10199557" y="6276094"/>
            <a:ext cx="125542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>
                <a:solidFill>
                  <a:srgbClr val="000000"/>
                </a:solidFill>
                <a:latin typeface="Helvetica" panose="020B0604020202020204" pitchFamily="34" charset="0"/>
              </a:defRPr>
            </a:lvl1pPr>
          </a:lstStyle>
          <a:p>
            <a:r>
              <a:rPr lang="es-VE" dirty="0"/>
              <a:t>Artículo 1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74FF775A-C478-506E-8F05-5C393C4248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1626" y="3951271"/>
            <a:ext cx="3727911" cy="2314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770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C0A678-190B-4978-955B-2B0A1D62EE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495E1784-9C44-4C88-4823-F7882F74C91E}"/>
              </a:ext>
            </a:extLst>
          </p:cNvPr>
          <p:cNvSpPr txBox="1"/>
          <p:nvPr/>
        </p:nvSpPr>
        <p:spPr>
          <a:xfrm>
            <a:off x="969181" y="1355964"/>
            <a:ext cx="4981914" cy="58477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s-VE" sz="3200" dirty="0">
                <a:latin typeface="Arial" panose="020B0604020202020204" pitchFamily="34" charset="0"/>
                <a:cs typeface="Arial" panose="020B0604020202020204" pitchFamily="34" charset="0"/>
              </a:rPr>
              <a:t>Ámbito subjetivo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D46A9DA-EB1E-7DC3-056D-4CE5BD3FBC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181" y="342694"/>
            <a:ext cx="1092015" cy="923330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513DC421-C1FD-A9F9-463F-79D7A7C50460}"/>
              </a:ext>
            </a:extLst>
          </p:cNvPr>
          <p:cNvSpPr txBox="1"/>
          <p:nvPr/>
        </p:nvSpPr>
        <p:spPr>
          <a:xfrm>
            <a:off x="2614535" y="342694"/>
            <a:ext cx="678429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VE" b="1" dirty="0">
                <a:latin typeface="Arial" panose="020B0604020202020204" pitchFamily="34" charset="0"/>
                <a:cs typeface="Arial" panose="020B0604020202020204" pitchFamily="34" charset="0"/>
              </a:rPr>
              <a:t>FUNDACIÓN MANUEL CARLOS PIAR DE LA </a:t>
            </a:r>
          </a:p>
          <a:p>
            <a:r>
              <a:rPr lang="es-VE" b="1" dirty="0">
                <a:latin typeface="Arial" panose="020B0604020202020204" pitchFamily="34" charset="0"/>
                <a:cs typeface="Arial" panose="020B0604020202020204" pitchFamily="34" charset="0"/>
              </a:rPr>
              <a:t>UNIVERSIDAD NACIONAL EXPERIMENTAL DE GUAYANA</a:t>
            </a:r>
          </a:p>
          <a:p>
            <a:r>
              <a:rPr lang="es-VE" b="1" dirty="0">
                <a:latin typeface="Arial" panose="020B0604020202020204" pitchFamily="34" charset="0"/>
                <a:cs typeface="Arial" panose="020B0604020202020204" pitchFamily="34" charset="0"/>
              </a:rPr>
              <a:t>DIPLOMADO DE FORMACIÓN DOCENTE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9A999927-FDAA-E0CA-6CA8-0AA5AF96EF95}"/>
              </a:ext>
            </a:extLst>
          </p:cNvPr>
          <p:cNvSpPr txBox="1"/>
          <p:nvPr/>
        </p:nvSpPr>
        <p:spPr>
          <a:xfrm>
            <a:off x="1740732" y="4178598"/>
            <a:ext cx="7947285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s-VE" sz="180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Están sujetos a las presentes Normas los organismos y entidades a que se refieren los numerales  al 11 del artículo 9 de la Ley Orgánica de la Contraloría General de la República y del Sistema Nacional de Control Fiscal, y los ciudadanos en ejercicio de su derecho a participar en el control de la gestión pública.</a:t>
            </a:r>
            <a:endParaRPr lang="es-VE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9D052BD6-C719-4F78-C5B6-57C1077CB0F8}"/>
              </a:ext>
            </a:extLst>
          </p:cNvPr>
          <p:cNvSpPr txBox="1"/>
          <p:nvPr/>
        </p:nvSpPr>
        <p:spPr>
          <a:xfrm>
            <a:off x="10199557" y="6276094"/>
            <a:ext cx="125542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>
                <a:solidFill>
                  <a:srgbClr val="000000"/>
                </a:solidFill>
                <a:latin typeface="Helvetica" panose="020B0604020202020204" pitchFamily="34" charset="0"/>
              </a:defRPr>
            </a:lvl1pPr>
          </a:lstStyle>
          <a:p>
            <a:r>
              <a:rPr lang="es-VE" dirty="0"/>
              <a:t>Artículo 3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DC42FA4-A2B8-4C64-E3CC-554FA85DEA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2260" y="1475203"/>
            <a:ext cx="4410559" cy="2408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536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D5C700-5C1B-F72F-741E-091B1BD740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32CBC10A-3DC9-A150-F6C8-15EC0A32E5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9181" y="342694"/>
            <a:ext cx="1092015" cy="923330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E4535EF5-337D-A914-48D5-719D8F400903}"/>
              </a:ext>
            </a:extLst>
          </p:cNvPr>
          <p:cNvSpPr txBox="1"/>
          <p:nvPr/>
        </p:nvSpPr>
        <p:spPr>
          <a:xfrm>
            <a:off x="2614535" y="342694"/>
            <a:ext cx="678429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VE" b="1" dirty="0">
                <a:latin typeface="Arial" panose="020B0604020202020204" pitchFamily="34" charset="0"/>
                <a:cs typeface="Arial" panose="020B0604020202020204" pitchFamily="34" charset="0"/>
              </a:rPr>
              <a:t>FUNDACIÓN MANUEL CARLOS PIAR DE LA </a:t>
            </a:r>
          </a:p>
          <a:p>
            <a:r>
              <a:rPr lang="es-VE" b="1" dirty="0">
                <a:latin typeface="Arial" panose="020B0604020202020204" pitchFamily="34" charset="0"/>
                <a:cs typeface="Arial" panose="020B0604020202020204" pitchFamily="34" charset="0"/>
              </a:rPr>
              <a:t>UNIVERSIDAD NACIONAL EXPERIMENTAL DE GUAYANA</a:t>
            </a:r>
          </a:p>
          <a:p>
            <a:r>
              <a:rPr lang="es-VE" b="1" dirty="0">
                <a:latin typeface="Arial" panose="020B0604020202020204" pitchFamily="34" charset="0"/>
                <a:cs typeface="Arial" panose="020B0604020202020204" pitchFamily="34" charset="0"/>
              </a:rPr>
              <a:t>DIPLOMADO DE FORMACIÓN DOCENTE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1BA46393-C226-B26C-E8BB-3F8B83380AFC}"/>
              </a:ext>
            </a:extLst>
          </p:cNvPr>
          <p:cNvSpPr txBox="1"/>
          <p:nvPr/>
        </p:nvSpPr>
        <p:spPr>
          <a:xfrm>
            <a:off x="10199557" y="6276094"/>
            <a:ext cx="125542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>
                <a:solidFill>
                  <a:srgbClr val="000000"/>
                </a:solidFill>
                <a:latin typeface="Helvetica" panose="020B0604020202020204" pitchFamily="34" charset="0"/>
              </a:defRPr>
            </a:lvl1pPr>
          </a:lstStyle>
          <a:p>
            <a:r>
              <a:rPr lang="es-VE" dirty="0"/>
              <a:t>Artículo 5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8507A676-898F-8C48-E347-9BF5DEA9B3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60501" y="2030679"/>
            <a:ext cx="2286000" cy="2000250"/>
          </a:xfrm>
          <a:prstGeom prst="rect">
            <a:avLst/>
          </a:prstGeom>
        </p:spPr>
      </p:pic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id="{E206C8CC-5BFA-2F02-DD62-9BC3E02FA2D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09029916"/>
              </p:ext>
            </p:extLst>
          </p:nvPr>
        </p:nvGraphicFramePr>
        <p:xfrm>
          <a:off x="2431829" y="1985708"/>
          <a:ext cx="7767728" cy="4872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CuadroTexto 8">
            <a:extLst>
              <a:ext uri="{FF2B5EF4-FFF2-40B4-BE49-F238E27FC236}">
                <a16:creationId xmlns:a16="http://schemas.microsoft.com/office/drawing/2014/main" id="{426F7E90-1419-7090-D3A4-B68177935D04}"/>
              </a:ext>
            </a:extLst>
          </p:cNvPr>
          <p:cNvSpPr txBox="1"/>
          <p:nvPr/>
        </p:nvSpPr>
        <p:spPr>
          <a:xfrm>
            <a:off x="614597" y="1355964"/>
            <a:ext cx="11467475" cy="58477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s-VE" sz="3200" dirty="0">
                <a:latin typeface="Arial" panose="020B0604020202020204" pitchFamily="34" charset="0"/>
                <a:cs typeface="Arial" panose="020B0604020202020204" pitchFamily="34" charset="0"/>
              </a:rPr>
              <a:t>Principios Y Valores Que Regulan La Participación Ciudadana</a:t>
            </a:r>
          </a:p>
        </p:txBody>
      </p:sp>
    </p:spTree>
    <p:extLst>
      <p:ext uri="{BB962C8B-B14F-4D97-AF65-F5344CB8AC3E}">
        <p14:creationId xmlns:p14="http://schemas.microsoft.com/office/powerpoint/2010/main" val="2031780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674593-DA02-E611-48F3-22006BDCC2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F3475AA7-B91A-7A9A-314D-7D50E9209607}"/>
              </a:ext>
            </a:extLst>
          </p:cNvPr>
          <p:cNvSpPr txBox="1"/>
          <p:nvPr/>
        </p:nvSpPr>
        <p:spPr>
          <a:xfrm>
            <a:off x="614597" y="1355964"/>
            <a:ext cx="11467475" cy="58477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s-VE" sz="3200" dirty="0">
                <a:latin typeface="Arial" panose="020B0604020202020204" pitchFamily="34" charset="0"/>
                <a:cs typeface="Arial" panose="020B0604020202020204" pitchFamily="34" charset="0"/>
              </a:rPr>
              <a:t>Principios Y Valores Que Regulan La Participación Ciudadana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1BEF8CE-0D62-94DE-16CA-AFF99CDA52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181" y="342694"/>
            <a:ext cx="1092015" cy="923330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5228E510-6308-2D7C-189F-525E3B31E77E}"/>
              </a:ext>
            </a:extLst>
          </p:cNvPr>
          <p:cNvSpPr txBox="1"/>
          <p:nvPr/>
        </p:nvSpPr>
        <p:spPr>
          <a:xfrm>
            <a:off x="2614535" y="342694"/>
            <a:ext cx="678429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VE" b="1" dirty="0">
                <a:latin typeface="Arial" panose="020B0604020202020204" pitchFamily="34" charset="0"/>
                <a:cs typeface="Arial" panose="020B0604020202020204" pitchFamily="34" charset="0"/>
              </a:rPr>
              <a:t>FUNDACIÓN MANUEL CARLOS PIAR DE LA </a:t>
            </a:r>
          </a:p>
          <a:p>
            <a:r>
              <a:rPr lang="es-VE" b="1" dirty="0">
                <a:latin typeface="Arial" panose="020B0604020202020204" pitchFamily="34" charset="0"/>
                <a:cs typeface="Arial" panose="020B0604020202020204" pitchFamily="34" charset="0"/>
              </a:rPr>
              <a:t>UNIVERSIDAD NACIONAL EXPERIMENTAL DE GUAYANA</a:t>
            </a:r>
          </a:p>
          <a:p>
            <a:r>
              <a:rPr lang="es-VE" b="1" dirty="0">
                <a:latin typeface="Arial" panose="020B0604020202020204" pitchFamily="34" charset="0"/>
                <a:cs typeface="Arial" panose="020B0604020202020204" pitchFamily="34" charset="0"/>
              </a:rPr>
              <a:t>DIPLOMADO DE FORMACIÓN DOCENTE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584473C-273C-F032-71BB-6FD42BE62DA3}"/>
              </a:ext>
            </a:extLst>
          </p:cNvPr>
          <p:cNvSpPr txBox="1"/>
          <p:nvPr/>
        </p:nvSpPr>
        <p:spPr>
          <a:xfrm>
            <a:off x="10199557" y="6276094"/>
            <a:ext cx="125542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>
                <a:solidFill>
                  <a:srgbClr val="000000"/>
                </a:solidFill>
                <a:latin typeface="Helvetica" panose="020B0604020202020204" pitchFamily="34" charset="0"/>
              </a:defRPr>
            </a:lvl1pPr>
          </a:lstStyle>
          <a:p>
            <a:r>
              <a:rPr lang="es-VE" dirty="0"/>
              <a:t>Artículo 5</a:t>
            </a:r>
          </a:p>
        </p:txBody>
      </p:sp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id="{73D36778-7B6D-E3F8-C92B-386A3EA6F92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23543125"/>
              </p:ext>
            </p:extLst>
          </p:nvPr>
        </p:nvGraphicFramePr>
        <p:xfrm>
          <a:off x="2165198" y="1985708"/>
          <a:ext cx="8510991" cy="4872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Imagen 2" descr="Diagrama&#10;&#10;El contenido generado por IA puede ser incorrecto.">
            <a:extLst>
              <a:ext uri="{FF2B5EF4-FFF2-40B4-BE49-F238E27FC236}">
                <a16:creationId xmlns:a16="http://schemas.microsoft.com/office/drawing/2014/main" id="{A9F6D0F2-14B8-FF2C-9E30-820A4F94A4B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970832" y="2251041"/>
            <a:ext cx="2457450" cy="185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589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740D6D-ED81-AF63-493D-527BC1C797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FF059567-214C-E74B-66A9-1E7BC4F0577B}"/>
              </a:ext>
            </a:extLst>
          </p:cNvPr>
          <p:cNvSpPr txBox="1"/>
          <p:nvPr/>
        </p:nvSpPr>
        <p:spPr>
          <a:xfrm>
            <a:off x="272945" y="1441325"/>
            <a:ext cx="11467475" cy="58477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s-VE" sz="3200" dirty="0">
                <a:latin typeface="Arial" panose="020B0604020202020204" pitchFamily="34" charset="0"/>
                <a:cs typeface="Arial" panose="020B0604020202020204" pitchFamily="34" charset="0"/>
              </a:rPr>
              <a:t>Medios de Ejercicio de la Contraloría Socia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F6D4AB04-F73D-A969-389F-96C5B58E9B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181" y="342694"/>
            <a:ext cx="1092015" cy="923330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70C23535-D27C-9E15-9DDE-039ED0252EB2}"/>
              </a:ext>
            </a:extLst>
          </p:cNvPr>
          <p:cNvSpPr txBox="1"/>
          <p:nvPr/>
        </p:nvSpPr>
        <p:spPr>
          <a:xfrm>
            <a:off x="2614535" y="342694"/>
            <a:ext cx="678429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VE" b="1" dirty="0">
                <a:latin typeface="Arial" panose="020B0604020202020204" pitchFamily="34" charset="0"/>
                <a:cs typeface="Arial" panose="020B0604020202020204" pitchFamily="34" charset="0"/>
              </a:rPr>
              <a:t>FUNDACIÓN MANUEL CARLOS PIAR DE LA </a:t>
            </a:r>
          </a:p>
          <a:p>
            <a:r>
              <a:rPr lang="es-VE" b="1" dirty="0">
                <a:latin typeface="Arial" panose="020B0604020202020204" pitchFamily="34" charset="0"/>
                <a:cs typeface="Arial" panose="020B0604020202020204" pitchFamily="34" charset="0"/>
              </a:rPr>
              <a:t>UNIVERSIDAD NACIONAL EXPERIMENTAL DE GUAYANA</a:t>
            </a:r>
          </a:p>
          <a:p>
            <a:r>
              <a:rPr lang="es-VE" b="1" dirty="0">
                <a:latin typeface="Arial" panose="020B0604020202020204" pitchFamily="34" charset="0"/>
                <a:cs typeface="Arial" panose="020B0604020202020204" pitchFamily="34" charset="0"/>
              </a:rPr>
              <a:t>DIPLOMADO DE FORMACIÓN DOCENTE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8DBF907-77F9-DF07-1A82-CE281B42674C}"/>
              </a:ext>
            </a:extLst>
          </p:cNvPr>
          <p:cNvSpPr txBox="1"/>
          <p:nvPr/>
        </p:nvSpPr>
        <p:spPr>
          <a:xfrm>
            <a:off x="502217" y="2145272"/>
            <a:ext cx="7847303" cy="52322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VE" sz="2800" dirty="0"/>
              <a:t>Diferentes formas de ejercer control social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66294704-09D0-A768-BAF7-7F8F3EA8D904}"/>
              </a:ext>
            </a:extLst>
          </p:cNvPr>
          <p:cNvSpPr txBox="1"/>
          <p:nvPr/>
        </p:nvSpPr>
        <p:spPr>
          <a:xfrm>
            <a:off x="607105" y="2918147"/>
            <a:ext cx="60935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VE" sz="2400" b="1" i="0" dirty="0">
                <a:solidFill>
                  <a:srgbClr val="25113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Ejercicio Individual</a:t>
            </a:r>
            <a:endParaRPr lang="es-V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">
            <a:extLst>
              <a:ext uri="{FF2B5EF4-FFF2-40B4-BE49-F238E27FC236}">
                <a16:creationId xmlns:a16="http://schemas.microsoft.com/office/drawing/2014/main" id="{996ACABE-1A90-011A-728E-44D47E8FD6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altLang="es-VE" sz="1800" b="0" i="0" u="none" strike="noStrike" cap="none" normalizeH="0" baseline="0">
                <a:ln>
                  <a:noFill/>
                </a:ln>
                <a:solidFill>
                  <a:srgbClr val="251130"/>
                </a:solidFill>
                <a:effectLst/>
                <a:latin typeface="Inter"/>
              </a:rPr>
              <a:t>Control ejercido por una sola persona</a:t>
            </a:r>
            <a:r>
              <a:rPr kumimoji="0" lang="es-VE" altLang="es-VE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VE" altLang="es-V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DC0E9616-F65D-E718-EA77-582932AC279C}"/>
              </a:ext>
            </a:extLst>
          </p:cNvPr>
          <p:cNvSpPr txBox="1"/>
          <p:nvPr/>
        </p:nvSpPr>
        <p:spPr>
          <a:xfrm>
            <a:off x="965620" y="3414729"/>
            <a:ext cx="60935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VE" sz="2400" b="0" i="0" dirty="0">
                <a:solidFill>
                  <a:srgbClr val="25113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Control ejercido por una sola persona</a:t>
            </a:r>
            <a:endParaRPr lang="es-V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CD1FEA2-89A5-965B-2930-52EE5D2A132E}"/>
              </a:ext>
            </a:extLst>
          </p:cNvPr>
          <p:cNvSpPr txBox="1"/>
          <p:nvPr/>
        </p:nvSpPr>
        <p:spPr>
          <a:xfrm>
            <a:off x="2127981" y="3934010"/>
            <a:ext cx="611598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VE" sz="2400" b="1" i="0" dirty="0">
                <a:solidFill>
                  <a:srgbClr val="25113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Ejercicio Colectivo</a:t>
            </a:r>
            <a:endParaRPr lang="es-V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9E60CCF2-CDAD-C27A-C78B-A1581ABBBCB3}"/>
              </a:ext>
            </a:extLst>
          </p:cNvPr>
          <p:cNvSpPr txBox="1"/>
          <p:nvPr/>
        </p:nvSpPr>
        <p:spPr>
          <a:xfrm>
            <a:off x="2367823" y="4479212"/>
            <a:ext cx="652511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s-VE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Formación de organizaciones para control social.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CE38FAAD-0903-8CC1-39CA-0C940B7E0467}"/>
              </a:ext>
            </a:extLst>
          </p:cNvPr>
          <p:cNvSpPr txBox="1"/>
          <p:nvPr/>
        </p:nvSpPr>
        <p:spPr>
          <a:xfrm>
            <a:off x="2776953" y="5157238"/>
            <a:ext cx="611598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VE" sz="2400" b="1" i="0" dirty="0">
                <a:solidFill>
                  <a:srgbClr val="25113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Ejercicio Orgánico</a:t>
            </a:r>
            <a:endParaRPr lang="es-V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80C760E0-A7C0-3CEF-E9BA-53057D0FF7C6}"/>
              </a:ext>
            </a:extLst>
          </p:cNvPr>
          <p:cNvSpPr txBox="1"/>
          <p:nvPr/>
        </p:nvSpPr>
        <p:spPr>
          <a:xfrm>
            <a:off x="3642612" y="5762135"/>
            <a:ext cx="611598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s-VE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Creación de entidades mediante ley específica.</a:t>
            </a:r>
          </a:p>
        </p:txBody>
      </p:sp>
      <p:pic>
        <p:nvPicPr>
          <p:cNvPr id="30" name="Imagen 29">
            <a:extLst>
              <a:ext uri="{FF2B5EF4-FFF2-40B4-BE49-F238E27FC236}">
                <a16:creationId xmlns:a16="http://schemas.microsoft.com/office/drawing/2014/main" id="{BF59841B-7370-BC4E-4BA9-0CDDA29683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0910" y="2854010"/>
            <a:ext cx="1880470" cy="1080000"/>
          </a:xfrm>
          <a:prstGeom prst="rect">
            <a:avLst/>
          </a:prstGeom>
        </p:spPr>
      </p:pic>
      <p:pic>
        <p:nvPicPr>
          <p:cNvPr id="32" name="Imagen 31">
            <a:extLst>
              <a:ext uri="{FF2B5EF4-FFF2-40B4-BE49-F238E27FC236}">
                <a16:creationId xmlns:a16="http://schemas.microsoft.com/office/drawing/2014/main" id="{CF0B58D2-6723-094C-B6DA-00E195EC3F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55418" y="3815756"/>
            <a:ext cx="2414164" cy="1371567"/>
          </a:xfrm>
          <a:prstGeom prst="rect">
            <a:avLst/>
          </a:prstGeom>
        </p:spPr>
      </p:pic>
      <p:pic>
        <p:nvPicPr>
          <p:cNvPr id="33" name="Imagen 32">
            <a:extLst>
              <a:ext uri="{FF2B5EF4-FFF2-40B4-BE49-F238E27FC236}">
                <a16:creationId xmlns:a16="http://schemas.microsoft.com/office/drawing/2014/main" id="{FA4D725D-F0B7-96DF-2977-81FBFDD666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17897" y="5435306"/>
            <a:ext cx="2089206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03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0536B4-D23F-A0BA-1208-146F0717DF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80AD2F86-EF52-6210-4DFB-95FB7E68FB3D}"/>
              </a:ext>
            </a:extLst>
          </p:cNvPr>
          <p:cNvSpPr txBox="1"/>
          <p:nvPr/>
        </p:nvSpPr>
        <p:spPr>
          <a:xfrm>
            <a:off x="272945" y="1441325"/>
            <a:ext cx="11467475" cy="58477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s-VE" sz="3200" dirty="0">
                <a:latin typeface="Arial" panose="020B0604020202020204" pitchFamily="34" charset="0"/>
                <a:cs typeface="Arial" panose="020B0604020202020204" pitchFamily="34" charset="0"/>
              </a:rPr>
              <a:t>Requisitos y Carácter de la Contraloría Social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146B99F-F86F-049F-3124-25035113C55B}"/>
              </a:ext>
            </a:extLst>
          </p:cNvPr>
          <p:cNvSpPr txBox="1"/>
          <p:nvPr/>
        </p:nvSpPr>
        <p:spPr>
          <a:xfrm>
            <a:off x="2614535" y="342694"/>
            <a:ext cx="678429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VE" b="1" dirty="0">
                <a:latin typeface="Arial" panose="020B0604020202020204" pitchFamily="34" charset="0"/>
                <a:cs typeface="Arial" panose="020B0604020202020204" pitchFamily="34" charset="0"/>
              </a:rPr>
              <a:t>FUNDACIÓN MANUEL CARLOS PIAR DE LA </a:t>
            </a:r>
          </a:p>
          <a:p>
            <a:r>
              <a:rPr lang="es-VE" b="1" dirty="0">
                <a:latin typeface="Arial" panose="020B0604020202020204" pitchFamily="34" charset="0"/>
                <a:cs typeface="Arial" panose="020B0604020202020204" pitchFamily="34" charset="0"/>
              </a:rPr>
              <a:t>UNIVERSIDAD NACIONAL EXPERIMENTAL DE GUAYANA</a:t>
            </a:r>
          </a:p>
          <a:p>
            <a:r>
              <a:rPr lang="es-VE" b="1" dirty="0">
                <a:latin typeface="Arial" panose="020B0604020202020204" pitchFamily="34" charset="0"/>
                <a:cs typeface="Arial" panose="020B0604020202020204" pitchFamily="34" charset="0"/>
              </a:rPr>
              <a:t>DIPLOMADO DE FORMACIÓN DOCENTE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FE7062F-973E-18AE-0F47-1A542C3F8005}"/>
              </a:ext>
            </a:extLst>
          </p:cNvPr>
          <p:cNvSpPr txBox="1"/>
          <p:nvPr/>
        </p:nvSpPr>
        <p:spPr>
          <a:xfrm>
            <a:off x="502217" y="2145272"/>
            <a:ext cx="9256381" cy="52322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VE" sz="2800" dirty="0"/>
              <a:t>Aspectos fundamentales de la Contraloría Social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C7E343D7-5F97-1515-2F9C-36AAAB112972}"/>
              </a:ext>
            </a:extLst>
          </p:cNvPr>
          <p:cNvSpPr txBox="1"/>
          <p:nvPr/>
        </p:nvSpPr>
        <p:spPr>
          <a:xfrm>
            <a:off x="607105" y="2918147"/>
            <a:ext cx="60935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VE" sz="2400" b="1" i="0" dirty="0">
                <a:solidFill>
                  <a:srgbClr val="25113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Requisitos para la Contraloría Social</a:t>
            </a:r>
            <a:endParaRPr lang="es-V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26CBC578-7887-2A35-29E3-68D39EEB7D14}"/>
              </a:ext>
            </a:extLst>
          </p:cNvPr>
          <p:cNvSpPr txBox="1"/>
          <p:nvPr/>
        </p:nvSpPr>
        <p:spPr>
          <a:xfrm>
            <a:off x="965620" y="3414729"/>
            <a:ext cx="60935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buFont typeface="Arial" panose="020B0604020202020204" pitchFamily="34" charset="0"/>
              <a:buChar char="•"/>
              <a:defRPr sz="2400" b="0" i="0">
                <a:solidFill>
                  <a:srgbClr val="251130"/>
                </a:solidFill>
                <a:effectLst/>
                <a:latin typeface="Inter"/>
              </a:defRPr>
            </a:lvl1pPr>
          </a:lstStyle>
          <a:p>
            <a:r>
              <a:rPr lang="es-VE" dirty="0"/>
              <a:t>Mayores de edad y adherencia a principios.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6DDBE7EA-27E7-E7AB-1FDB-416C457BA497}"/>
              </a:ext>
            </a:extLst>
          </p:cNvPr>
          <p:cNvSpPr txBox="1"/>
          <p:nvPr/>
        </p:nvSpPr>
        <p:spPr>
          <a:xfrm>
            <a:off x="2127981" y="3934010"/>
            <a:ext cx="611598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2400" b="1" i="0">
                <a:solidFill>
                  <a:srgbClr val="25113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VE" dirty="0"/>
              <a:t>Facilidades para el desempeño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6C1766D5-031F-5733-90BF-3FBABE3519C1}"/>
              </a:ext>
            </a:extLst>
          </p:cNvPr>
          <p:cNvSpPr txBox="1"/>
          <p:nvPr/>
        </p:nvSpPr>
        <p:spPr>
          <a:xfrm>
            <a:off x="2367822" y="4453291"/>
            <a:ext cx="76905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s-VE" sz="2400" b="0" i="0" dirty="0">
                <a:solidFill>
                  <a:srgbClr val="251130"/>
                </a:solidFill>
                <a:effectLst/>
                <a:latin typeface="Inter"/>
              </a:rPr>
              <a:t>Garantizar el control social en el ámbito laboral o Comunal</a:t>
            </a:r>
            <a:endParaRPr lang="es-VE" sz="24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17A8F6F1-DCF8-3D3A-BFDB-5B19F7970BEB}"/>
              </a:ext>
            </a:extLst>
          </p:cNvPr>
          <p:cNvSpPr txBox="1"/>
          <p:nvPr/>
        </p:nvSpPr>
        <p:spPr>
          <a:xfrm>
            <a:off x="2776953" y="5112268"/>
            <a:ext cx="611598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VE" sz="2400" b="1" i="0" dirty="0">
                <a:solidFill>
                  <a:srgbClr val="25113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Carácter ad honoren</a:t>
            </a:r>
            <a:endParaRPr lang="es-V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927BA25A-10A2-6A9D-AF04-21C97A8DA014}"/>
              </a:ext>
            </a:extLst>
          </p:cNvPr>
          <p:cNvSpPr txBox="1"/>
          <p:nvPr/>
        </p:nvSpPr>
        <p:spPr>
          <a:xfrm>
            <a:off x="3642611" y="5762135"/>
            <a:ext cx="743511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buFont typeface="Arial" panose="020B0604020202020204" pitchFamily="34" charset="0"/>
              <a:buChar char="•"/>
              <a:defRPr sz="2400" b="0" i="0">
                <a:solidFill>
                  <a:srgbClr val="251130"/>
                </a:solidFill>
                <a:effectLst/>
                <a:latin typeface="Inter"/>
              </a:defRPr>
            </a:lvl1pPr>
          </a:lstStyle>
          <a:p>
            <a:r>
              <a:rPr lang="es-VE" dirty="0"/>
              <a:t>Derecho y deber constitucional sin beneficio económico.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F708205-F9C8-5291-1DDF-3429A9A880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181" y="342694"/>
            <a:ext cx="1092015" cy="923330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C6AD156A-CB12-CBA7-E460-19F9669F31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16" b="89571" l="9709" r="94822">
                        <a14:foregroundMark x1="11974" y1="80368" x2="11974" y2="80368"/>
                        <a14:foregroundMark x1="11974" y1="80368" x2="14887" y2="80368"/>
                        <a14:foregroundMark x1="14887" y1="80368" x2="49515" y2="63190"/>
                        <a14:foregroundMark x1="49515" y1="63190" x2="49515" y2="63190"/>
                        <a14:foregroundMark x1="52751" y1="57055" x2="52751" y2="57055"/>
                        <a14:foregroundMark x1="70550" y1="53988" x2="70550" y2="53988"/>
                        <a14:foregroundMark x1="70550" y1="53988" x2="70550" y2="53988"/>
                        <a14:foregroundMark x1="73463" y1="50307" x2="73463" y2="50307"/>
                        <a14:foregroundMark x1="90291" y1="61963" x2="90291" y2="61963"/>
                        <a14:foregroundMark x1="94822" y1="60736" x2="94822" y2="60736"/>
                        <a14:foregroundMark x1="36246" y1="66871" x2="36246" y2="66871"/>
                        <a14:foregroundMark x1="36246" y1="68098" x2="36246" y2="68098"/>
                        <a14:foregroundMark x1="51456" y1="61963" x2="51456" y2="6196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134505" y="2829824"/>
            <a:ext cx="2943225" cy="155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047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FE8738-840A-F85E-F83E-E46B37F008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42237FA5-8FB3-46F6-72B9-165596D267BC}"/>
              </a:ext>
            </a:extLst>
          </p:cNvPr>
          <p:cNvSpPr txBox="1"/>
          <p:nvPr/>
        </p:nvSpPr>
        <p:spPr>
          <a:xfrm>
            <a:off x="272945" y="1441325"/>
            <a:ext cx="11467475" cy="58477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s-VE" sz="3200" dirty="0">
                <a:latin typeface="Arial" panose="020B0604020202020204" pitchFamily="34" charset="0"/>
                <a:cs typeface="Arial" panose="020B0604020202020204" pitchFamily="34" charset="0"/>
              </a:rPr>
              <a:t>Pasos detallados para el ejercicio de contraloría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BB277470-C681-6DCA-89AF-9CF0C67337C8}"/>
              </a:ext>
            </a:extLst>
          </p:cNvPr>
          <p:cNvSpPr txBox="1"/>
          <p:nvPr/>
        </p:nvSpPr>
        <p:spPr>
          <a:xfrm>
            <a:off x="2614535" y="342694"/>
            <a:ext cx="678429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VE" b="1" dirty="0">
                <a:latin typeface="Arial" panose="020B0604020202020204" pitchFamily="34" charset="0"/>
                <a:cs typeface="Arial" panose="020B0604020202020204" pitchFamily="34" charset="0"/>
              </a:rPr>
              <a:t>FUNDACIÓN MANUEL CARLOS PIAR DE LA </a:t>
            </a:r>
          </a:p>
          <a:p>
            <a:r>
              <a:rPr lang="es-VE" b="1" dirty="0">
                <a:latin typeface="Arial" panose="020B0604020202020204" pitchFamily="34" charset="0"/>
                <a:cs typeface="Arial" panose="020B0604020202020204" pitchFamily="34" charset="0"/>
              </a:rPr>
              <a:t>UNIVERSIDAD NACIONAL EXPERIMENTAL DE GUAYANA</a:t>
            </a:r>
          </a:p>
          <a:p>
            <a:r>
              <a:rPr lang="es-VE" b="1" dirty="0">
                <a:latin typeface="Arial" panose="020B0604020202020204" pitchFamily="34" charset="0"/>
                <a:cs typeface="Arial" panose="020B0604020202020204" pitchFamily="34" charset="0"/>
              </a:rPr>
              <a:t>DIPLOMADO DE FORMACIÓN DOCENTE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FCC07504-171D-6750-C25F-F82E20629BC4}"/>
              </a:ext>
            </a:extLst>
          </p:cNvPr>
          <p:cNvSpPr txBox="1"/>
          <p:nvPr/>
        </p:nvSpPr>
        <p:spPr>
          <a:xfrm>
            <a:off x="502217" y="2145272"/>
            <a:ext cx="9256381" cy="52322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VE" sz="2800" dirty="0"/>
              <a:t>Pasos detallados para el ejercicio de contraloría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5CCBBBE-9040-0B1D-660F-C8B7991466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181" y="342694"/>
            <a:ext cx="1092015" cy="923330"/>
          </a:xfrm>
          <a:prstGeom prst="rect">
            <a:avLst/>
          </a:prstGeom>
        </p:spPr>
      </p:pic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D7EF9776-72F7-D769-727E-99C307CC1F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44382736"/>
              </p:ext>
            </p:extLst>
          </p:nvPr>
        </p:nvGraphicFramePr>
        <p:xfrm>
          <a:off x="1630598" y="143933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3387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A1DBE3-421A-90D4-C7ED-399245289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4CDC1BAC-BF2F-1C35-7524-2125560E38F0}"/>
              </a:ext>
            </a:extLst>
          </p:cNvPr>
          <p:cNvSpPr txBox="1"/>
          <p:nvPr/>
        </p:nvSpPr>
        <p:spPr>
          <a:xfrm>
            <a:off x="272945" y="1441325"/>
            <a:ext cx="11467475" cy="58477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s-VE" sz="3200" dirty="0">
                <a:latin typeface="Arial" panose="020B0604020202020204" pitchFamily="34" charset="0"/>
                <a:cs typeface="Arial" panose="020B0604020202020204" pitchFamily="34" charset="0"/>
              </a:rPr>
              <a:t> Responsabilidades ciudadanas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A1618FAA-E451-1EFC-8ED2-D34571DD61A0}"/>
              </a:ext>
            </a:extLst>
          </p:cNvPr>
          <p:cNvSpPr txBox="1"/>
          <p:nvPr/>
        </p:nvSpPr>
        <p:spPr>
          <a:xfrm>
            <a:off x="2614535" y="342694"/>
            <a:ext cx="678429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VE" b="1" dirty="0">
                <a:latin typeface="Arial" panose="020B0604020202020204" pitchFamily="34" charset="0"/>
                <a:cs typeface="Arial" panose="020B0604020202020204" pitchFamily="34" charset="0"/>
              </a:rPr>
              <a:t>FUNDACIÓN MANUEL CARLOS PIAR DE LA </a:t>
            </a:r>
          </a:p>
          <a:p>
            <a:r>
              <a:rPr lang="es-VE" b="1" dirty="0">
                <a:latin typeface="Arial" panose="020B0604020202020204" pitchFamily="34" charset="0"/>
                <a:cs typeface="Arial" panose="020B0604020202020204" pitchFamily="34" charset="0"/>
              </a:rPr>
              <a:t>UNIVERSIDAD NACIONAL EXPERIMENTAL DE GUAYANA</a:t>
            </a:r>
          </a:p>
          <a:p>
            <a:r>
              <a:rPr lang="es-VE" b="1" dirty="0">
                <a:latin typeface="Arial" panose="020B0604020202020204" pitchFamily="34" charset="0"/>
                <a:cs typeface="Arial" panose="020B0604020202020204" pitchFamily="34" charset="0"/>
              </a:rPr>
              <a:t>DIPLOMADO DE FORMACIÓN DOCENTE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BED5340A-FCCD-8506-F35E-C5DB6CEF59A1}"/>
              </a:ext>
            </a:extLst>
          </p:cNvPr>
          <p:cNvSpPr txBox="1"/>
          <p:nvPr/>
        </p:nvSpPr>
        <p:spPr>
          <a:xfrm>
            <a:off x="502217" y="2145272"/>
            <a:ext cx="10695435" cy="52322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VE" sz="2800" dirty="0"/>
              <a:t>Ciudadanos responsables y respuesta del poder público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DBED558-6E58-ABEF-8608-C0364F675B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181" y="342694"/>
            <a:ext cx="1092015" cy="923330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8EA88503-55A9-3F3C-5FAE-5BECDA6678F6}"/>
              </a:ext>
            </a:extLst>
          </p:cNvPr>
          <p:cNvSpPr txBox="1"/>
          <p:nvPr/>
        </p:nvSpPr>
        <p:spPr>
          <a:xfrm>
            <a:off x="1515187" y="3071079"/>
            <a:ext cx="6954256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>
              <a:defRPr sz="160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VE" dirty="0"/>
              <a:t>Los ciudadanos son responsables por la contraloría social.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C03E2BDF-5E36-64C2-D35D-EF9CD14C1299}"/>
              </a:ext>
            </a:extLst>
          </p:cNvPr>
          <p:cNvSpPr txBox="1"/>
          <p:nvPr/>
        </p:nvSpPr>
        <p:spPr>
          <a:xfrm>
            <a:off x="3046751" y="3735338"/>
            <a:ext cx="6093500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VE" dirty="0"/>
              <a:t>Respuesta del Poder Público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74099A58-B21F-2B74-B348-A09B7186E8DC}"/>
              </a:ext>
            </a:extLst>
          </p:cNvPr>
          <p:cNvSpPr txBox="1"/>
          <p:nvPr/>
        </p:nvSpPr>
        <p:spPr>
          <a:xfrm>
            <a:off x="3541426" y="4399597"/>
            <a:ext cx="6093500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>
              <a:defRPr sz="160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VE" dirty="0"/>
              <a:t>Falta de respuesta genera sanciones según la ley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A3380DB1-181B-915E-3E16-8D7164871EB9}"/>
              </a:ext>
            </a:extLst>
          </p:cNvPr>
          <p:cNvSpPr txBox="1"/>
          <p:nvPr/>
        </p:nvSpPr>
        <p:spPr>
          <a:xfrm>
            <a:off x="3305332" y="5481831"/>
            <a:ext cx="60935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VE" dirty="0">
                <a:hlinkClick r:id="rId3"/>
              </a:rPr>
              <a:t>https://create.</a:t>
            </a:r>
            <a:r>
              <a:rPr lang="es-VE" b="1" dirty="0">
                <a:hlinkClick r:id="rId3"/>
              </a:rPr>
              <a:t>piktochart</a:t>
            </a:r>
            <a:r>
              <a:rPr lang="es-VE" dirty="0">
                <a:hlinkClick r:id="rId3"/>
              </a:rPr>
              <a:t>.com/output/2511fa5b82f7-ley-de-contraloria</a:t>
            </a:r>
            <a:endParaRPr lang="es-VE" dirty="0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D2B07375-F1CF-166D-2DCC-7BAA4F341ADE}"/>
              </a:ext>
            </a:extLst>
          </p:cNvPr>
          <p:cNvSpPr txBox="1"/>
          <p:nvPr/>
        </p:nvSpPr>
        <p:spPr>
          <a:xfrm>
            <a:off x="3305332" y="4971461"/>
            <a:ext cx="1971206" cy="33855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>
              <a:defRPr sz="160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algn="ctr"/>
            <a:r>
              <a:rPr lang="es-VE" b="1" dirty="0">
                <a:solidFill>
                  <a:schemeClr val="bg1"/>
                </a:solidFill>
              </a:rPr>
              <a:t>Resumen</a:t>
            </a:r>
          </a:p>
        </p:txBody>
      </p:sp>
      <p:sp>
        <p:nvSpPr>
          <p:cNvPr id="22" name="Flecha: hacia abajo 21">
            <a:extLst>
              <a:ext uri="{FF2B5EF4-FFF2-40B4-BE49-F238E27FC236}">
                <a16:creationId xmlns:a16="http://schemas.microsoft.com/office/drawing/2014/main" id="{0CDD0288-6D7F-3255-CD53-F3C49FC0ED10}"/>
              </a:ext>
            </a:extLst>
          </p:cNvPr>
          <p:cNvSpPr/>
          <p:nvPr/>
        </p:nvSpPr>
        <p:spPr>
          <a:xfrm rot="18006699">
            <a:off x="5473131" y="5027827"/>
            <a:ext cx="210378" cy="575711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3550313459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Azul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762</TotalTime>
  <Words>514</Words>
  <Application>Microsoft Office PowerPoint</Application>
  <PresentationFormat>Panorámica</PresentationFormat>
  <Paragraphs>97</Paragraphs>
  <Slides>10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Helvetica</vt:lpstr>
      <vt:lpstr>Inter</vt:lpstr>
      <vt:lpstr>Wingdings 3</vt:lpstr>
      <vt:lpstr>Espiral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Daniel Hernandez</dc:creator>
  <cp:lastModifiedBy>Daniel Hernandez</cp:lastModifiedBy>
  <cp:revision>10</cp:revision>
  <dcterms:created xsi:type="dcterms:W3CDTF">2025-03-01T02:27:03Z</dcterms:created>
  <dcterms:modified xsi:type="dcterms:W3CDTF">2025-03-01T15:09:23Z</dcterms:modified>
</cp:coreProperties>
</file>