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84" r:id="rId3"/>
    <p:sldMasterId id="2147483687" r:id="rId4"/>
    <p:sldMasterId id="2147483707" r:id="rId5"/>
    <p:sldMasterId id="2147483746" r:id="rId6"/>
  </p:sldMasterIdLst>
  <p:notesMasterIdLst>
    <p:notesMasterId r:id="rId17"/>
  </p:notesMasterIdLst>
  <p:sldIdLst>
    <p:sldId id="257" r:id="rId7"/>
    <p:sldId id="260" r:id="rId8"/>
    <p:sldId id="259" r:id="rId9"/>
    <p:sldId id="258" r:id="rId10"/>
    <p:sldId id="261" r:id="rId11"/>
    <p:sldId id="262" r:id="rId12"/>
    <p:sldId id="263" r:id="rId13"/>
    <p:sldId id="265" r:id="rId14"/>
    <p:sldId id="264"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1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7" d="100"/>
          <a:sy n="67" d="100"/>
        </p:scale>
        <p:origin x="834" y="72"/>
      </p:cViewPr>
      <p:guideLst>
        <p:guide orient="horz" pos="2160"/>
        <p:guide pos="3840"/>
        <p:guide orient="horz" pos="21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V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C7B162-9A66-4754-8933-0D7DCE25E55E}" type="datetimeFigureOut">
              <a:rPr lang="es-VE" smtClean="0"/>
              <a:t>27/06/2025</a:t>
            </a:fld>
            <a:endParaRPr lang="es-V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V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V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CD8867-B5DE-43B3-93FB-CE62662461EA}" type="slidenum">
              <a:rPr lang="es-VE" smtClean="0"/>
              <a:t>‹Nº›</a:t>
            </a:fld>
            <a:endParaRPr lang="es-VE"/>
          </a:p>
        </p:txBody>
      </p:sp>
    </p:spTree>
    <p:extLst>
      <p:ext uri="{BB962C8B-B14F-4D97-AF65-F5344CB8AC3E}">
        <p14:creationId xmlns:p14="http://schemas.microsoft.com/office/powerpoint/2010/main" val="68064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41CD8867-B5DE-43B3-93FB-CE62662461EA}" type="slidenum">
              <a:rPr lang="es-VE" smtClean="0"/>
              <a:t>8</a:t>
            </a:fld>
            <a:endParaRPr lang="es-VE"/>
          </a:p>
        </p:txBody>
      </p:sp>
    </p:spTree>
    <p:extLst>
      <p:ext uri="{BB962C8B-B14F-4D97-AF65-F5344CB8AC3E}">
        <p14:creationId xmlns:p14="http://schemas.microsoft.com/office/powerpoint/2010/main" val="222724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2942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Image slide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D079DFE-31BE-4F2D-A3F9-C3DC56D775D1}"/>
              </a:ext>
            </a:extLst>
          </p:cNvPr>
          <p:cNvSpPr>
            <a:spLocks noGrp="1"/>
          </p:cNvSpPr>
          <p:nvPr>
            <p:ph type="pic" sz="quarter" idx="10" hasCustomPrompt="1"/>
          </p:nvPr>
        </p:nvSpPr>
        <p:spPr>
          <a:xfrm>
            <a:off x="5658418" y="2"/>
            <a:ext cx="6533583" cy="6857999"/>
          </a:xfrm>
          <a:custGeom>
            <a:avLst/>
            <a:gdLst>
              <a:gd name="connsiteX0" fmla="*/ 2592666 w 6533583"/>
              <a:gd name="connsiteY0" fmla="*/ 0 h 6857999"/>
              <a:gd name="connsiteX1" fmla="*/ 6533583 w 6533583"/>
              <a:gd name="connsiteY1" fmla="*/ 0 h 6857999"/>
              <a:gd name="connsiteX2" fmla="*/ 6533583 w 6533583"/>
              <a:gd name="connsiteY2" fmla="*/ 1085634 h 6857999"/>
              <a:gd name="connsiteX3" fmla="*/ 4351340 w 6533583"/>
              <a:gd name="connsiteY3" fmla="*/ 6857999 h 6857999"/>
              <a:gd name="connsiteX4" fmla="*/ 0 w 6533583"/>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3583" h="6857999">
                <a:moveTo>
                  <a:pt x="2592666" y="0"/>
                </a:moveTo>
                <a:lnTo>
                  <a:pt x="6533583" y="0"/>
                </a:lnTo>
                <a:lnTo>
                  <a:pt x="6533583" y="1085634"/>
                </a:lnTo>
                <a:lnTo>
                  <a:pt x="4351340" y="6857999"/>
                </a:lnTo>
                <a:lnTo>
                  <a:pt x="0" y="6857999"/>
                </a:lnTo>
                <a:close/>
              </a:path>
            </a:pathLst>
          </a:custGeom>
          <a:solidFill>
            <a:schemeClr val="bg1">
              <a:lumMod val="95000"/>
            </a:schemeClr>
          </a:solidFill>
          <a:effectLst>
            <a:innerShdw blurRad="63500" dist="50800" dir="10800000">
              <a:prstClr val="black">
                <a:alpha val="50000"/>
              </a:prstClr>
            </a:innerShdw>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800"/>
            </a:lvl1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70062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781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Contents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E5937-913C-4DF0-8E82-65A47DDDC31E}"/>
              </a:ext>
            </a:extLst>
          </p:cNvPr>
          <p:cNvSpPr/>
          <p:nvPr userDrawn="1"/>
        </p:nvSpPr>
        <p:spPr>
          <a:xfrm>
            <a:off x="0" y="2996952"/>
            <a:ext cx="12192000" cy="18722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nvGrpSpPr>
          <p:cNvPr id="3" name="Group 6">
            <a:extLst>
              <a:ext uri="{FF2B5EF4-FFF2-40B4-BE49-F238E27FC236}">
                <a16:creationId xmlns:a16="http://schemas.microsoft.com/office/drawing/2014/main" id="{5999F162-95E0-4D26-9B0B-F89D7C9C2CD6}"/>
              </a:ext>
            </a:extLst>
          </p:cNvPr>
          <p:cNvGrpSpPr/>
          <p:nvPr userDrawn="1"/>
        </p:nvGrpSpPr>
        <p:grpSpPr>
          <a:xfrm>
            <a:off x="4763852" y="1553600"/>
            <a:ext cx="2664296" cy="4683693"/>
            <a:chOff x="445712" y="1449040"/>
            <a:chExt cx="2113018" cy="3924176"/>
          </a:xfrm>
        </p:grpSpPr>
        <p:sp>
          <p:nvSpPr>
            <p:cNvPr id="4" name="Rounded Rectangle 7">
              <a:extLst>
                <a:ext uri="{FF2B5EF4-FFF2-40B4-BE49-F238E27FC236}">
                  <a16:creationId xmlns:a16="http://schemas.microsoft.com/office/drawing/2014/main" id="{5500EBD9-7FEB-4C9B-90B0-E6506479940B}"/>
                </a:ext>
              </a:extLst>
            </p:cNvPr>
            <p:cNvSpPr/>
            <p:nvPr userDrawn="1"/>
          </p:nvSpPr>
          <p:spPr>
            <a:xfrm>
              <a:off x="445712" y="1449040"/>
              <a:ext cx="2113018" cy="3924176"/>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5" name="Rectangle 8">
              <a:extLst>
                <a:ext uri="{FF2B5EF4-FFF2-40B4-BE49-F238E27FC236}">
                  <a16:creationId xmlns:a16="http://schemas.microsoft.com/office/drawing/2014/main" id="{FECC743D-893B-4ED5-B76A-71D9E33C790F}"/>
                </a:ext>
              </a:extLst>
            </p:cNvPr>
            <p:cNvSpPr/>
            <p:nvPr userDrawn="1"/>
          </p:nvSpPr>
          <p:spPr>
            <a:xfrm>
              <a:off x="1379920" y="1650572"/>
              <a:ext cx="216024" cy="34350"/>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nvGrpSpPr>
            <p:cNvPr id="6" name="Group 10">
              <a:extLst>
                <a:ext uri="{FF2B5EF4-FFF2-40B4-BE49-F238E27FC236}">
                  <a16:creationId xmlns:a16="http://schemas.microsoft.com/office/drawing/2014/main" id="{0338A706-2839-4889-B276-3C91A5008C47}"/>
                </a:ext>
              </a:extLst>
            </p:cNvPr>
            <p:cNvGrpSpPr/>
            <p:nvPr userDrawn="1"/>
          </p:nvGrpSpPr>
          <p:grpSpPr>
            <a:xfrm>
              <a:off x="1407705" y="5045834"/>
              <a:ext cx="211967" cy="211967"/>
              <a:chOff x="1549420" y="5712364"/>
              <a:chExt cx="312583" cy="312583"/>
            </a:xfrm>
          </p:grpSpPr>
          <p:sp>
            <p:nvSpPr>
              <p:cNvPr id="7" name="Oval 11">
                <a:extLst>
                  <a:ext uri="{FF2B5EF4-FFF2-40B4-BE49-F238E27FC236}">
                    <a16:creationId xmlns:a16="http://schemas.microsoft.com/office/drawing/2014/main" id="{616CB14F-A8D5-43BE-B9BB-C84CA789A564}"/>
                  </a:ext>
                </a:extLst>
              </p:cNvPr>
              <p:cNvSpPr/>
              <p:nvPr userDrawn="1"/>
            </p:nvSpPr>
            <p:spPr>
              <a:xfrm>
                <a:off x="1549420" y="5712364"/>
                <a:ext cx="312583" cy="312583"/>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8" name="Rounded Rectangle 12">
                <a:extLst>
                  <a:ext uri="{FF2B5EF4-FFF2-40B4-BE49-F238E27FC236}">
                    <a16:creationId xmlns:a16="http://schemas.microsoft.com/office/drawing/2014/main" id="{F4D75F51-CA0F-47A5-AE8D-1E8259DE4564}"/>
                  </a:ext>
                </a:extLst>
              </p:cNvPr>
              <p:cNvSpPr/>
              <p:nvPr userDrawn="1"/>
            </p:nvSpPr>
            <p:spPr>
              <a:xfrm>
                <a:off x="1634225" y="5796647"/>
                <a:ext cx="142969" cy="144016"/>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grpSp>
      <p:sp>
        <p:nvSpPr>
          <p:cNvPr id="9" name="Picture Placeholder 2">
            <a:extLst>
              <a:ext uri="{FF2B5EF4-FFF2-40B4-BE49-F238E27FC236}">
                <a16:creationId xmlns:a16="http://schemas.microsoft.com/office/drawing/2014/main" id="{8A5091A2-A6BE-4FF7-8613-48ADC5A3E7C0}"/>
              </a:ext>
            </a:extLst>
          </p:cNvPr>
          <p:cNvSpPr>
            <a:spLocks noGrp="1"/>
          </p:cNvSpPr>
          <p:nvPr>
            <p:ph type="pic" idx="11" hasCustomPrompt="1"/>
          </p:nvPr>
        </p:nvSpPr>
        <p:spPr>
          <a:xfrm>
            <a:off x="4951770" y="1965170"/>
            <a:ext cx="2288460" cy="3753075"/>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10" name="Text Placeholder 9">
            <a:extLst>
              <a:ext uri="{FF2B5EF4-FFF2-40B4-BE49-F238E27FC236}">
                <a16:creationId xmlns:a16="http://schemas.microsoft.com/office/drawing/2014/main" id="{F8A5751C-DC39-4EAB-8D5A-995478E8CFDF}"/>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386281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4671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8_Contents slide layout">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id="{37FCB3F4-1013-4C27-A071-AA09A9737A8D}"/>
              </a:ext>
            </a:extLst>
          </p:cNvPr>
          <p:cNvSpPr>
            <a:spLocks noGrp="1"/>
          </p:cNvSpPr>
          <p:nvPr>
            <p:ph type="pic" sz="quarter" idx="15" hasCustomPrompt="1"/>
          </p:nvPr>
        </p:nvSpPr>
        <p:spPr>
          <a:xfrm>
            <a:off x="1223554" y="791473"/>
            <a:ext cx="4284617" cy="5574492"/>
          </a:xfrm>
          <a:prstGeom prst="rect">
            <a:avLst/>
          </a:prstGeom>
          <a:solidFill>
            <a:schemeClr val="bg1">
              <a:lumMod val="95000"/>
            </a:schemeClr>
          </a:solidFill>
          <a:ln w="19050">
            <a:noFill/>
          </a:ln>
        </p:spPr>
        <p:txBody>
          <a:bodyPr anchor="ctr"/>
          <a:lstStyle>
            <a:lvl1pPr marL="0" indent="0" algn="ctr">
              <a:lnSpc>
                <a:spcPct val="100000"/>
              </a:lnSpc>
              <a:buNone/>
              <a:defRPr sz="1200">
                <a:solidFill>
                  <a:schemeClr val="tx1">
                    <a:lumMod val="75000"/>
                    <a:lumOff val="25000"/>
                  </a:schemeClr>
                </a:solidFill>
              </a:defRPr>
            </a:lvl1pPr>
          </a:lstStyle>
          <a:p>
            <a:r>
              <a:rPr lang="en-US" altLang="ko-KR" dirty="0"/>
              <a:t>Place Your Picture Here And Send To Back</a:t>
            </a:r>
            <a:endParaRPr lang="ko-KR" altLang="en-US" dirty="0"/>
          </a:p>
        </p:txBody>
      </p:sp>
      <p:sp>
        <p:nvSpPr>
          <p:cNvPr id="4" name="그림 개체 틀 2">
            <a:extLst>
              <a:ext uri="{FF2B5EF4-FFF2-40B4-BE49-F238E27FC236}">
                <a16:creationId xmlns:a16="http://schemas.microsoft.com/office/drawing/2014/main" id="{B75454F5-0A10-4493-9D37-30E4CF1B7146}"/>
              </a:ext>
            </a:extLst>
          </p:cNvPr>
          <p:cNvSpPr>
            <a:spLocks noGrp="1"/>
          </p:cNvSpPr>
          <p:nvPr>
            <p:ph type="pic" sz="quarter" idx="16" hasCustomPrompt="1"/>
          </p:nvPr>
        </p:nvSpPr>
        <p:spPr>
          <a:xfrm>
            <a:off x="5947954" y="791473"/>
            <a:ext cx="2577737" cy="2583302"/>
          </a:xfrm>
          <a:prstGeom prst="rect">
            <a:avLst/>
          </a:prstGeom>
          <a:solidFill>
            <a:schemeClr val="bg1">
              <a:lumMod val="95000"/>
            </a:schemeClr>
          </a:solidFill>
          <a:ln w="19050">
            <a:noFill/>
          </a:ln>
        </p:spPr>
        <p:txBody>
          <a:bodyPr anchor="ctr"/>
          <a:lstStyle>
            <a:lvl1pPr marL="0" indent="0" algn="ctr">
              <a:lnSpc>
                <a:spcPct val="100000"/>
              </a:lnSpc>
              <a:buNone/>
              <a:defRPr sz="1200">
                <a:solidFill>
                  <a:schemeClr val="tx1">
                    <a:lumMod val="75000"/>
                    <a:lumOff val="25000"/>
                  </a:schemeClr>
                </a:solidFill>
              </a:defRPr>
            </a:lvl1pPr>
          </a:lstStyle>
          <a:p>
            <a:r>
              <a:rPr lang="en-US" altLang="ko-KR" dirty="0"/>
              <a:t>Place Your Picture Here</a:t>
            </a:r>
            <a:endParaRPr lang="ko-KR" altLang="en-US" dirty="0"/>
          </a:p>
        </p:txBody>
      </p:sp>
      <p:sp>
        <p:nvSpPr>
          <p:cNvPr id="5" name="그림 개체 틀 2">
            <a:extLst>
              <a:ext uri="{FF2B5EF4-FFF2-40B4-BE49-F238E27FC236}">
                <a16:creationId xmlns:a16="http://schemas.microsoft.com/office/drawing/2014/main" id="{0C590238-E234-441E-A1D3-12BBFFFCA5BC}"/>
              </a:ext>
            </a:extLst>
          </p:cNvPr>
          <p:cNvSpPr>
            <a:spLocks noGrp="1"/>
          </p:cNvSpPr>
          <p:nvPr>
            <p:ph type="pic" sz="quarter" idx="17" hasCustomPrompt="1"/>
          </p:nvPr>
        </p:nvSpPr>
        <p:spPr>
          <a:xfrm>
            <a:off x="8965475" y="791473"/>
            <a:ext cx="2577737" cy="2583302"/>
          </a:xfrm>
          <a:prstGeom prst="rect">
            <a:avLst/>
          </a:prstGeom>
          <a:solidFill>
            <a:schemeClr val="bg1">
              <a:lumMod val="95000"/>
            </a:schemeClr>
          </a:solidFill>
          <a:ln w="19050">
            <a:noFill/>
          </a:ln>
        </p:spPr>
        <p:txBody>
          <a:bodyPr anchor="ctr"/>
          <a:lstStyle>
            <a:lvl1pPr marL="0" indent="0" algn="ctr">
              <a:lnSpc>
                <a:spcPct val="100000"/>
              </a:lnSpc>
              <a:buNone/>
              <a:defRPr sz="1200">
                <a:solidFill>
                  <a:schemeClr val="tx1">
                    <a:lumMod val="75000"/>
                    <a:lumOff val="25000"/>
                  </a:schemeClr>
                </a:solidFill>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1410689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31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Contents slide layout">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C35A98AA-E492-481F-A0A2-5AB4074341ED}"/>
              </a:ext>
            </a:extLst>
          </p:cNvPr>
          <p:cNvSpPr/>
          <p:nvPr userDrawn="1"/>
        </p:nvSpPr>
        <p:spPr>
          <a:xfrm>
            <a:off x="1" y="2060849"/>
            <a:ext cx="4190267" cy="1728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p>
        </p:txBody>
      </p:sp>
      <p:sp>
        <p:nvSpPr>
          <p:cNvPr id="3" name="Rectangle 16">
            <a:extLst>
              <a:ext uri="{FF2B5EF4-FFF2-40B4-BE49-F238E27FC236}">
                <a16:creationId xmlns:a16="http://schemas.microsoft.com/office/drawing/2014/main" id="{B5C9FBD0-20CD-4905-85F1-6B80C34BA003}"/>
              </a:ext>
            </a:extLst>
          </p:cNvPr>
          <p:cNvSpPr/>
          <p:nvPr userDrawn="1"/>
        </p:nvSpPr>
        <p:spPr>
          <a:xfrm>
            <a:off x="7769438" y="3261741"/>
            <a:ext cx="4422562" cy="172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p>
        </p:txBody>
      </p:sp>
      <p:grpSp>
        <p:nvGrpSpPr>
          <p:cNvPr id="5" name="Graphic 14">
            <a:extLst>
              <a:ext uri="{FF2B5EF4-FFF2-40B4-BE49-F238E27FC236}">
                <a16:creationId xmlns:a16="http://schemas.microsoft.com/office/drawing/2014/main" id="{C65C379D-DA86-44A5-95E7-A772F6F644DE}"/>
              </a:ext>
            </a:extLst>
          </p:cNvPr>
          <p:cNvGrpSpPr/>
          <p:nvPr userDrawn="1"/>
        </p:nvGrpSpPr>
        <p:grpSpPr>
          <a:xfrm>
            <a:off x="4057675" y="1772818"/>
            <a:ext cx="3867113" cy="3041550"/>
            <a:chOff x="2444748" y="555044"/>
            <a:chExt cx="7282046" cy="5727455"/>
          </a:xfrm>
        </p:grpSpPr>
        <p:sp>
          <p:nvSpPr>
            <p:cNvPr id="6" name="Freeform: Shape 5">
              <a:extLst>
                <a:ext uri="{FF2B5EF4-FFF2-40B4-BE49-F238E27FC236}">
                  <a16:creationId xmlns:a16="http://schemas.microsoft.com/office/drawing/2014/main" id="{1927E2EA-88FC-43F2-9200-16B6F6549489}"/>
                </a:ext>
              </a:extLst>
            </p:cNvPr>
            <p:cNvSpPr/>
            <p:nvPr/>
          </p:nvSpPr>
          <p:spPr>
            <a:xfrm>
              <a:off x="4964692"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D0EB835-AB79-4DA8-8A97-F4203C3CE83B}"/>
                </a:ext>
              </a:extLst>
            </p:cNvPr>
            <p:cNvSpPr/>
            <p:nvPr/>
          </p:nvSpPr>
          <p:spPr>
            <a:xfrm>
              <a:off x="2444748" y="555044"/>
              <a:ext cx="7282046"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8" name="Freeform: Shape 7">
              <a:extLst>
                <a:ext uri="{FF2B5EF4-FFF2-40B4-BE49-F238E27FC236}">
                  <a16:creationId xmlns:a16="http://schemas.microsoft.com/office/drawing/2014/main" id="{5DD2667F-D369-43BA-B3FC-9650FA4B500E}"/>
                </a:ext>
              </a:extLst>
            </p:cNvPr>
            <p:cNvSpPr/>
            <p:nvPr/>
          </p:nvSpPr>
          <p:spPr>
            <a:xfrm>
              <a:off x="8706598" y="5435656"/>
              <a:ext cx="490924"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FAB814C-2B88-4F3E-AAEA-1A8B5531107F}"/>
                </a:ext>
              </a:extLst>
            </p:cNvPr>
            <p:cNvSpPr/>
            <p:nvPr/>
          </p:nvSpPr>
          <p:spPr>
            <a:xfrm>
              <a:off x="2481568" y="595956"/>
              <a:ext cx="7200227"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rgbClr val="231F20"/>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797BCBE1-B33E-43C0-BABC-0CA264355A55}"/>
                </a:ext>
              </a:extLst>
            </p:cNvPr>
            <p:cNvSpPr/>
            <p:nvPr/>
          </p:nvSpPr>
          <p:spPr>
            <a:xfrm>
              <a:off x="4968920"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03657BE8-E29E-44FF-A0DB-AF74DE1CEBF3}"/>
                </a:ext>
              </a:extLst>
            </p:cNvPr>
            <p:cNvSpPr/>
            <p:nvPr/>
          </p:nvSpPr>
          <p:spPr>
            <a:xfrm>
              <a:off x="2481568" y="4903820"/>
              <a:ext cx="7200227"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80606E8F-4D66-421F-8A57-A71984B60A41}"/>
                </a:ext>
              </a:extLst>
            </p:cNvPr>
            <p:cNvSpPr/>
            <p:nvPr/>
          </p:nvSpPr>
          <p:spPr>
            <a:xfrm>
              <a:off x="2747714" y="910966"/>
              <a:ext cx="6676114"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53815B7-F11B-4328-A726-A78730332458}"/>
                </a:ext>
              </a:extLst>
            </p:cNvPr>
            <p:cNvSpPr/>
            <p:nvPr/>
          </p:nvSpPr>
          <p:spPr>
            <a:xfrm>
              <a:off x="5654591" y="939517"/>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14" name="그림 개체 틀 2">
            <a:extLst>
              <a:ext uri="{FF2B5EF4-FFF2-40B4-BE49-F238E27FC236}">
                <a16:creationId xmlns:a16="http://schemas.microsoft.com/office/drawing/2014/main" id="{10B773E8-2056-4D4F-A52F-DCD6F0AFA360}"/>
              </a:ext>
            </a:extLst>
          </p:cNvPr>
          <p:cNvSpPr>
            <a:spLocks noGrp="1"/>
          </p:cNvSpPr>
          <p:nvPr>
            <p:ph type="pic" sz="quarter" idx="43" hasCustomPrompt="1"/>
          </p:nvPr>
        </p:nvSpPr>
        <p:spPr>
          <a:xfrm>
            <a:off x="4203257" y="1895562"/>
            <a:ext cx="3599245" cy="2121485"/>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defRPr>
            </a:lvl1pPr>
          </a:lstStyle>
          <a:p>
            <a:r>
              <a:rPr lang="en-US" altLang="ko-KR" dirty="0"/>
              <a:t>Place Your Picture Here And Send To Back</a:t>
            </a:r>
            <a:endParaRPr lang="ko-KR" altLang="en-US" dirty="0"/>
          </a:p>
        </p:txBody>
      </p:sp>
      <p:sp>
        <p:nvSpPr>
          <p:cNvPr id="4" name="그림 개체 틀 2">
            <a:extLst>
              <a:ext uri="{FF2B5EF4-FFF2-40B4-BE49-F238E27FC236}">
                <a16:creationId xmlns:a16="http://schemas.microsoft.com/office/drawing/2014/main" id="{F42A0091-A03F-413B-A6D0-BE0FB6E6CE1E}"/>
              </a:ext>
            </a:extLst>
          </p:cNvPr>
          <p:cNvSpPr>
            <a:spLocks noGrp="1"/>
          </p:cNvSpPr>
          <p:nvPr>
            <p:ph type="pic" sz="quarter" idx="42" hasCustomPrompt="1"/>
          </p:nvPr>
        </p:nvSpPr>
        <p:spPr>
          <a:xfrm>
            <a:off x="7114449" y="3260426"/>
            <a:ext cx="1045514" cy="1728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15" name="Text Placeholder 9">
            <a:extLst>
              <a:ext uri="{FF2B5EF4-FFF2-40B4-BE49-F238E27FC236}">
                <a16:creationId xmlns:a16="http://schemas.microsoft.com/office/drawing/2014/main" id="{79FE0FF0-E548-48F6-87D3-2658CDD857C0}"/>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095043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763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C9D5EFB-B9DB-434E-9710-1330528A5369}"/>
              </a:ext>
            </a:extLst>
          </p:cNvPr>
          <p:cNvSpPr/>
          <p:nvPr userDrawn="1"/>
        </p:nvSpPr>
        <p:spPr>
          <a:xfrm>
            <a:off x="4849821" y="2229348"/>
            <a:ext cx="6920625" cy="159186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9B1A71FF-85CF-4ECE-B3EB-E5E50D30B86F}"/>
              </a:ext>
            </a:extLst>
          </p:cNvPr>
          <p:cNvSpPr>
            <a:spLocks noGrp="1"/>
          </p:cNvSpPr>
          <p:nvPr>
            <p:ph type="pic" idx="12" hasCustomPrompt="1"/>
          </p:nvPr>
        </p:nvSpPr>
        <p:spPr>
          <a:xfrm>
            <a:off x="1959843" y="1371600"/>
            <a:ext cx="5308600" cy="1591862"/>
          </a:xfrm>
          <a:prstGeom prst="roundRect">
            <a:avLst>
              <a:gd name="adj" fmla="val 50000"/>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4" name="Rectangle: Rounded Corners 3">
            <a:extLst>
              <a:ext uri="{FF2B5EF4-FFF2-40B4-BE49-F238E27FC236}">
                <a16:creationId xmlns:a16="http://schemas.microsoft.com/office/drawing/2014/main" id="{96B5FD20-AE6A-4A89-863E-06B2687D745C}"/>
              </a:ext>
            </a:extLst>
          </p:cNvPr>
          <p:cNvSpPr/>
          <p:nvPr userDrawn="1"/>
        </p:nvSpPr>
        <p:spPr>
          <a:xfrm>
            <a:off x="3283690" y="4678958"/>
            <a:ext cx="6920625" cy="1591862"/>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2">
            <a:extLst>
              <a:ext uri="{FF2B5EF4-FFF2-40B4-BE49-F238E27FC236}">
                <a16:creationId xmlns:a16="http://schemas.microsoft.com/office/drawing/2014/main" id="{86272D93-E1F1-486F-BC74-74112B14F248}"/>
              </a:ext>
            </a:extLst>
          </p:cNvPr>
          <p:cNvSpPr>
            <a:spLocks noGrp="1"/>
          </p:cNvSpPr>
          <p:nvPr>
            <p:ph type="pic" idx="13" hasCustomPrompt="1"/>
          </p:nvPr>
        </p:nvSpPr>
        <p:spPr>
          <a:xfrm>
            <a:off x="393712" y="3821210"/>
            <a:ext cx="5308600" cy="1591862"/>
          </a:xfrm>
          <a:prstGeom prst="roundRect">
            <a:avLst>
              <a:gd name="adj" fmla="val 50000"/>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162931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99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11648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9504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2482"/>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231169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ko-KR" sz="1400" dirty="0">
                <a:solidFill>
                  <a:schemeClr val="bg1"/>
                </a:solidFill>
                <a:latin typeface="Arial" pitchFamily="34" charset="0"/>
                <a:cs typeface="Arial" pitchFamily="34" charset="0"/>
              </a:rPr>
              <a:t>www.allppt.com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13313250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VE"/>
          </a:p>
        </p:txBody>
      </p:sp>
      <p:sp>
        <p:nvSpPr>
          <p:cNvPr id="4" name="Marcador de fecha 3"/>
          <p:cNvSpPr>
            <a:spLocks noGrp="1"/>
          </p:cNvSpPr>
          <p:nvPr>
            <p:ph type="dt" sz="half" idx="10"/>
          </p:nvPr>
        </p:nvSpPr>
        <p:spPr/>
        <p:txBody>
          <a:bodyPr/>
          <a:lstStyle/>
          <a:p>
            <a:fld id="{ACE813C6-C3CB-4F45-B00C-8941AE9FC61B}" type="datetimeFigureOut">
              <a:rPr lang="es-VE" smtClean="0"/>
              <a:t>27/06/2025</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6C203C86-9E15-4B76-B76B-4E708A4EBF4B}" type="slidenum">
              <a:rPr lang="es-VE" smtClean="0"/>
              <a:t>‹Nº›</a:t>
            </a:fld>
            <a:endParaRPr lang="es-VE"/>
          </a:p>
        </p:txBody>
      </p:sp>
    </p:spTree>
    <p:extLst>
      <p:ext uri="{BB962C8B-B14F-4D97-AF65-F5344CB8AC3E}">
        <p14:creationId xmlns:p14="http://schemas.microsoft.com/office/powerpoint/2010/main" val="3414516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60434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8346528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606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Agenda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8259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EF70765A-4598-4D75-8EBE-B820808F6559}"/>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Our Team LAYOUT</a:t>
            </a:r>
          </a:p>
        </p:txBody>
      </p:sp>
      <p:sp>
        <p:nvSpPr>
          <p:cNvPr id="4" name="Rectangle 3">
            <a:extLst>
              <a:ext uri="{FF2B5EF4-FFF2-40B4-BE49-F238E27FC236}">
                <a16:creationId xmlns:a16="http://schemas.microsoft.com/office/drawing/2014/main" id="{691110DE-18EB-4210-943D-C1649298D02E}"/>
              </a:ext>
            </a:extLst>
          </p:cNvPr>
          <p:cNvSpPr/>
          <p:nvPr userDrawn="1"/>
        </p:nvSpPr>
        <p:spPr>
          <a:xfrm>
            <a:off x="0" y="2117377"/>
            <a:ext cx="12192000" cy="2348880"/>
          </a:xfrm>
          <a:prstGeom prst="rect">
            <a:avLst/>
          </a:pr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mn-lt"/>
              <a:cs typeface="Arial" pitchFamily="34" charset="0"/>
            </a:endParaRPr>
          </a:p>
        </p:txBody>
      </p:sp>
      <p:sp>
        <p:nvSpPr>
          <p:cNvPr id="5" name="Picture Placeholder 2">
            <a:extLst>
              <a:ext uri="{FF2B5EF4-FFF2-40B4-BE49-F238E27FC236}">
                <a16:creationId xmlns:a16="http://schemas.microsoft.com/office/drawing/2014/main" id="{404A8032-0DFA-47B7-8CFC-183FE2C22063}"/>
              </a:ext>
            </a:extLst>
          </p:cNvPr>
          <p:cNvSpPr>
            <a:spLocks noGrp="1"/>
          </p:cNvSpPr>
          <p:nvPr>
            <p:ph type="pic" idx="11" hasCustomPrompt="1"/>
          </p:nvPr>
        </p:nvSpPr>
        <p:spPr>
          <a:xfrm>
            <a:off x="915027" y="2355817"/>
            <a:ext cx="1872000" cy="1872000"/>
          </a:xfrm>
          <a:prstGeom prst="ellipse">
            <a:avLst/>
          </a:prstGeom>
          <a:solidFill>
            <a:schemeClr val="bg1">
              <a:lumMod val="95000"/>
            </a:schemeClr>
          </a:solidFill>
          <a:ln w="12700">
            <a:noFill/>
          </a:ln>
          <a:effectLst>
            <a:innerShdw blurRad="63500" dist="50800" dir="8100000">
              <a:prstClr val="black">
                <a:alpha val="50000"/>
              </a:prstClr>
            </a:innerShdw>
          </a:effectLst>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6" name="Picture Placeholder 2">
            <a:extLst>
              <a:ext uri="{FF2B5EF4-FFF2-40B4-BE49-F238E27FC236}">
                <a16:creationId xmlns:a16="http://schemas.microsoft.com/office/drawing/2014/main" id="{6F7F1429-037F-4061-98EE-8305BEA0650B}"/>
              </a:ext>
            </a:extLst>
          </p:cNvPr>
          <p:cNvSpPr>
            <a:spLocks noGrp="1"/>
          </p:cNvSpPr>
          <p:nvPr>
            <p:ph type="pic" idx="12" hasCustomPrompt="1"/>
          </p:nvPr>
        </p:nvSpPr>
        <p:spPr>
          <a:xfrm>
            <a:off x="3795613" y="2355817"/>
            <a:ext cx="1872000" cy="1872000"/>
          </a:xfrm>
          <a:prstGeom prst="ellipse">
            <a:avLst/>
          </a:prstGeom>
          <a:solidFill>
            <a:schemeClr val="bg1">
              <a:lumMod val="95000"/>
            </a:schemeClr>
          </a:solidFill>
          <a:ln w="12700">
            <a:noFill/>
          </a:ln>
          <a:effectLst>
            <a:innerShdw blurRad="63500" dist="50800" dir="8100000">
              <a:prstClr val="black">
                <a:alpha val="50000"/>
              </a:prstClr>
            </a:innerShdw>
          </a:effectLst>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7" name="Picture Placeholder 2">
            <a:extLst>
              <a:ext uri="{FF2B5EF4-FFF2-40B4-BE49-F238E27FC236}">
                <a16:creationId xmlns:a16="http://schemas.microsoft.com/office/drawing/2014/main" id="{3298BE42-C164-4361-8F9B-AB07C782CA4E}"/>
              </a:ext>
            </a:extLst>
          </p:cNvPr>
          <p:cNvSpPr>
            <a:spLocks noGrp="1"/>
          </p:cNvSpPr>
          <p:nvPr>
            <p:ph type="pic" idx="13" hasCustomPrompt="1"/>
          </p:nvPr>
        </p:nvSpPr>
        <p:spPr>
          <a:xfrm>
            <a:off x="6676200" y="2355817"/>
            <a:ext cx="1872000" cy="1872000"/>
          </a:xfrm>
          <a:prstGeom prst="ellipse">
            <a:avLst/>
          </a:prstGeom>
          <a:solidFill>
            <a:schemeClr val="bg1">
              <a:lumMod val="95000"/>
            </a:schemeClr>
          </a:solidFill>
          <a:ln w="12700">
            <a:noFill/>
          </a:ln>
          <a:effectLst>
            <a:innerShdw blurRad="63500" dist="50800" dir="8100000">
              <a:prstClr val="black">
                <a:alpha val="50000"/>
              </a:prstClr>
            </a:innerShdw>
          </a:effectLst>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8" name="Picture Placeholder 2">
            <a:extLst>
              <a:ext uri="{FF2B5EF4-FFF2-40B4-BE49-F238E27FC236}">
                <a16:creationId xmlns:a16="http://schemas.microsoft.com/office/drawing/2014/main" id="{BCCCF50C-19B6-42D7-A358-E6573A97A439}"/>
              </a:ext>
            </a:extLst>
          </p:cNvPr>
          <p:cNvSpPr>
            <a:spLocks noGrp="1"/>
          </p:cNvSpPr>
          <p:nvPr>
            <p:ph type="pic" idx="14" hasCustomPrompt="1"/>
          </p:nvPr>
        </p:nvSpPr>
        <p:spPr>
          <a:xfrm>
            <a:off x="9452281" y="2355817"/>
            <a:ext cx="1872000" cy="1872000"/>
          </a:xfrm>
          <a:prstGeom prst="ellipse">
            <a:avLst/>
          </a:prstGeom>
          <a:solidFill>
            <a:schemeClr val="bg1">
              <a:lumMod val="95000"/>
            </a:schemeClr>
          </a:solidFill>
          <a:ln w="12700">
            <a:noFill/>
          </a:ln>
          <a:effectLst>
            <a:innerShdw blurRad="63500" dist="50800" dir="8100000">
              <a:prstClr val="black">
                <a:alpha val="50000"/>
              </a:prstClr>
            </a:innerShdw>
          </a:effectLst>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2299759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Image slide layout">
    <p:spTree>
      <p:nvGrpSpPr>
        <p:cNvPr id="1" name=""/>
        <p:cNvGrpSpPr/>
        <p:nvPr/>
      </p:nvGrpSpPr>
      <p:grpSpPr>
        <a:xfrm>
          <a:off x="0" y="0"/>
          <a:ext cx="0" cy="0"/>
          <a:chOff x="0" y="0"/>
          <a:chExt cx="0" cy="0"/>
        </a:xfrm>
      </p:grpSpPr>
      <p:sp>
        <p:nvSpPr>
          <p:cNvPr id="6" name="그림 개체 틀 2">
            <a:extLst>
              <a:ext uri="{FF2B5EF4-FFF2-40B4-BE49-F238E27FC236}">
                <a16:creationId xmlns:a16="http://schemas.microsoft.com/office/drawing/2014/main" id="{F9074EBC-1F15-45F9-A91E-E5C4D64C8180}"/>
              </a:ext>
            </a:extLst>
          </p:cNvPr>
          <p:cNvSpPr>
            <a:spLocks noGrp="1"/>
          </p:cNvSpPr>
          <p:nvPr>
            <p:ph type="pic" sz="quarter" idx="17" hasCustomPrompt="1"/>
          </p:nvPr>
        </p:nvSpPr>
        <p:spPr>
          <a:xfrm>
            <a:off x="3267390" y="2672859"/>
            <a:ext cx="8924610" cy="2510727"/>
          </a:xfrm>
          <a:prstGeom prst="rect">
            <a:avLst/>
          </a:prstGeom>
          <a:solidFill>
            <a:schemeClr val="bg1">
              <a:lumMod val="95000"/>
            </a:schemeClr>
          </a:solidFill>
          <a:effectLst>
            <a:innerShdw blurRad="63500" dist="50800" dir="8100000">
              <a:prstClr val="black">
                <a:alpha val="50000"/>
              </a:prstClr>
            </a:innerShdw>
          </a:effectLst>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 And Send To Back</a:t>
            </a:r>
            <a:endParaRPr lang="ko-KR" altLang="en-US" dirty="0"/>
          </a:p>
        </p:txBody>
      </p:sp>
      <p:sp>
        <p:nvSpPr>
          <p:cNvPr id="5" name="Frame 4">
            <a:extLst>
              <a:ext uri="{FF2B5EF4-FFF2-40B4-BE49-F238E27FC236}">
                <a16:creationId xmlns:a16="http://schemas.microsoft.com/office/drawing/2014/main" id="{68FC2D2C-E288-4655-B149-7FDC6019F189}"/>
              </a:ext>
            </a:extLst>
          </p:cNvPr>
          <p:cNvSpPr/>
          <p:nvPr userDrawn="1"/>
        </p:nvSpPr>
        <p:spPr>
          <a:xfrm>
            <a:off x="1065125" y="615462"/>
            <a:ext cx="10061750" cy="5627077"/>
          </a:xfrm>
          <a:prstGeom prst="frame">
            <a:avLst>
              <a:gd name="adj1" fmla="val 1250"/>
            </a:avLst>
          </a:prstGeom>
          <a:solidFill>
            <a:schemeClr val="accent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a:extLst>
              <a:ext uri="{FF2B5EF4-FFF2-40B4-BE49-F238E27FC236}">
                <a16:creationId xmlns:a16="http://schemas.microsoft.com/office/drawing/2014/main" id="{3325CAF5-D11F-4EBB-976F-4EE501C8F940}"/>
              </a:ext>
            </a:extLst>
          </p:cNvPr>
          <p:cNvSpPr/>
          <p:nvPr userDrawn="1"/>
        </p:nvSpPr>
        <p:spPr>
          <a:xfrm>
            <a:off x="0" y="2672858"/>
            <a:ext cx="3064747" cy="25107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748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VE"/>
          </a:p>
        </p:txBody>
      </p:sp>
      <p:sp>
        <p:nvSpPr>
          <p:cNvPr id="4" name="Marcador de fecha 3"/>
          <p:cNvSpPr>
            <a:spLocks noGrp="1"/>
          </p:cNvSpPr>
          <p:nvPr>
            <p:ph type="dt" sz="half" idx="10"/>
          </p:nvPr>
        </p:nvSpPr>
        <p:spPr/>
        <p:txBody>
          <a:bodyPr/>
          <a:lstStyle/>
          <a:p>
            <a:fld id="{ACE813C6-C3CB-4F45-B00C-8941AE9FC61B}" type="datetimeFigureOut">
              <a:rPr lang="es-VE" smtClean="0"/>
              <a:t>27/06/2025</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6C203C86-9E15-4B76-B76B-4E708A4EBF4B}" type="slidenum">
              <a:rPr lang="es-VE" smtClean="0"/>
              <a:t>‹Nº›</a:t>
            </a:fld>
            <a:endParaRPr lang="es-VE"/>
          </a:p>
        </p:txBody>
      </p:sp>
    </p:spTree>
    <p:extLst>
      <p:ext uri="{BB962C8B-B14F-4D97-AF65-F5344CB8AC3E}">
        <p14:creationId xmlns:p14="http://schemas.microsoft.com/office/powerpoint/2010/main" val="3919891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03940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Image slide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D079DFE-31BE-4F2D-A3F9-C3DC56D775D1}"/>
              </a:ext>
            </a:extLst>
          </p:cNvPr>
          <p:cNvSpPr>
            <a:spLocks noGrp="1"/>
          </p:cNvSpPr>
          <p:nvPr>
            <p:ph type="pic" sz="quarter" idx="10" hasCustomPrompt="1"/>
          </p:nvPr>
        </p:nvSpPr>
        <p:spPr>
          <a:xfrm>
            <a:off x="5658418" y="2"/>
            <a:ext cx="6533583" cy="6857999"/>
          </a:xfrm>
          <a:custGeom>
            <a:avLst/>
            <a:gdLst>
              <a:gd name="connsiteX0" fmla="*/ 2592666 w 6533583"/>
              <a:gd name="connsiteY0" fmla="*/ 0 h 6857999"/>
              <a:gd name="connsiteX1" fmla="*/ 6533583 w 6533583"/>
              <a:gd name="connsiteY1" fmla="*/ 0 h 6857999"/>
              <a:gd name="connsiteX2" fmla="*/ 6533583 w 6533583"/>
              <a:gd name="connsiteY2" fmla="*/ 1085634 h 6857999"/>
              <a:gd name="connsiteX3" fmla="*/ 4351340 w 6533583"/>
              <a:gd name="connsiteY3" fmla="*/ 6857999 h 6857999"/>
              <a:gd name="connsiteX4" fmla="*/ 0 w 6533583"/>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3583" h="6857999">
                <a:moveTo>
                  <a:pt x="2592666" y="0"/>
                </a:moveTo>
                <a:lnTo>
                  <a:pt x="6533583" y="0"/>
                </a:lnTo>
                <a:lnTo>
                  <a:pt x="6533583" y="1085634"/>
                </a:lnTo>
                <a:lnTo>
                  <a:pt x="4351340" y="6857999"/>
                </a:lnTo>
                <a:lnTo>
                  <a:pt x="0" y="6857999"/>
                </a:lnTo>
                <a:close/>
              </a:path>
            </a:pathLst>
          </a:custGeom>
          <a:solidFill>
            <a:schemeClr val="bg1">
              <a:lumMod val="95000"/>
            </a:schemeClr>
          </a:solidFill>
          <a:effectLst>
            <a:innerShdw blurRad="63500" dist="50800" dir="10800000">
              <a:prstClr val="black">
                <a:alpha val="50000"/>
              </a:prstClr>
            </a:innerShdw>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800"/>
            </a:lvl1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38510775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6896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Contents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E5937-913C-4DF0-8E82-65A47DDDC31E}"/>
              </a:ext>
            </a:extLst>
          </p:cNvPr>
          <p:cNvSpPr/>
          <p:nvPr userDrawn="1"/>
        </p:nvSpPr>
        <p:spPr>
          <a:xfrm>
            <a:off x="0" y="2996952"/>
            <a:ext cx="12192000" cy="18722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nvGrpSpPr>
          <p:cNvPr id="3" name="Group 6">
            <a:extLst>
              <a:ext uri="{FF2B5EF4-FFF2-40B4-BE49-F238E27FC236}">
                <a16:creationId xmlns:a16="http://schemas.microsoft.com/office/drawing/2014/main" id="{5999F162-95E0-4D26-9B0B-F89D7C9C2CD6}"/>
              </a:ext>
            </a:extLst>
          </p:cNvPr>
          <p:cNvGrpSpPr/>
          <p:nvPr userDrawn="1"/>
        </p:nvGrpSpPr>
        <p:grpSpPr>
          <a:xfrm>
            <a:off x="4763852" y="1553600"/>
            <a:ext cx="2664296" cy="4683693"/>
            <a:chOff x="445712" y="1449040"/>
            <a:chExt cx="2113018" cy="3924176"/>
          </a:xfrm>
        </p:grpSpPr>
        <p:sp>
          <p:nvSpPr>
            <p:cNvPr id="4" name="Rounded Rectangle 7">
              <a:extLst>
                <a:ext uri="{FF2B5EF4-FFF2-40B4-BE49-F238E27FC236}">
                  <a16:creationId xmlns:a16="http://schemas.microsoft.com/office/drawing/2014/main" id="{5500EBD9-7FEB-4C9B-90B0-E6506479940B}"/>
                </a:ext>
              </a:extLst>
            </p:cNvPr>
            <p:cNvSpPr/>
            <p:nvPr userDrawn="1"/>
          </p:nvSpPr>
          <p:spPr>
            <a:xfrm>
              <a:off x="445712" y="1449040"/>
              <a:ext cx="2113018" cy="3924176"/>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5" name="Rectangle 8">
              <a:extLst>
                <a:ext uri="{FF2B5EF4-FFF2-40B4-BE49-F238E27FC236}">
                  <a16:creationId xmlns:a16="http://schemas.microsoft.com/office/drawing/2014/main" id="{FECC743D-893B-4ED5-B76A-71D9E33C790F}"/>
                </a:ext>
              </a:extLst>
            </p:cNvPr>
            <p:cNvSpPr/>
            <p:nvPr userDrawn="1"/>
          </p:nvSpPr>
          <p:spPr>
            <a:xfrm>
              <a:off x="1379920" y="1650572"/>
              <a:ext cx="216024" cy="34350"/>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nvGrpSpPr>
            <p:cNvPr id="6" name="Group 10">
              <a:extLst>
                <a:ext uri="{FF2B5EF4-FFF2-40B4-BE49-F238E27FC236}">
                  <a16:creationId xmlns:a16="http://schemas.microsoft.com/office/drawing/2014/main" id="{0338A706-2839-4889-B276-3C91A5008C47}"/>
                </a:ext>
              </a:extLst>
            </p:cNvPr>
            <p:cNvGrpSpPr/>
            <p:nvPr userDrawn="1"/>
          </p:nvGrpSpPr>
          <p:grpSpPr>
            <a:xfrm>
              <a:off x="1407705" y="5045834"/>
              <a:ext cx="211967" cy="211967"/>
              <a:chOff x="1549420" y="5712364"/>
              <a:chExt cx="312583" cy="312583"/>
            </a:xfrm>
          </p:grpSpPr>
          <p:sp>
            <p:nvSpPr>
              <p:cNvPr id="7" name="Oval 11">
                <a:extLst>
                  <a:ext uri="{FF2B5EF4-FFF2-40B4-BE49-F238E27FC236}">
                    <a16:creationId xmlns:a16="http://schemas.microsoft.com/office/drawing/2014/main" id="{616CB14F-A8D5-43BE-B9BB-C84CA789A564}"/>
                  </a:ext>
                </a:extLst>
              </p:cNvPr>
              <p:cNvSpPr/>
              <p:nvPr userDrawn="1"/>
            </p:nvSpPr>
            <p:spPr>
              <a:xfrm>
                <a:off x="1549420" y="5712364"/>
                <a:ext cx="312583" cy="312583"/>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8" name="Rounded Rectangle 12">
                <a:extLst>
                  <a:ext uri="{FF2B5EF4-FFF2-40B4-BE49-F238E27FC236}">
                    <a16:creationId xmlns:a16="http://schemas.microsoft.com/office/drawing/2014/main" id="{F4D75F51-CA0F-47A5-AE8D-1E8259DE4564}"/>
                  </a:ext>
                </a:extLst>
              </p:cNvPr>
              <p:cNvSpPr/>
              <p:nvPr userDrawn="1"/>
            </p:nvSpPr>
            <p:spPr>
              <a:xfrm>
                <a:off x="1634225" y="5796647"/>
                <a:ext cx="142969" cy="144016"/>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grpSp>
      <p:sp>
        <p:nvSpPr>
          <p:cNvPr id="9" name="Picture Placeholder 2">
            <a:extLst>
              <a:ext uri="{FF2B5EF4-FFF2-40B4-BE49-F238E27FC236}">
                <a16:creationId xmlns:a16="http://schemas.microsoft.com/office/drawing/2014/main" id="{8A5091A2-A6BE-4FF7-8613-48ADC5A3E7C0}"/>
              </a:ext>
            </a:extLst>
          </p:cNvPr>
          <p:cNvSpPr>
            <a:spLocks noGrp="1"/>
          </p:cNvSpPr>
          <p:nvPr>
            <p:ph type="pic" idx="11" hasCustomPrompt="1"/>
          </p:nvPr>
        </p:nvSpPr>
        <p:spPr>
          <a:xfrm>
            <a:off x="4951770" y="1965170"/>
            <a:ext cx="2288460" cy="3753075"/>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10" name="Text Placeholder 9">
            <a:extLst>
              <a:ext uri="{FF2B5EF4-FFF2-40B4-BE49-F238E27FC236}">
                <a16:creationId xmlns:a16="http://schemas.microsoft.com/office/drawing/2014/main" id="{F8A5751C-DC39-4EAB-8D5A-995478E8CFDF}"/>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5808789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8210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8_Contents slide layout">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id="{37FCB3F4-1013-4C27-A071-AA09A9737A8D}"/>
              </a:ext>
            </a:extLst>
          </p:cNvPr>
          <p:cNvSpPr>
            <a:spLocks noGrp="1"/>
          </p:cNvSpPr>
          <p:nvPr>
            <p:ph type="pic" sz="quarter" idx="15" hasCustomPrompt="1"/>
          </p:nvPr>
        </p:nvSpPr>
        <p:spPr>
          <a:xfrm>
            <a:off x="1223554" y="791473"/>
            <a:ext cx="4284617" cy="5574492"/>
          </a:xfrm>
          <a:prstGeom prst="rect">
            <a:avLst/>
          </a:prstGeom>
          <a:solidFill>
            <a:schemeClr val="bg1">
              <a:lumMod val="95000"/>
            </a:schemeClr>
          </a:solidFill>
          <a:ln w="19050">
            <a:noFill/>
          </a:ln>
        </p:spPr>
        <p:txBody>
          <a:bodyPr anchor="ctr"/>
          <a:lstStyle>
            <a:lvl1pPr marL="0" indent="0" algn="ctr">
              <a:lnSpc>
                <a:spcPct val="100000"/>
              </a:lnSpc>
              <a:buNone/>
              <a:defRPr sz="1200">
                <a:solidFill>
                  <a:schemeClr val="tx1">
                    <a:lumMod val="75000"/>
                    <a:lumOff val="25000"/>
                  </a:schemeClr>
                </a:solidFill>
              </a:defRPr>
            </a:lvl1pPr>
          </a:lstStyle>
          <a:p>
            <a:r>
              <a:rPr lang="en-US" altLang="ko-KR" dirty="0"/>
              <a:t>Place Your Picture Here And Send To Back</a:t>
            </a:r>
            <a:endParaRPr lang="ko-KR" altLang="en-US" dirty="0"/>
          </a:p>
        </p:txBody>
      </p:sp>
      <p:sp>
        <p:nvSpPr>
          <p:cNvPr id="4" name="그림 개체 틀 2">
            <a:extLst>
              <a:ext uri="{FF2B5EF4-FFF2-40B4-BE49-F238E27FC236}">
                <a16:creationId xmlns:a16="http://schemas.microsoft.com/office/drawing/2014/main" id="{B75454F5-0A10-4493-9D37-30E4CF1B7146}"/>
              </a:ext>
            </a:extLst>
          </p:cNvPr>
          <p:cNvSpPr>
            <a:spLocks noGrp="1"/>
          </p:cNvSpPr>
          <p:nvPr>
            <p:ph type="pic" sz="quarter" idx="16" hasCustomPrompt="1"/>
          </p:nvPr>
        </p:nvSpPr>
        <p:spPr>
          <a:xfrm>
            <a:off x="5947954" y="791473"/>
            <a:ext cx="2577737" cy="2583302"/>
          </a:xfrm>
          <a:prstGeom prst="rect">
            <a:avLst/>
          </a:prstGeom>
          <a:solidFill>
            <a:schemeClr val="bg1">
              <a:lumMod val="95000"/>
            </a:schemeClr>
          </a:solidFill>
          <a:ln w="19050">
            <a:noFill/>
          </a:ln>
        </p:spPr>
        <p:txBody>
          <a:bodyPr anchor="ctr"/>
          <a:lstStyle>
            <a:lvl1pPr marL="0" indent="0" algn="ctr">
              <a:lnSpc>
                <a:spcPct val="100000"/>
              </a:lnSpc>
              <a:buNone/>
              <a:defRPr sz="1200">
                <a:solidFill>
                  <a:schemeClr val="tx1">
                    <a:lumMod val="75000"/>
                    <a:lumOff val="25000"/>
                  </a:schemeClr>
                </a:solidFill>
              </a:defRPr>
            </a:lvl1pPr>
          </a:lstStyle>
          <a:p>
            <a:r>
              <a:rPr lang="en-US" altLang="ko-KR" dirty="0"/>
              <a:t>Place Your Picture Here</a:t>
            </a:r>
            <a:endParaRPr lang="ko-KR" altLang="en-US" dirty="0"/>
          </a:p>
        </p:txBody>
      </p:sp>
      <p:sp>
        <p:nvSpPr>
          <p:cNvPr id="5" name="그림 개체 틀 2">
            <a:extLst>
              <a:ext uri="{FF2B5EF4-FFF2-40B4-BE49-F238E27FC236}">
                <a16:creationId xmlns:a16="http://schemas.microsoft.com/office/drawing/2014/main" id="{0C590238-E234-441E-A1D3-12BBFFFCA5BC}"/>
              </a:ext>
            </a:extLst>
          </p:cNvPr>
          <p:cNvSpPr>
            <a:spLocks noGrp="1"/>
          </p:cNvSpPr>
          <p:nvPr>
            <p:ph type="pic" sz="quarter" idx="17" hasCustomPrompt="1"/>
          </p:nvPr>
        </p:nvSpPr>
        <p:spPr>
          <a:xfrm>
            <a:off x="8965475" y="791473"/>
            <a:ext cx="2577737" cy="2583302"/>
          </a:xfrm>
          <a:prstGeom prst="rect">
            <a:avLst/>
          </a:prstGeom>
          <a:solidFill>
            <a:schemeClr val="bg1">
              <a:lumMod val="95000"/>
            </a:schemeClr>
          </a:solidFill>
          <a:ln w="19050">
            <a:noFill/>
          </a:ln>
        </p:spPr>
        <p:txBody>
          <a:bodyPr anchor="ctr"/>
          <a:lstStyle>
            <a:lvl1pPr marL="0" indent="0" algn="ctr">
              <a:lnSpc>
                <a:spcPct val="100000"/>
              </a:lnSpc>
              <a:buNone/>
              <a:defRPr sz="1200">
                <a:solidFill>
                  <a:schemeClr val="tx1">
                    <a:lumMod val="75000"/>
                    <a:lumOff val="25000"/>
                  </a:schemeClr>
                </a:solidFill>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35209374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55527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1_Contents slide layout">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C35A98AA-E492-481F-A0A2-5AB4074341ED}"/>
              </a:ext>
            </a:extLst>
          </p:cNvPr>
          <p:cNvSpPr/>
          <p:nvPr userDrawn="1"/>
        </p:nvSpPr>
        <p:spPr>
          <a:xfrm>
            <a:off x="1" y="2060849"/>
            <a:ext cx="4190267" cy="1728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p>
        </p:txBody>
      </p:sp>
      <p:sp>
        <p:nvSpPr>
          <p:cNvPr id="3" name="Rectangle 16">
            <a:extLst>
              <a:ext uri="{FF2B5EF4-FFF2-40B4-BE49-F238E27FC236}">
                <a16:creationId xmlns:a16="http://schemas.microsoft.com/office/drawing/2014/main" id="{B5C9FBD0-20CD-4905-85F1-6B80C34BA003}"/>
              </a:ext>
            </a:extLst>
          </p:cNvPr>
          <p:cNvSpPr/>
          <p:nvPr userDrawn="1"/>
        </p:nvSpPr>
        <p:spPr>
          <a:xfrm>
            <a:off x="7769438" y="3261741"/>
            <a:ext cx="4422562" cy="172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p>
        </p:txBody>
      </p:sp>
      <p:grpSp>
        <p:nvGrpSpPr>
          <p:cNvPr id="5" name="Graphic 14">
            <a:extLst>
              <a:ext uri="{FF2B5EF4-FFF2-40B4-BE49-F238E27FC236}">
                <a16:creationId xmlns:a16="http://schemas.microsoft.com/office/drawing/2014/main" id="{C65C379D-DA86-44A5-95E7-A772F6F644DE}"/>
              </a:ext>
            </a:extLst>
          </p:cNvPr>
          <p:cNvGrpSpPr/>
          <p:nvPr userDrawn="1"/>
        </p:nvGrpSpPr>
        <p:grpSpPr>
          <a:xfrm>
            <a:off x="4057675" y="1772818"/>
            <a:ext cx="3867113" cy="3041550"/>
            <a:chOff x="2444748" y="555044"/>
            <a:chExt cx="7282046" cy="5727455"/>
          </a:xfrm>
        </p:grpSpPr>
        <p:sp>
          <p:nvSpPr>
            <p:cNvPr id="6" name="Freeform: Shape 5">
              <a:extLst>
                <a:ext uri="{FF2B5EF4-FFF2-40B4-BE49-F238E27FC236}">
                  <a16:creationId xmlns:a16="http://schemas.microsoft.com/office/drawing/2014/main" id="{1927E2EA-88FC-43F2-9200-16B6F6549489}"/>
                </a:ext>
              </a:extLst>
            </p:cNvPr>
            <p:cNvSpPr/>
            <p:nvPr/>
          </p:nvSpPr>
          <p:spPr>
            <a:xfrm>
              <a:off x="4964692"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D0EB835-AB79-4DA8-8A97-F4203C3CE83B}"/>
                </a:ext>
              </a:extLst>
            </p:cNvPr>
            <p:cNvSpPr/>
            <p:nvPr/>
          </p:nvSpPr>
          <p:spPr>
            <a:xfrm>
              <a:off x="2444748" y="555044"/>
              <a:ext cx="7282046"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8" name="Freeform: Shape 7">
              <a:extLst>
                <a:ext uri="{FF2B5EF4-FFF2-40B4-BE49-F238E27FC236}">
                  <a16:creationId xmlns:a16="http://schemas.microsoft.com/office/drawing/2014/main" id="{5DD2667F-D369-43BA-B3FC-9650FA4B500E}"/>
                </a:ext>
              </a:extLst>
            </p:cNvPr>
            <p:cNvSpPr/>
            <p:nvPr/>
          </p:nvSpPr>
          <p:spPr>
            <a:xfrm>
              <a:off x="8706598" y="5435656"/>
              <a:ext cx="490924"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FAB814C-2B88-4F3E-AAEA-1A8B5531107F}"/>
                </a:ext>
              </a:extLst>
            </p:cNvPr>
            <p:cNvSpPr/>
            <p:nvPr/>
          </p:nvSpPr>
          <p:spPr>
            <a:xfrm>
              <a:off x="2481568" y="595956"/>
              <a:ext cx="7200227"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rgbClr val="231F20"/>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797BCBE1-B33E-43C0-BABC-0CA264355A55}"/>
                </a:ext>
              </a:extLst>
            </p:cNvPr>
            <p:cNvSpPr/>
            <p:nvPr/>
          </p:nvSpPr>
          <p:spPr>
            <a:xfrm>
              <a:off x="4968920"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03657BE8-E29E-44FF-A0DB-AF74DE1CEBF3}"/>
                </a:ext>
              </a:extLst>
            </p:cNvPr>
            <p:cNvSpPr/>
            <p:nvPr/>
          </p:nvSpPr>
          <p:spPr>
            <a:xfrm>
              <a:off x="2481568" y="4903820"/>
              <a:ext cx="7200227"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80606E8F-4D66-421F-8A57-A71984B60A41}"/>
                </a:ext>
              </a:extLst>
            </p:cNvPr>
            <p:cNvSpPr/>
            <p:nvPr/>
          </p:nvSpPr>
          <p:spPr>
            <a:xfrm>
              <a:off x="2747714" y="910966"/>
              <a:ext cx="6676114"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53815B7-F11B-4328-A726-A78730332458}"/>
                </a:ext>
              </a:extLst>
            </p:cNvPr>
            <p:cNvSpPr/>
            <p:nvPr/>
          </p:nvSpPr>
          <p:spPr>
            <a:xfrm>
              <a:off x="5654591" y="939517"/>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14" name="그림 개체 틀 2">
            <a:extLst>
              <a:ext uri="{FF2B5EF4-FFF2-40B4-BE49-F238E27FC236}">
                <a16:creationId xmlns:a16="http://schemas.microsoft.com/office/drawing/2014/main" id="{10B773E8-2056-4D4F-A52F-DCD6F0AFA360}"/>
              </a:ext>
            </a:extLst>
          </p:cNvPr>
          <p:cNvSpPr>
            <a:spLocks noGrp="1"/>
          </p:cNvSpPr>
          <p:nvPr>
            <p:ph type="pic" sz="quarter" idx="43" hasCustomPrompt="1"/>
          </p:nvPr>
        </p:nvSpPr>
        <p:spPr>
          <a:xfrm>
            <a:off x="4203257" y="1895562"/>
            <a:ext cx="3599245" cy="2121485"/>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defRPr>
            </a:lvl1pPr>
          </a:lstStyle>
          <a:p>
            <a:r>
              <a:rPr lang="en-US" altLang="ko-KR" dirty="0"/>
              <a:t>Place Your Picture Here And Send To Back</a:t>
            </a:r>
            <a:endParaRPr lang="ko-KR" altLang="en-US" dirty="0"/>
          </a:p>
        </p:txBody>
      </p:sp>
      <p:sp>
        <p:nvSpPr>
          <p:cNvPr id="4" name="그림 개체 틀 2">
            <a:extLst>
              <a:ext uri="{FF2B5EF4-FFF2-40B4-BE49-F238E27FC236}">
                <a16:creationId xmlns:a16="http://schemas.microsoft.com/office/drawing/2014/main" id="{F42A0091-A03F-413B-A6D0-BE0FB6E6CE1E}"/>
              </a:ext>
            </a:extLst>
          </p:cNvPr>
          <p:cNvSpPr>
            <a:spLocks noGrp="1"/>
          </p:cNvSpPr>
          <p:nvPr>
            <p:ph type="pic" sz="quarter" idx="42" hasCustomPrompt="1"/>
          </p:nvPr>
        </p:nvSpPr>
        <p:spPr>
          <a:xfrm>
            <a:off x="7114449" y="3260426"/>
            <a:ext cx="1045514" cy="1728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defRPr>
            </a:lvl1pPr>
          </a:lstStyle>
          <a:p>
            <a:r>
              <a:rPr lang="en-US" altLang="ko-KR" dirty="0"/>
              <a:t>Place Your Picture Here</a:t>
            </a:r>
            <a:endParaRPr lang="ko-KR" altLang="en-US" dirty="0"/>
          </a:p>
        </p:txBody>
      </p:sp>
      <p:sp>
        <p:nvSpPr>
          <p:cNvPr id="15" name="Text Placeholder 9">
            <a:extLst>
              <a:ext uri="{FF2B5EF4-FFF2-40B4-BE49-F238E27FC236}">
                <a16:creationId xmlns:a16="http://schemas.microsoft.com/office/drawing/2014/main" id="{79FE0FF0-E548-48F6-87D3-2658CDD857C0}"/>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4976561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4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4109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C9D5EFB-B9DB-434E-9710-1330528A5369}"/>
              </a:ext>
            </a:extLst>
          </p:cNvPr>
          <p:cNvSpPr/>
          <p:nvPr userDrawn="1"/>
        </p:nvSpPr>
        <p:spPr>
          <a:xfrm>
            <a:off x="4849821" y="2229348"/>
            <a:ext cx="6920625" cy="159186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9B1A71FF-85CF-4ECE-B3EB-E5E50D30B86F}"/>
              </a:ext>
            </a:extLst>
          </p:cNvPr>
          <p:cNvSpPr>
            <a:spLocks noGrp="1"/>
          </p:cNvSpPr>
          <p:nvPr>
            <p:ph type="pic" idx="12" hasCustomPrompt="1"/>
          </p:nvPr>
        </p:nvSpPr>
        <p:spPr>
          <a:xfrm>
            <a:off x="1959843" y="1371600"/>
            <a:ext cx="5308600" cy="1591862"/>
          </a:xfrm>
          <a:prstGeom prst="roundRect">
            <a:avLst>
              <a:gd name="adj" fmla="val 50000"/>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4" name="Rectangle: Rounded Corners 3">
            <a:extLst>
              <a:ext uri="{FF2B5EF4-FFF2-40B4-BE49-F238E27FC236}">
                <a16:creationId xmlns:a16="http://schemas.microsoft.com/office/drawing/2014/main" id="{96B5FD20-AE6A-4A89-863E-06B2687D745C}"/>
              </a:ext>
            </a:extLst>
          </p:cNvPr>
          <p:cNvSpPr/>
          <p:nvPr userDrawn="1"/>
        </p:nvSpPr>
        <p:spPr>
          <a:xfrm>
            <a:off x="3283690" y="4678958"/>
            <a:ext cx="6920625" cy="1591862"/>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2">
            <a:extLst>
              <a:ext uri="{FF2B5EF4-FFF2-40B4-BE49-F238E27FC236}">
                <a16:creationId xmlns:a16="http://schemas.microsoft.com/office/drawing/2014/main" id="{86272D93-E1F1-486F-BC74-74112B14F248}"/>
              </a:ext>
            </a:extLst>
          </p:cNvPr>
          <p:cNvSpPr>
            <a:spLocks noGrp="1"/>
          </p:cNvSpPr>
          <p:nvPr>
            <p:ph type="pic" idx="13" hasCustomPrompt="1"/>
          </p:nvPr>
        </p:nvSpPr>
        <p:spPr>
          <a:xfrm>
            <a:off x="393712" y="3821210"/>
            <a:ext cx="5308600" cy="1591862"/>
          </a:xfrm>
          <a:prstGeom prst="roundRect">
            <a:avLst>
              <a:gd name="adj" fmla="val 50000"/>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81066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4154920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0475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7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07269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2482"/>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22053813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ko-KR" sz="1400" dirty="0">
                <a:solidFill>
                  <a:schemeClr val="bg1"/>
                </a:solidFill>
                <a:latin typeface="Arial" pitchFamily="34" charset="0"/>
                <a:cs typeface="Arial" pitchFamily="34" charset="0"/>
              </a:rPr>
              <a:t>www.allppt.com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32427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VE"/>
          </a:p>
        </p:txBody>
      </p:sp>
      <p:sp>
        <p:nvSpPr>
          <p:cNvPr id="4" name="Marcador de fecha 3"/>
          <p:cNvSpPr>
            <a:spLocks noGrp="1"/>
          </p:cNvSpPr>
          <p:nvPr>
            <p:ph type="dt" sz="half" idx="10"/>
          </p:nvPr>
        </p:nvSpPr>
        <p:spPr/>
        <p:txBody>
          <a:bodyPr/>
          <a:lstStyle/>
          <a:p>
            <a:fld id="{ACE813C6-C3CB-4F45-B00C-8941AE9FC61B}" type="datetimeFigureOut">
              <a:rPr lang="es-VE" smtClean="0"/>
              <a:t>27/06/2025</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6C203C86-9E15-4B76-B76B-4E708A4EBF4B}" type="slidenum">
              <a:rPr lang="es-VE" smtClean="0"/>
              <a:t>‹Nº›</a:t>
            </a:fld>
            <a:endParaRPr lang="es-VE"/>
          </a:p>
        </p:txBody>
      </p:sp>
    </p:spTree>
    <p:extLst>
      <p:ext uri="{BB962C8B-B14F-4D97-AF65-F5344CB8AC3E}">
        <p14:creationId xmlns:p14="http://schemas.microsoft.com/office/powerpoint/2010/main" val="35203828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49213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6/27/2025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427758670"/>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VE"/>
          </a:p>
        </p:txBody>
      </p:sp>
      <p:sp>
        <p:nvSpPr>
          <p:cNvPr id="4" name="Marcador de fecha 3"/>
          <p:cNvSpPr>
            <a:spLocks noGrp="1"/>
          </p:cNvSpPr>
          <p:nvPr>
            <p:ph type="dt" sz="half" idx="10"/>
          </p:nvPr>
        </p:nvSpPr>
        <p:spPr/>
        <p:txBody>
          <a:bodyPr/>
          <a:lstStyle/>
          <a:p>
            <a:fld id="{ACE813C6-C3CB-4F45-B00C-8941AE9FC61B}" type="datetimeFigureOut">
              <a:rPr lang="es-VE" smtClean="0"/>
              <a:t>27/06/2025</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6C203C86-9E15-4B76-B76B-4E708A4EBF4B}" type="slidenum">
              <a:rPr lang="es-VE" smtClean="0"/>
              <a:t>‹Nº›</a:t>
            </a:fld>
            <a:endParaRPr lang="es-VE"/>
          </a:p>
        </p:txBody>
      </p:sp>
    </p:spTree>
    <p:extLst>
      <p:ext uri="{BB962C8B-B14F-4D97-AF65-F5344CB8AC3E}">
        <p14:creationId xmlns:p14="http://schemas.microsoft.com/office/powerpoint/2010/main" val="259171465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C764DE79-268F-4C1A-8933-263129D2AF90}" type="datetimeFigureOut">
              <a:rPr lang="en-US" smtClean="0"/>
              <a:t>6/27/2025</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69079962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064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Agenda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576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EF70765A-4598-4D75-8EBE-B820808F6559}"/>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Our Team LAYOUT</a:t>
            </a:r>
          </a:p>
        </p:txBody>
      </p:sp>
      <p:sp>
        <p:nvSpPr>
          <p:cNvPr id="4" name="Rectangle 3">
            <a:extLst>
              <a:ext uri="{FF2B5EF4-FFF2-40B4-BE49-F238E27FC236}">
                <a16:creationId xmlns:a16="http://schemas.microsoft.com/office/drawing/2014/main" id="{691110DE-18EB-4210-943D-C1649298D02E}"/>
              </a:ext>
            </a:extLst>
          </p:cNvPr>
          <p:cNvSpPr/>
          <p:nvPr userDrawn="1"/>
        </p:nvSpPr>
        <p:spPr>
          <a:xfrm>
            <a:off x="0" y="2117377"/>
            <a:ext cx="12192000" cy="2348880"/>
          </a:xfrm>
          <a:prstGeom prst="rect">
            <a:avLst/>
          </a:pr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mn-lt"/>
              <a:cs typeface="Arial" pitchFamily="34" charset="0"/>
            </a:endParaRPr>
          </a:p>
        </p:txBody>
      </p:sp>
      <p:sp>
        <p:nvSpPr>
          <p:cNvPr id="5" name="Picture Placeholder 2">
            <a:extLst>
              <a:ext uri="{FF2B5EF4-FFF2-40B4-BE49-F238E27FC236}">
                <a16:creationId xmlns:a16="http://schemas.microsoft.com/office/drawing/2014/main" id="{404A8032-0DFA-47B7-8CFC-183FE2C22063}"/>
              </a:ext>
            </a:extLst>
          </p:cNvPr>
          <p:cNvSpPr>
            <a:spLocks noGrp="1"/>
          </p:cNvSpPr>
          <p:nvPr>
            <p:ph type="pic" idx="11" hasCustomPrompt="1"/>
          </p:nvPr>
        </p:nvSpPr>
        <p:spPr>
          <a:xfrm>
            <a:off x="915027" y="2355817"/>
            <a:ext cx="1872000" cy="1872000"/>
          </a:xfrm>
          <a:prstGeom prst="ellipse">
            <a:avLst/>
          </a:prstGeom>
          <a:solidFill>
            <a:schemeClr val="bg1">
              <a:lumMod val="95000"/>
            </a:schemeClr>
          </a:solidFill>
          <a:ln w="12700">
            <a:noFill/>
          </a:ln>
          <a:effectLst>
            <a:innerShdw blurRad="63500" dist="50800" dir="8100000">
              <a:prstClr val="black">
                <a:alpha val="50000"/>
              </a:prstClr>
            </a:innerShdw>
          </a:effectLst>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6" name="Picture Placeholder 2">
            <a:extLst>
              <a:ext uri="{FF2B5EF4-FFF2-40B4-BE49-F238E27FC236}">
                <a16:creationId xmlns:a16="http://schemas.microsoft.com/office/drawing/2014/main" id="{6F7F1429-037F-4061-98EE-8305BEA0650B}"/>
              </a:ext>
            </a:extLst>
          </p:cNvPr>
          <p:cNvSpPr>
            <a:spLocks noGrp="1"/>
          </p:cNvSpPr>
          <p:nvPr>
            <p:ph type="pic" idx="12" hasCustomPrompt="1"/>
          </p:nvPr>
        </p:nvSpPr>
        <p:spPr>
          <a:xfrm>
            <a:off x="3795613" y="2355817"/>
            <a:ext cx="1872000" cy="1872000"/>
          </a:xfrm>
          <a:prstGeom prst="ellipse">
            <a:avLst/>
          </a:prstGeom>
          <a:solidFill>
            <a:schemeClr val="bg1">
              <a:lumMod val="95000"/>
            </a:schemeClr>
          </a:solidFill>
          <a:ln w="12700">
            <a:noFill/>
          </a:ln>
          <a:effectLst>
            <a:innerShdw blurRad="63500" dist="50800" dir="8100000">
              <a:prstClr val="black">
                <a:alpha val="50000"/>
              </a:prstClr>
            </a:innerShdw>
          </a:effectLst>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7" name="Picture Placeholder 2">
            <a:extLst>
              <a:ext uri="{FF2B5EF4-FFF2-40B4-BE49-F238E27FC236}">
                <a16:creationId xmlns:a16="http://schemas.microsoft.com/office/drawing/2014/main" id="{3298BE42-C164-4361-8F9B-AB07C782CA4E}"/>
              </a:ext>
            </a:extLst>
          </p:cNvPr>
          <p:cNvSpPr>
            <a:spLocks noGrp="1"/>
          </p:cNvSpPr>
          <p:nvPr>
            <p:ph type="pic" idx="13" hasCustomPrompt="1"/>
          </p:nvPr>
        </p:nvSpPr>
        <p:spPr>
          <a:xfrm>
            <a:off x="6676200" y="2355817"/>
            <a:ext cx="1872000" cy="1872000"/>
          </a:xfrm>
          <a:prstGeom prst="ellipse">
            <a:avLst/>
          </a:prstGeom>
          <a:solidFill>
            <a:schemeClr val="bg1">
              <a:lumMod val="95000"/>
            </a:schemeClr>
          </a:solidFill>
          <a:ln w="12700">
            <a:noFill/>
          </a:ln>
          <a:effectLst>
            <a:innerShdw blurRad="63500" dist="50800" dir="8100000">
              <a:prstClr val="black">
                <a:alpha val="50000"/>
              </a:prstClr>
            </a:innerShdw>
          </a:effectLst>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8" name="Picture Placeholder 2">
            <a:extLst>
              <a:ext uri="{FF2B5EF4-FFF2-40B4-BE49-F238E27FC236}">
                <a16:creationId xmlns:a16="http://schemas.microsoft.com/office/drawing/2014/main" id="{BCCCF50C-19B6-42D7-A358-E6573A97A439}"/>
              </a:ext>
            </a:extLst>
          </p:cNvPr>
          <p:cNvSpPr>
            <a:spLocks noGrp="1"/>
          </p:cNvSpPr>
          <p:nvPr>
            <p:ph type="pic" idx="14" hasCustomPrompt="1"/>
          </p:nvPr>
        </p:nvSpPr>
        <p:spPr>
          <a:xfrm>
            <a:off x="9452281" y="2355817"/>
            <a:ext cx="1872000" cy="1872000"/>
          </a:xfrm>
          <a:prstGeom prst="ellipse">
            <a:avLst/>
          </a:prstGeom>
          <a:solidFill>
            <a:schemeClr val="bg1">
              <a:lumMod val="95000"/>
            </a:schemeClr>
          </a:solidFill>
          <a:ln w="12700">
            <a:noFill/>
          </a:ln>
          <a:effectLst>
            <a:innerShdw blurRad="63500" dist="50800" dir="8100000">
              <a:prstClr val="black">
                <a:alpha val="50000"/>
              </a:prstClr>
            </a:innerShdw>
          </a:effectLst>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3098482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Image slide layout">
    <p:spTree>
      <p:nvGrpSpPr>
        <p:cNvPr id="1" name=""/>
        <p:cNvGrpSpPr/>
        <p:nvPr/>
      </p:nvGrpSpPr>
      <p:grpSpPr>
        <a:xfrm>
          <a:off x="0" y="0"/>
          <a:ext cx="0" cy="0"/>
          <a:chOff x="0" y="0"/>
          <a:chExt cx="0" cy="0"/>
        </a:xfrm>
      </p:grpSpPr>
      <p:sp>
        <p:nvSpPr>
          <p:cNvPr id="6" name="그림 개체 틀 2">
            <a:extLst>
              <a:ext uri="{FF2B5EF4-FFF2-40B4-BE49-F238E27FC236}">
                <a16:creationId xmlns:a16="http://schemas.microsoft.com/office/drawing/2014/main" id="{F9074EBC-1F15-45F9-A91E-E5C4D64C8180}"/>
              </a:ext>
            </a:extLst>
          </p:cNvPr>
          <p:cNvSpPr>
            <a:spLocks noGrp="1"/>
          </p:cNvSpPr>
          <p:nvPr>
            <p:ph type="pic" sz="quarter" idx="17" hasCustomPrompt="1"/>
          </p:nvPr>
        </p:nvSpPr>
        <p:spPr>
          <a:xfrm>
            <a:off x="3267390" y="2672859"/>
            <a:ext cx="8924610" cy="2510727"/>
          </a:xfrm>
          <a:prstGeom prst="rect">
            <a:avLst/>
          </a:prstGeom>
          <a:solidFill>
            <a:schemeClr val="bg1">
              <a:lumMod val="95000"/>
            </a:schemeClr>
          </a:solidFill>
          <a:effectLst>
            <a:innerShdw blurRad="63500" dist="50800" dir="8100000">
              <a:prstClr val="black">
                <a:alpha val="50000"/>
              </a:prstClr>
            </a:innerShdw>
          </a:effectLst>
        </p:spPr>
        <p:txBody>
          <a:bodyPr anchor="ctr"/>
          <a:lstStyle>
            <a:lvl1pPr marL="0" indent="0" algn="ctr">
              <a:buNone/>
              <a:defRPr sz="1600">
                <a:solidFill>
                  <a:schemeClr val="tx1">
                    <a:lumMod val="75000"/>
                    <a:lumOff val="25000"/>
                  </a:schemeClr>
                </a:solidFill>
                <a:latin typeface="+mn-lt"/>
              </a:defRPr>
            </a:lvl1pPr>
          </a:lstStyle>
          <a:p>
            <a:r>
              <a:rPr lang="en-US" altLang="ko-KR" dirty="0"/>
              <a:t>Place Your Picture Here And Send To Back</a:t>
            </a:r>
            <a:endParaRPr lang="ko-KR" altLang="en-US" dirty="0"/>
          </a:p>
        </p:txBody>
      </p:sp>
      <p:sp>
        <p:nvSpPr>
          <p:cNvPr id="5" name="Frame 4">
            <a:extLst>
              <a:ext uri="{FF2B5EF4-FFF2-40B4-BE49-F238E27FC236}">
                <a16:creationId xmlns:a16="http://schemas.microsoft.com/office/drawing/2014/main" id="{68FC2D2C-E288-4655-B149-7FDC6019F189}"/>
              </a:ext>
            </a:extLst>
          </p:cNvPr>
          <p:cNvSpPr/>
          <p:nvPr userDrawn="1"/>
        </p:nvSpPr>
        <p:spPr>
          <a:xfrm>
            <a:off x="1065125" y="615462"/>
            <a:ext cx="10061750" cy="5627077"/>
          </a:xfrm>
          <a:prstGeom prst="frame">
            <a:avLst>
              <a:gd name="adj1" fmla="val 1250"/>
            </a:avLst>
          </a:prstGeom>
          <a:solidFill>
            <a:schemeClr val="accent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a:extLst>
              <a:ext uri="{FF2B5EF4-FFF2-40B4-BE49-F238E27FC236}">
                <a16:creationId xmlns:a16="http://schemas.microsoft.com/office/drawing/2014/main" id="{3325CAF5-D11F-4EBB-976F-4EE501C8F940}"/>
              </a:ext>
            </a:extLst>
          </p:cNvPr>
          <p:cNvSpPr/>
          <p:nvPr userDrawn="1"/>
        </p:nvSpPr>
        <p:spPr>
          <a:xfrm>
            <a:off x="0" y="2672858"/>
            <a:ext cx="3064747" cy="25107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921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31092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21" Type="http://schemas.openxmlformats.org/officeDocument/2006/relationships/theme" Target="../theme/theme2.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slideLayout" Target="../slideLayouts/slideLayout23.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slideLayout" Target="../slideLayouts/slideLayout2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theme" Target="../theme/theme4.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B0F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5454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B0F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548838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 id="2147483681" r:id="rId17"/>
    <p:sldLayoutId id="2147483682" r:id="rId18"/>
    <p:sldLayoutId id="2147483683" r:id="rId19"/>
    <p:sldLayoutId id="2147483686" r:id="rId2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B0F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4020095"/>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B0F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478443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 id="2147483706" r:id="rId19"/>
    <p:sldLayoutId id="2147483709" r:id="rId2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B0F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2032978"/>
      </p:ext>
    </p:extLst>
  </p:cSld>
  <p:clrMap bg1="lt1" tx1="dk1" bg2="lt2" tx2="dk2" accent1="accent1" accent2="accent2" accent3="accent3" accent4="accent4" accent5="accent5" accent6="accent6" hlink="hlink" folHlink="folHlink"/>
  <p:sldLayoutIdLst>
    <p:sldLayoutId id="214748370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gray">
      <p:bgPr>
        <a:gradFill flip="none" rotWithShape="1">
          <a:gsLst>
            <a:gs pos="0">
              <a:srgbClr val="00B0F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6/27/2025</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‹Nº›</a:t>
            </a:fld>
            <a:endParaRPr lang="en-US"/>
          </a:p>
        </p:txBody>
      </p:sp>
    </p:spTree>
    <p:extLst>
      <p:ext uri="{BB962C8B-B14F-4D97-AF65-F5344CB8AC3E}">
        <p14:creationId xmlns:p14="http://schemas.microsoft.com/office/powerpoint/2010/main" val="214346276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8.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48.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48.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 Id="rId9" Type="http://schemas.openxmlformats.org/officeDocument/2006/relationships/image" Target="../media/image19.png"/></Relationships>
</file>

<file path=ppt/slides/_rels/slide5.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jpeg"/><Relationship Id="rId1" Type="http://schemas.openxmlformats.org/officeDocument/2006/relationships/slideLayout" Target="../slideLayouts/slideLayout48.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6.xml.rels><?xml version="1.0" encoding="UTF-8" standalone="yes"?>
<Relationships xmlns="http://schemas.openxmlformats.org/package/2006/relationships"><Relationship Id="rId3" Type="http://schemas.openxmlformats.org/officeDocument/2006/relationships/image" Target="../media/image28.jpeg"/><Relationship Id="rId7" Type="http://schemas.openxmlformats.org/officeDocument/2006/relationships/image" Target="../media/image32.jpeg"/><Relationship Id="rId2" Type="http://schemas.openxmlformats.org/officeDocument/2006/relationships/image" Target="../media/image27.jpeg"/><Relationship Id="rId1" Type="http://schemas.openxmlformats.org/officeDocument/2006/relationships/slideLayout" Target="../slideLayouts/slideLayout48.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7.xml.rels><?xml version="1.0" encoding="UTF-8" standalone="yes"?>
<Relationships xmlns="http://schemas.openxmlformats.org/package/2006/relationships"><Relationship Id="rId3" Type="http://schemas.openxmlformats.org/officeDocument/2006/relationships/image" Target="../media/image34.jpeg"/><Relationship Id="rId7" Type="http://schemas.openxmlformats.org/officeDocument/2006/relationships/image" Target="../media/image38.jpeg"/><Relationship Id="rId2" Type="http://schemas.openxmlformats.org/officeDocument/2006/relationships/image" Target="../media/image33.jpeg"/><Relationship Id="rId1" Type="http://schemas.openxmlformats.org/officeDocument/2006/relationships/slideLayout" Target="../slideLayouts/slideLayout48.xml"/><Relationship Id="rId6" Type="http://schemas.openxmlformats.org/officeDocument/2006/relationships/image" Target="../media/image37.jpeg"/><Relationship Id="rId5" Type="http://schemas.openxmlformats.org/officeDocument/2006/relationships/image" Target="../media/image36.jpeg"/><Relationship Id="rId4" Type="http://schemas.openxmlformats.org/officeDocument/2006/relationships/image" Target="../media/image3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66824" y="3223042"/>
            <a:ext cx="10006013" cy="1109663"/>
          </a:xfrm>
        </p:spPr>
        <p:txBody>
          <a:bodyPr>
            <a:noAutofit/>
          </a:bodyPr>
          <a:lstStyle/>
          <a:p>
            <a:r>
              <a:rPr lang="es-ES" sz="4000" dirty="0">
                <a:ln>
                  <a:solidFill>
                    <a:schemeClr val="bg1"/>
                  </a:solidFill>
                </a:ln>
                <a:solidFill>
                  <a:srgbClr val="FFFFFF"/>
                </a:solidFill>
                <a:effectLst>
                  <a:glow rad="228600">
                    <a:schemeClr val="accent1">
                      <a:satMod val="175000"/>
                      <a:alpha val="40000"/>
                    </a:schemeClr>
                  </a:glow>
                </a:effectLst>
                <a:latin typeface="Times New Roman" panose="02020603050405020304" pitchFamily="18" charset="0"/>
                <a:cs typeface="Times New Roman" panose="02020603050405020304" pitchFamily="18" charset="0"/>
              </a:rPr>
              <a:t>TEMA 3: Control y Evaluación de la Contaminación del Agua </a:t>
            </a:r>
            <a:endParaRPr lang="es-VE" sz="4000" dirty="0">
              <a:latin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6C203C86-9E15-4B76-B76B-4E708A4EBF4B}" type="slidenum">
              <a:rPr lang="es-VE" smtClean="0"/>
              <a:t>1</a:t>
            </a:fld>
            <a:endParaRPr lang="es-VE"/>
          </a:p>
        </p:txBody>
      </p:sp>
      <p:sp>
        <p:nvSpPr>
          <p:cNvPr id="5" name="Rectángulo 4"/>
          <p:cNvSpPr/>
          <p:nvPr/>
        </p:nvSpPr>
        <p:spPr>
          <a:xfrm>
            <a:off x="3048000" y="1166741"/>
            <a:ext cx="6096000" cy="1631216"/>
          </a:xfrm>
          <a:prstGeom prst="rect">
            <a:avLst/>
          </a:prstGeom>
        </p:spPr>
        <p:txBody>
          <a:bodyPr>
            <a:spAutoFit/>
          </a:bodyPr>
          <a:lstStyle/>
          <a:p>
            <a:pPr algn="ctr"/>
            <a:r>
              <a:rPr lang="es-VE" sz="2000" dirty="0">
                <a:latin typeface="Times New Roman" panose="02020603050405020304" pitchFamily="18" charset="0"/>
                <a:ea typeface="Calibri" panose="020F0502020204030204" pitchFamily="34" charset="0"/>
                <a:cs typeface="Times New Roman" panose="02020603050405020304" pitchFamily="18" charset="0"/>
              </a:rPr>
              <a:t>Universidad Nacional Experimental de Guayana</a:t>
            </a:r>
          </a:p>
          <a:p>
            <a:pPr algn="ctr"/>
            <a:r>
              <a:rPr lang="es-VE" sz="2000" dirty="0">
                <a:latin typeface="Times New Roman" panose="02020603050405020304" pitchFamily="18" charset="0"/>
                <a:ea typeface="Calibri" panose="020F0502020204030204" pitchFamily="34" charset="0"/>
                <a:cs typeface="Times New Roman" panose="02020603050405020304" pitchFamily="18" charset="0"/>
              </a:rPr>
              <a:t>Vicerrectorado Académico</a:t>
            </a:r>
          </a:p>
          <a:p>
            <a:pPr algn="ctr"/>
            <a:r>
              <a:rPr lang="es-VE" sz="2000" dirty="0">
                <a:latin typeface="Times New Roman" panose="02020603050405020304" pitchFamily="18" charset="0"/>
                <a:ea typeface="Calibri" panose="020F0502020204030204" pitchFamily="34" charset="0"/>
                <a:cs typeface="Times New Roman" panose="02020603050405020304" pitchFamily="18" charset="0"/>
              </a:rPr>
              <a:t>Coordinación General de Pregrado</a:t>
            </a:r>
          </a:p>
          <a:p>
            <a:pPr algn="ctr"/>
            <a:r>
              <a:rPr lang="es-VE" sz="2000" dirty="0">
                <a:latin typeface="Times New Roman" panose="02020603050405020304" pitchFamily="18" charset="0"/>
                <a:ea typeface="Calibri" panose="020F0502020204030204" pitchFamily="34" charset="0"/>
                <a:cs typeface="Times New Roman" panose="02020603050405020304" pitchFamily="18" charset="0"/>
              </a:rPr>
              <a:t>Proyecto de Carrera: Ingeniería Industrial</a:t>
            </a:r>
          </a:p>
          <a:p>
            <a:pPr algn="ctr"/>
            <a:r>
              <a:rPr lang="es-VE" sz="2000" dirty="0">
                <a:latin typeface="Times New Roman" panose="02020603050405020304" pitchFamily="18" charset="0"/>
                <a:ea typeface="Calibri" panose="020F0502020204030204" pitchFamily="34" charset="0"/>
                <a:cs typeface="Times New Roman" panose="02020603050405020304" pitchFamily="18" charset="0"/>
              </a:rPr>
              <a:t>Asignatura: </a:t>
            </a:r>
            <a:r>
              <a:rPr lang="es-VE" sz="2000" dirty="0" smtClean="0">
                <a:latin typeface="Times New Roman" panose="02020603050405020304" pitchFamily="18" charset="0"/>
                <a:ea typeface="Calibri" panose="020F0502020204030204" pitchFamily="34" charset="0"/>
                <a:cs typeface="Times New Roman" panose="02020603050405020304" pitchFamily="18" charset="0"/>
              </a:rPr>
              <a:t>Ingeniería del Ambiente</a:t>
            </a:r>
            <a:endParaRPr lang="es-VE" sz="20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n 5" descr="C:\Users\Admin\Desktop\pietro\uneg.jpg"/>
          <p:cNvPicPr/>
          <p:nvPr/>
        </p:nvPicPr>
        <p:blipFill>
          <a:blip r:embed="rId2" cstate="print">
            <a:extLst>
              <a:ext uri="{28A0092B-C50C-407E-A947-70E740481C1C}">
                <a14:useLocalDpi xmlns:a14="http://schemas.microsoft.com/office/drawing/2010/main"/>
              </a:ext>
            </a:extLst>
          </a:blip>
          <a:srcRect/>
          <a:stretch>
            <a:fillRect/>
          </a:stretch>
        </p:blipFill>
        <p:spPr bwMode="auto">
          <a:xfrm>
            <a:off x="5767387" y="293411"/>
            <a:ext cx="895985" cy="895985"/>
          </a:xfrm>
          <a:prstGeom prst="rect">
            <a:avLst/>
          </a:prstGeom>
          <a:noFill/>
          <a:ln>
            <a:noFill/>
          </a:ln>
        </p:spPr>
      </p:pic>
      <p:sp>
        <p:nvSpPr>
          <p:cNvPr id="7" name="Rectángulo 6"/>
          <p:cNvSpPr/>
          <p:nvPr/>
        </p:nvSpPr>
        <p:spPr>
          <a:xfrm>
            <a:off x="6835775" y="4906069"/>
            <a:ext cx="4064000" cy="707886"/>
          </a:xfrm>
          <a:prstGeom prst="rect">
            <a:avLst/>
          </a:prstGeom>
        </p:spPr>
        <p:txBody>
          <a:bodyPr wrap="square">
            <a:spAutoFit/>
          </a:bodyPr>
          <a:lstStyle/>
          <a:p>
            <a:pPr algn="ctr"/>
            <a:r>
              <a:rPr lang="es-VE" sz="2000" b="1" dirty="0" smtClean="0">
                <a:latin typeface="Times New Roman" panose="02020603050405020304" pitchFamily="18" charset="0"/>
                <a:ea typeface="Calibri" panose="020F0502020204030204" pitchFamily="34" charset="0"/>
                <a:cs typeface="Times New Roman" panose="02020603050405020304" pitchFamily="18" charset="0"/>
              </a:rPr>
              <a:t>Bachiller</a:t>
            </a:r>
            <a:r>
              <a:rPr lang="es-VE"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es-VE" sz="2000" dirty="0">
              <a:latin typeface="Times New Roman" panose="02020603050405020304" pitchFamily="18" charset="0"/>
              <a:ea typeface="Calibri" panose="020F0502020204030204" pitchFamily="34" charset="0"/>
              <a:cs typeface="Times New Roman" panose="02020603050405020304" pitchFamily="18" charset="0"/>
            </a:endParaRPr>
          </a:p>
          <a:p>
            <a:r>
              <a:rPr lang="es-VE" sz="2000" dirty="0" smtClean="0">
                <a:latin typeface="Times New Roman" panose="02020603050405020304" pitchFamily="18" charset="0"/>
                <a:ea typeface="Calibri" panose="020F0502020204030204" pitchFamily="34" charset="0"/>
                <a:cs typeface="Times New Roman" panose="02020603050405020304" pitchFamily="18" charset="0"/>
              </a:rPr>
              <a:t>Pietro </a:t>
            </a:r>
            <a:r>
              <a:rPr lang="es-VE" sz="2000" dirty="0" err="1">
                <a:latin typeface="Times New Roman" panose="02020603050405020304" pitchFamily="18" charset="0"/>
                <a:ea typeface="Calibri" panose="020F0502020204030204" pitchFamily="34" charset="0"/>
                <a:cs typeface="Times New Roman" panose="02020603050405020304" pitchFamily="18" charset="0"/>
              </a:rPr>
              <a:t>Ambrosino</a:t>
            </a:r>
            <a:r>
              <a:rPr lang="es-VE" sz="2000" dirty="0">
                <a:latin typeface="Times New Roman" panose="02020603050405020304" pitchFamily="18" charset="0"/>
                <a:ea typeface="Calibri" panose="020F0502020204030204" pitchFamily="34" charset="0"/>
                <a:cs typeface="Times New Roman" panose="02020603050405020304" pitchFamily="18" charset="0"/>
              </a:rPr>
              <a:t> C.I. </a:t>
            </a:r>
            <a:r>
              <a:rPr lang="es-VE" sz="2000" dirty="0" smtClean="0">
                <a:latin typeface="Times New Roman" panose="02020603050405020304" pitchFamily="18" charset="0"/>
                <a:ea typeface="Calibri" panose="020F0502020204030204" pitchFamily="34" charset="0"/>
                <a:cs typeface="Times New Roman" panose="02020603050405020304" pitchFamily="18" charset="0"/>
              </a:rPr>
              <a:t>27.334.185</a:t>
            </a:r>
            <a:endParaRPr lang="es-VE" sz="20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ángulo 7"/>
          <p:cNvSpPr/>
          <p:nvPr/>
        </p:nvSpPr>
        <p:spPr>
          <a:xfrm>
            <a:off x="2141537" y="4906069"/>
            <a:ext cx="2413000" cy="707886"/>
          </a:xfrm>
          <a:prstGeom prst="rect">
            <a:avLst/>
          </a:prstGeom>
        </p:spPr>
        <p:txBody>
          <a:bodyPr wrap="square">
            <a:spAutoFit/>
          </a:bodyPr>
          <a:lstStyle/>
          <a:p>
            <a:pPr algn="ctr"/>
            <a:r>
              <a:rPr lang="es-VE" sz="2000" b="1" dirty="0" smtClean="0">
                <a:latin typeface="Times New Roman" panose="02020603050405020304" pitchFamily="18" charset="0"/>
                <a:ea typeface="Calibri" panose="020F0502020204030204" pitchFamily="34" charset="0"/>
                <a:cs typeface="Times New Roman" panose="02020603050405020304" pitchFamily="18" charset="0"/>
              </a:rPr>
              <a:t>Profesora:</a:t>
            </a:r>
            <a:endParaRPr lang="es-VE" sz="20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r>
              <a:rPr lang="es-VE" sz="2000" dirty="0" err="1" smtClean="0">
                <a:latin typeface="Times New Roman" panose="02020603050405020304" pitchFamily="18" charset="0"/>
                <a:ea typeface="Calibri" panose="020F0502020204030204" pitchFamily="34" charset="0"/>
                <a:cs typeface="Times New Roman" panose="02020603050405020304" pitchFamily="18" charset="0"/>
              </a:rPr>
              <a:t>Arlenis</a:t>
            </a:r>
            <a:r>
              <a:rPr lang="es-VE" sz="2000" dirty="0" smtClean="0">
                <a:latin typeface="Times New Roman" panose="02020603050405020304" pitchFamily="18" charset="0"/>
                <a:ea typeface="Calibri" panose="020F0502020204030204" pitchFamily="34" charset="0"/>
                <a:cs typeface="Times New Roman" panose="02020603050405020304" pitchFamily="18" charset="0"/>
              </a:rPr>
              <a:t> Crespo                 </a:t>
            </a:r>
            <a:endParaRPr lang="es-VE" sz="2000" dirty="0">
              <a:latin typeface="Times New Roman" panose="02020603050405020304" pitchFamily="18" charset="0"/>
              <a:cs typeface="Times New Roman" panose="02020603050405020304" pitchFamily="18" charset="0"/>
            </a:endParaRPr>
          </a:p>
        </p:txBody>
      </p:sp>
      <p:sp>
        <p:nvSpPr>
          <p:cNvPr id="9" name="Rectángulo 8"/>
          <p:cNvSpPr/>
          <p:nvPr/>
        </p:nvSpPr>
        <p:spPr>
          <a:xfrm>
            <a:off x="4262437" y="6287443"/>
            <a:ext cx="3667126" cy="400110"/>
          </a:xfrm>
          <a:prstGeom prst="rect">
            <a:avLst/>
          </a:prstGeom>
        </p:spPr>
        <p:txBody>
          <a:bodyPr wrap="square">
            <a:spAutoFit/>
          </a:bodyPr>
          <a:lstStyle/>
          <a:p>
            <a:pPr algn="ctr"/>
            <a:r>
              <a:rPr lang="es-VE" sz="2000" dirty="0" smtClean="0">
                <a:latin typeface="Times New Roman" panose="02020603050405020304" pitchFamily="18" charset="0"/>
                <a:ea typeface="Calibri" panose="020F0502020204030204" pitchFamily="34" charset="0"/>
                <a:cs typeface="Times New Roman" panose="02020603050405020304" pitchFamily="18" charset="0"/>
              </a:rPr>
              <a:t>Puerto </a:t>
            </a:r>
            <a:r>
              <a:rPr lang="es-VE" sz="2000" dirty="0" smtClean="0">
                <a:latin typeface="Times New Roman" panose="02020603050405020304" pitchFamily="18" charset="0"/>
                <a:ea typeface="Calibri" panose="020F0502020204030204" pitchFamily="34" charset="0"/>
                <a:cs typeface="Times New Roman" panose="02020603050405020304" pitchFamily="18" charset="0"/>
              </a:rPr>
              <a:t>O</a:t>
            </a:r>
            <a:r>
              <a:rPr lang="es-VE" sz="2000" dirty="0" smtClean="0">
                <a:latin typeface="Times New Roman" panose="02020603050405020304" pitchFamily="18" charset="0"/>
                <a:ea typeface="Calibri" panose="020F0502020204030204" pitchFamily="34" charset="0"/>
                <a:cs typeface="Times New Roman" panose="02020603050405020304" pitchFamily="18" charset="0"/>
              </a:rPr>
              <a:t>rdaz, Junio el 2025</a:t>
            </a:r>
            <a:endParaRPr lang="es-V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027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8F63A3B-78C7-47BE-AE5E-E10140E04643}" type="slidenum">
              <a:rPr lang="en-US" smtClean="0"/>
              <a:t>10</a:t>
            </a:fld>
            <a:endParaRPr lang="en-US" dirty="0"/>
          </a:p>
        </p:txBody>
      </p:sp>
      <p:sp>
        <p:nvSpPr>
          <p:cNvPr id="5" name="Título 1"/>
          <p:cNvSpPr>
            <a:spLocks noGrp="1"/>
          </p:cNvSpPr>
          <p:nvPr>
            <p:ph type="title"/>
          </p:nvPr>
        </p:nvSpPr>
        <p:spPr>
          <a:xfrm>
            <a:off x="304799" y="183092"/>
            <a:ext cx="11453813" cy="762000"/>
          </a:xfrm>
        </p:spPr>
        <p:txBody>
          <a:bodyPr>
            <a:normAutofit/>
          </a:bodyPr>
          <a:lstStyle/>
          <a:p>
            <a:r>
              <a:rPr lang="es-VE" sz="4000" b="1" dirty="0" smtClean="0">
                <a:latin typeface="Times New Roman" panose="02020603050405020304" pitchFamily="18" charset="0"/>
                <a:cs typeface="Times New Roman" panose="02020603050405020304" pitchFamily="18" charset="0"/>
              </a:rPr>
              <a:t>Conclusiones</a:t>
            </a:r>
            <a:endParaRPr lang="es-VE" sz="4000" b="1" dirty="0">
              <a:latin typeface="Times New Roman" panose="02020603050405020304" pitchFamily="18" charset="0"/>
              <a:cs typeface="Times New Roman" panose="02020603050405020304" pitchFamily="18" charset="0"/>
            </a:endParaRPr>
          </a:p>
        </p:txBody>
      </p:sp>
      <p:sp>
        <p:nvSpPr>
          <p:cNvPr id="6" name="Marcador de contenido 2"/>
          <p:cNvSpPr txBox="1">
            <a:spLocks/>
          </p:cNvSpPr>
          <p:nvPr/>
        </p:nvSpPr>
        <p:spPr>
          <a:xfrm>
            <a:off x="1134616" y="1565804"/>
            <a:ext cx="9794178"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just">
              <a:buNone/>
            </a:pPr>
            <a:r>
              <a:rPr lang="es-VE" sz="2800" dirty="0" smtClean="0">
                <a:latin typeface="Times New Roman" panose="02020603050405020304" pitchFamily="18" charset="0"/>
                <a:cs typeface="Times New Roman" panose="02020603050405020304" pitchFamily="18" charset="0"/>
              </a:rPr>
              <a:t>Experimento 1: Una vez terminado el proceso de colado y filtrado, se muestran claras evidencias de los cambios del agua a través de las fases del colado, pero aun así no es apta para el consumo humano ni de alguna otra utilización al ser residual</a:t>
            </a:r>
          </a:p>
        </p:txBody>
      </p:sp>
      <p:sp>
        <p:nvSpPr>
          <p:cNvPr id="7" name="Marcador de contenido 2"/>
          <p:cNvSpPr txBox="1">
            <a:spLocks/>
          </p:cNvSpPr>
          <p:nvPr/>
        </p:nvSpPr>
        <p:spPr>
          <a:xfrm>
            <a:off x="1198911" y="3767666"/>
            <a:ext cx="9794178"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just">
              <a:buNone/>
            </a:pPr>
            <a:r>
              <a:rPr lang="es-VE" sz="2800" dirty="0" smtClean="0">
                <a:latin typeface="Times New Roman" panose="02020603050405020304" pitchFamily="18" charset="0"/>
                <a:cs typeface="Times New Roman" panose="02020603050405020304" pitchFamily="18" charset="0"/>
              </a:rPr>
              <a:t>Experimento 2:  El agua que viene de la llave por lo general viene sucia, con el uso del colador se puede crear una especie de barrera que da continuidad de agua limpia para el uso diario, pero se debe cambiar cada ciertos tiempo evitando manchones por la acumulación con el paso de los días.</a:t>
            </a:r>
          </a:p>
          <a:p>
            <a:pPr marL="0" indent="0" algn="just">
              <a:buNone/>
            </a:pPr>
            <a:endParaRPr lang="es-VE"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5727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799" y="183092"/>
            <a:ext cx="11453813" cy="762000"/>
          </a:xfrm>
        </p:spPr>
        <p:txBody>
          <a:bodyPr>
            <a:normAutofit/>
          </a:bodyPr>
          <a:lstStyle/>
          <a:p>
            <a:pPr>
              <a:lnSpc>
                <a:spcPts val="5100"/>
              </a:lnSpc>
            </a:pPr>
            <a:r>
              <a:rPr lang="es-ES" sz="3600" b="1" dirty="0">
                <a:latin typeface="Times New Roman" panose="02020603050405020304" pitchFamily="18" charset="0"/>
                <a:cs typeface="Times New Roman" panose="02020603050405020304" pitchFamily="18" charset="0"/>
              </a:rPr>
              <a:t>Experimento 1: Tratamiento de aguas residuales.</a:t>
            </a:r>
            <a:endParaRPr lang="es-ES" sz="36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806995" y="1617132"/>
            <a:ext cx="3764657" cy="4114800"/>
          </a:xfrm>
        </p:spPr>
        <p:txBody>
          <a:bodyPr>
            <a:noAutofit/>
          </a:bodyPr>
          <a:lstStyle/>
          <a:p>
            <a:pPr marL="0" indent="0">
              <a:buNone/>
            </a:pPr>
            <a:r>
              <a:rPr lang="es-VE" sz="2800" dirty="0" smtClean="0">
                <a:latin typeface="Times New Roman" panose="02020603050405020304" pitchFamily="18" charset="0"/>
                <a:cs typeface="Times New Roman" panose="02020603050405020304" pitchFamily="18" charset="0"/>
              </a:rPr>
              <a:t>Materiales utilizados:</a:t>
            </a:r>
          </a:p>
          <a:p>
            <a:r>
              <a:rPr lang="es-VE" sz="2800" dirty="0" smtClean="0">
                <a:latin typeface="Times New Roman" panose="02020603050405020304" pitchFamily="18" charset="0"/>
                <a:cs typeface="Times New Roman" panose="02020603050405020304" pitchFamily="18" charset="0"/>
              </a:rPr>
              <a:t>Agua</a:t>
            </a:r>
          </a:p>
          <a:p>
            <a:r>
              <a:rPr lang="es-VE" sz="2800" dirty="0" smtClean="0">
                <a:latin typeface="Times New Roman" panose="02020603050405020304" pitchFamily="18" charset="0"/>
                <a:cs typeface="Times New Roman" panose="02020603050405020304" pitchFamily="18" charset="0"/>
              </a:rPr>
              <a:t>Tierra</a:t>
            </a:r>
          </a:p>
          <a:p>
            <a:r>
              <a:rPr lang="es-VE" sz="2800" dirty="0" smtClean="0">
                <a:latin typeface="Times New Roman" panose="02020603050405020304" pitchFamily="18" charset="0"/>
                <a:cs typeface="Times New Roman" panose="02020603050405020304" pitchFamily="18" charset="0"/>
              </a:rPr>
              <a:t>Residuos</a:t>
            </a:r>
          </a:p>
          <a:p>
            <a:r>
              <a:rPr lang="es-VE" sz="2800" dirty="0" smtClean="0">
                <a:latin typeface="Times New Roman" panose="02020603050405020304" pitchFamily="18" charset="0"/>
                <a:cs typeface="Times New Roman" panose="02020603050405020304" pitchFamily="18" charset="0"/>
              </a:rPr>
              <a:t>Coladores y</a:t>
            </a:r>
          </a:p>
          <a:p>
            <a:r>
              <a:rPr lang="es-VE" sz="2800" dirty="0" smtClean="0">
                <a:latin typeface="Times New Roman" panose="02020603050405020304" pitchFamily="18" charset="0"/>
                <a:cs typeface="Times New Roman" panose="02020603050405020304" pitchFamily="18" charset="0"/>
              </a:rPr>
              <a:t>Peso</a:t>
            </a:r>
            <a:endParaRPr lang="es-VE" sz="2800" dirty="0">
              <a:latin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48F63A3B-78C7-47BE-AE5E-E10140E04643}" type="slidenum">
              <a:rPr lang="en-US" smtClean="0"/>
              <a:t>2</a:t>
            </a:fld>
            <a:endParaRPr lang="en-US" dirty="0"/>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45211" y="2294729"/>
            <a:ext cx="3187898" cy="4250531"/>
          </a:xfrm>
          <a:prstGeom prst="rect">
            <a:avLst/>
          </a:prstGeom>
        </p:spPr>
      </p:pic>
      <p:sp>
        <p:nvSpPr>
          <p:cNvPr id="6" name="Marcador de contenido 2"/>
          <p:cNvSpPr txBox="1">
            <a:spLocks/>
          </p:cNvSpPr>
          <p:nvPr/>
        </p:nvSpPr>
        <p:spPr>
          <a:xfrm>
            <a:off x="6888165" y="1617132"/>
            <a:ext cx="4471986"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800" dirty="0" smtClean="0">
                <a:latin typeface="Times New Roman" panose="02020603050405020304" pitchFamily="18" charset="0"/>
                <a:cs typeface="Times New Roman" panose="02020603050405020304" pitchFamily="18" charset="0"/>
              </a:rPr>
              <a:t>Simulación de agua residual</a:t>
            </a:r>
            <a:endParaRPr lang="es-VE" sz="2800" dirty="0">
              <a:latin typeface="Times New Roman" panose="02020603050405020304" pitchFamily="18" charset="0"/>
              <a:cs typeface="Times New Roman" panose="02020603050405020304" pitchFamily="18" charset="0"/>
            </a:endParaRPr>
          </a:p>
        </p:txBody>
      </p:sp>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76007" y="2242608"/>
            <a:ext cx="1965325" cy="2620433"/>
          </a:xfrm>
          <a:prstGeom prst="rect">
            <a:avLst/>
          </a:prstGeom>
          <a:ln>
            <a:solidFill>
              <a:schemeClr val="tx1"/>
            </a:solidFill>
          </a:ln>
        </p:spPr>
      </p:pic>
      <p:pic>
        <p:nvPicPr>
          <p:cNvPr id="8" name="Imagen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467056" y="2242607"/>
            <a:ext cx="1965325" cy="2620433"/>
          </a:xfrm>
          <a:prstGeom prst="rect">
            <a:avLst/>
          </a:prstGeom>
          <a:ln>
            <a:solidFill>
              <a:schemeClr val="tx1"/>
            </a:solidFill>
          </a:ln>
        </p:spPr>
      </p:pic>
      <p:pic>
        <p:nvPicPr>
          <p:cNvPr id="9" name="Imagen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41496" y="3857624"/>
            <a:ext cx="1965325" cy="2620433"/>
          </a:xfrm>
          <a:prstGeom prst="rect">
            <a:avLst/>
          </a:prstGeom>
          <a:ln>
            <a:solidFill>
              <a:schemeClr val="tx1"/>
            </a:solidFill>
          </a:ln>
        </p:spPr>
      </p:pic>
    </p:spTree>
    <p:extLst>
      <p:ext uri="{BB962C8B-B14F-4D97-AF65-F5344CB8AC3E}">
        <p14:creationId xmlns:p14="http://schemas.microsoft.com/office/powerpoint/2010/main" val="12600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8F63A3B-78C7-47BE-AE5E-E10140E04643}" type="slidenum">
              <a:rPr lang="en-US" smtClean="0"/>
              <a:t>3</a:t>
            </a:fld>
            <a:endParaRPr lang="en-US" dirty="0"/>
          </a:p>
        </p:txBody>
      </p:sp>
      <p:sp>
        <p:nvSpPr>
          <p:cNvPr id="5" name="Título 1"/>
          <p:cNvSpPr txBox="1">
            <a:spLocks/>
          </p:cNvSpPr>
          <p:nvPr/>
        </p:nvSpPr>
        <p:spPr>
          <a:xfrm>
            <a:off x="304799" y="419676"/>
            <a:ext cx="11453813" cy="762000"/>
          </a:xfrm>
          <a:prstGeom prst="rect">
            <a:avLst/>
          </a:prstGeom>
        </p:spPr>
        <p:txBody>
          <a:bodyPr vert="horz" lIns="91440" tIns="45720" rIns="91440" bIns="45720" rtlCol="0" anchor="ctr">
            <a:normAutofit/>
          </a:bodyPr>
          <a:lstStyle>
            <a:lvl1pPr algn="ctr" defTabSz="609630" rtl="0" eaLnBrk="1" latinLnBrk="0" hangingPunct="1">
              <a:spcBef>
                <a:spcPct val="0"/>
              </a:spcBef>
              <a:buNone/>
              <a:defRPr sz="2933" kern="1200">
                <a:solidFill>
                  <a:schemeClr val="tx1"/>
                </a:solidFill>
                <a:latin typeface="+mj-lt"/>
                <a:ea typeface="+mj-ea"/>
                <a:cs typeface="+mj-cs"/>
              </a:defRPr>
            </a:lvl1pPr>
          </a:lstStyle>
          <a:p>
            <a:r>
              <a:rPr lang="es-VE" sz="3600" b="1" dirty="0" smtClean="0">
                <a:latin typeface="Times New Roman" panose="02020603050405020304" pitchFamily="18" charset="0"/>
                <a:cs typeface="Times New Roman" panose="02020603050405020304" pitchFamily="18" charset="0"/>
              </a:rPr>
              <a:t>Fases de filtrado</a:t>
            </a:r>
            <a:endParaRPr lang="es-VE" sz="3600" b="1" dirty="0">
              <a:latin typeface="Times New Roman" panose="02020603050405020304" pitchFamily="18" charset="0"/>
              <a:cs typeface="Times New Roman" panose="02020603050405020304" pitchFamily="18" charset="0"/>
            </a:endParaRPr>
          </a:p>
        </p:txBody>
      </p:sp>
      <p:sp>
        <p:nvSpPr>
          <p:cNvPr id="6" name="Marcador de contenido 2"/>
          <p:cNvSpPr txBox="1">
            <a:spLocks/>
          </p:cNvSpPr>
          <p:nvPr/>
        </p:nvSpPr>
        <p:spPr>
          <a:xfrm>
            <a:off x="8115302" y="1391178"/>
            <a:ext cx="3457574"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3er colado.</a:t>
            </a:r>
          </a:p>
          <a:p>
            <a:pPr marL="0" indent="0">
              <a:buNone/>
            </a:pPr>
            <a:r>
              <a:rPr lang="es-VE" sz="2000" dirty="0" smtClean="0">
                <a:latin typeface="Times New Roman" panose="02020603050405020304" pitchFamily="18" charset="0"/>
                <a:cs typeface="Times New Roman" panose="02020603050405020304" pitchFamily="18" charset="0"/>
              </a:rPr>
              <a:t>Filtro con colador malla con tela</a:t>
            </a:r>
            <a:endParaRPr lang="es-VE" sz="2000" dirty="0">
              <a:latin typeface="Times New Roman" panose="02020603050405020304" pitchFamily="18" charset="0"/>
              <a:cs typeface="Times New Roman" panose="02020603050405020304" pitchFamily="18" charset="0"/>
            </a:endParaRPr>
          </a:p>
        </p:txBody>
      </p:sp>
      <p:sp>
        <p:nvSpPr>
          <p:cNvPr id="7" name="Marcador de contenido 2"/>
          <p:cNvSpPr txBox="1">
            <a:spLocks/>
          </p:cNvSpPr>
          <p:nvPr/>
        </p:nvSpPr>
        <p:spPr>
          <a:xfrm>
            <a:off x="4310671" y="1391178"/>
            <a:ext cx="3461729"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2do colado.</a:t>
            </a:r>
          </a:p>
          <a:p>
            <a:pPr marL="0" indent="0">
              <a:buNone/>
            </a:pPr>
            <a:r>
              <a:rPr lang="es-VE" sz="2000" dirty="0" smtClean="0">
                <a:latin typeface="Times New Roman" panose="02020603050405020304" pitchFamily="18" charset="0"/>
                <a:cs typeface="Times New Roman" panose="02020603050405020304" pitchFamily="18" charset="0"/>
              </a:rPr>
              <a:t>Filtro con colador de malla pequeño</a:t>
            </a:r>
            <a:endParaRPr lang="es-VE" sz="2000" dirty="0">
              <a:latin typeface="Times New Roman" panose="02020603050405020304" pitchFamily="18" charset="0"/>
              <a:cs typeface="Times New Roman" panose="02020603050405020304" pitchFamily="18" charset="0"/>
            </a:endParaRPr>
          </a:p>
        </p:txBody>
      </p:sp>
      <p:sp>
        <p:nvSpPr>
          <p:cNvPr id="8" name="Marcador de contenido 2"/>
          <p:cNvSpPr txBox="1">
            <a:spLocks/>
          </p:cNvSpPr>
          <p:nvPr/>
        </p:nvSpPr>
        <p:spPr>
          <a:xfrm>
            <a:off x="304799" y="1391178"/>
            <a:ext cx="2987073"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1er colado.</a:t>
            </a:r>
          </a:p>
          <a:p>
            <a:pPr marL="0" indent="0">
              <a:buNone/>
            </a:pPr>
            <a:r>
              <a:rPr lang="es-VE" sz="2000" dirty="0" smtClean="0">
                <a:latin typeface="Times New Roman" panose="02020603050405020304" pitchFamily="18" charset="0"/>
                <a:cs typeface="Times New Roman" panose="02020603050405020304" pitchFamily="18" charset="0"/>
              </a:rPr>
              <a:t>Filtro con colador de malla grande</a:t>
            </a:r>
            <a:endParaRPr lang="es-VE" sz="2000" dirty="0">
              <a:latin typeface="Times New Roman" panose="02020603050405020304" pitchFamily="18" charset="0"/>
              <a:cs typeface="Times New Roman" panose="02020603050405020304" pitchFamily="18" charset="0"/>
            </a:endParaRPr>
          </a:p>
        </p:txBody>
      </p:sp>
      <p:pic>
        <p:nvPicPr>
          <p:cNvPr id="9" name="Imagen 8"/>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38545" y="2598112"/>
            <a:ext cx="2252781" cy="2343150"/>
          </a:xfrm>
          <a:prstGeom prst="rect">
            <a:avLst/>
          </a:prstGeom>
        </p:spPr>
      </p:pic>
      <p:pic>
        <p:nvPicPr>
          <p:cNvPr id="10" name="Imagen 9"/>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770623" y="4275138"/>
            <a:ext cx="1768475" cy="2290979"/>
          </a:xfrm>
          <a:prstGeom prst="rect">
            <a:avLst/>
          </a:prstGeom>
        </p:spPr>
      </p:pic>
      <p:pic>
        <p:nvPicPr>
          <p:cNvPr id="12" name="Imagen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79595" y="2543656"/>
            <a:ext cx="2266950" cy="3022600"/>
          </a:xfrm>
          <a:prstGeom prst="rect">
            <a:avLst/>
          </a:prstGeom>
        </p:spPr>
      </p:pic>
      <p:pic>
        <p:nvPicPr>
          <p:cNvPr id="11" name="Imagen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449793" y="3886420"/>
            <a:ext cx="2009773" cy="2679697"/>
          </a:xfrm>
          <a:prstGeom prst="rect">
            <a:avLst/>
          </a:prstGeom>
        </p:spPr>
      </p:pic>
      <p:pic>
        <p:nvPicPr>
          <p:cNvPr id="14" name="Imagen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079979" y="2455065"/>
            <a:ext cx="2399836" cy="3199781"/>
          </a:xfrm>
          <a:prstGeom prst="rect">
            <a:avLst/>
          </a:prstGeom>
        </p:spPr>
      </p:pic>
      <p:pic>
        <p:nvPicPr>
          <p:cNvPr id="13" name="Imagen 12"/>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9279897" y="4359275"/>
            <a:ext cx="2218717" cy="2143125"/>
          </a:xfrm>
          <a:prstGeom prst="rect">
            <a:avLst/>
          </a:prstGeom>
        </p:spPr>
      </p:pic>
    </p:spTree>
    <p:extLst>
      <p:ext uri="{BB962C8B-B14F-4D97-AF65-F5344CB8AC3E}">
        <p14:creationId xmlns:p14="http://schemas.microsoft.com/office/powerpoint/2010/main" val="1264234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799" y="183092"/>
            <a:ext cx="11453813" cy="762000"/>
          </a:xfrm>
        </p:spPr>
        <p:txBody>
          <a:bodyPr>
            <a:normAutofit/>
          </a:bodyPr>
          <a:lstStyle/>
          <a:p>
            <a:r>
              <a:rPr lang="es-VE" sz="3600" b="1" dirty="0" smtClean="0">
                <a:latin typeface="Times New Roman" panose="02020603050405020304" pitchFamily="18" charset="0"/>
                <a:cs typeface="Times New Roman" panose="02020603050405020304" pitchFamily="18" charset="0"/>
              </a:rPr>
              <a:t>Peso de los filtros</a:t>
            </a:r>
            <a:endParaRPr lang="es-VE" sz="3600" b="1" dirty="0">
              <a:latin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48F63A3B-78C7-47BE-AE5E-E10140E04643}" type="slidenum">
              <a:rPr lang="en-US" smtClean="0"/>
              <a:t>4</a:t>
            </a:fld>
            <a:endParaRPr lang="en-US" dirty="0"/>
          </a:p>
        </p:txBody>
      </p:sp>
      <p:sp>
        <p:nvSpPr>
          <p:cNvPr id="6" name="Marcador de contenido 2"/>
          <p:cNvSpPr txBox="1">
            <a:spLocks/>
          </p:cNvSpPr>
          <p:nvPr/>
        </p:nvSpPr>
        <p:spPr>
          <a:xfrm>
            <a:off x="1247776" y="1473463"/>
            <a:ext cx="5229224"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Antes:</a:t>
            </a:r>
          </a:p>
        </p:txBody>
      </p:sp>
      <p:sp>
        <p:nvSpPr>
          <p:cNvPr id="7" name="Marcador de contenido 2"/>
          <p:cNvSpPr txBox="1">
            <a:spLocks/>
          </p:cNvSpPr>
          <p:nvPr/>
        </p:nvSpPr>
        <p:spPr>
          <a:xfrm>
            <a:off x="1174870" y="3373966"/>
            <a:ext cx="5229224"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Después:</a:t>
            </a:r>
          </a:p>
        </p:txBody>
      </p:sp>
      <p:pic>
        <p:nvPicPr>
          <p:cNvPr id="8" name="Imagen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96388" y="945092"/>
            <a:ext cx="1890316" cy="2520422"/>
          </a:xfrm>
          <a:prstGeom prst="rect">
            <a:avLst/>
          </a:prstGeom>
        </p:spPr>
      </p:pic>
      <p:pic>
        <p:nvPicPr>
          <p:cNvPr id="9" name="Imagen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309104" y="3649668"/>
            <a:ext cx="2020884" cy="2694512"/>
          </a:xfrm>
          <a:prstGeom prst="rect">
            <a:avLst/>
          </a:prstGeom>
        </p:spPr>
      </p:pic>
      <p:pic>
        <p:nvPicPr>
          <p:cNvPr id="10" name="Imagen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56572" y="3467629"/>
            <a:ext cx="1520428" cy="2027237"/>
          </a:xfrm>
          <a:prstGeom prst="rect">
            <a:avLst/>
          </a:prstGeom>
        </p:spPr>
      </p:pic>
      <p:pic>
        <p:nvPicPr>
          <p:cNvPr id="11" name="Imagen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45103" y="3707605"/>
            <a:ext cx="1456930" cy="1942573"/>
          </a:xfrm>
          <a:prstGeom prst="rect">
            <a:avLst/>
          </a:prstGeom>
        </p:spPr>
      </p:pic>
      <p:pic>
        <p:nvPicPr>
          <p:cNvPr id="13" name="Imagen 1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47580" y="1034778"/>
            <a:ext cx="1770465" cy="2360620"/>
          </a:xfrm>
          <a:prstGeom prst="rect">
            <a:avLst/>
          </a:prstGeom>
        </p:spPr>
      </p:pic>
      <p:sp>
        <p:nvSpPr>
          <p:cNvPr id="14" name="Marcador de contenido 2"/>
          <p:cNvSpPr txBox="1">
            <a:spLocks/>
          </p:cNvSpPr>
          <p:nvPr/>
        </p:nvSpPr>
        <p:spPr>
          <a:xfrm>
            <a:off x="1997871" y="2305841"/>
            <a:ext cx="2114549"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Malla</a:t>
            </a:r>
          </a:p>
          <a:p>
            <a:pPr marL="0" indent="0">
              <a:buNone/>
            </a:pPr>
            <a:r>
              <a:rPr lang="es-VE" sz="2000" dirty="0" smtClean="0">
                <a:latin typeface="Times New Roman" panose="02020603050405020304" pitchFamily="18" charset="0"/>
                <a:cs typeface="Times New Roman" panose="02020603050405020304" pitchFamily="18" charset="0"/>
              </a:rPr>
              <a:t>0,141lb</a:t>
            </a:r>
          </a:p>
        </p:txBody>
      </p:sp>
      <p:sp>
        <p:nvSpPr>
          <p:cNvPr id="15" name="Marcador de contenido 2"/>
          <p:cNvSpPr txBox="1">
            <a:spLocks/>
          </p:cNvSpPr>
          <p:nvPr/>
        </p:nvSpPr>
        <p:spPr>
          <a:xfrm>
            <a:off x="5129218" y="2240486"/>
            <a:ext cx="2114549"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Malla</a:t>
            </a:r>
          </a:p>
          <a:p>
            <a:pPr marL="0" indent="0">
              <a:buNone/>
            </a:pPr>
            <a:r>
              <a:rPr lang="es-VE" sz="2000" dirty="0" smtClean="0">
                <a:latin typeface="Times New Roman" panose="02020603050405020304" pitchFamily="18" charset="0"/>
                <a:cs typeface="Times New Roman" panose="02020603050405020304" pitchFamily="18" charset="0"/>
              </a:rPr>
              <a:t>0,115lb</a:t>
            </a:r>
          </a:p>
        </p:txBody>
      </p:sp>
      <p:sp>
        <p:nvSpPr>
          <p:cNvPr id="16" name="Marcador de contenido 2"/>
          <p:cNvSpPr txBox="1">
            <a:spLocks/>
          </p:cNvSpPr>
          <p:nvPr/>
        </p:nvSpPr>
        <p:spPr>
          <a:xfrm>
            <a:off x="8115306" y="2240485"/>
            <a:ext cx="1129506"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Malla con tela</a:t>
            </a:r>
          </a:p>
          <a:p>
            <a:pPr marL="0" indent="0">
              <a:buNone/>
            </a:pPr>
            <a:r>
              <a:rPr lang="es-VE" sz="2000" dirty="0" smtClean="0">
                <a:latin typeface="Times New Roman" panose="02020603050405020304" pitchFamily="18" charset="0"/>
                <a:cs typeface="Times New Roman" panose="02020603050405020304" pitchFamily="18" charset="0"/>
              </a:rPr>
              <a:t>0,055lb</a:t>
            </a:r>
          </a:p>
        </p:txBody>
      </p:sp>
      <p:sp>
        <p:nvSpPr>
          <p:cNvPr id="18" name="Marcador de contenido 2"/>
          <p:cNvSpPr txBox="1">
            <a:spLocks/>
          </p:cNvSpPr>
          <p:nvPr/>
        </p:nvSpPr>
        <p:spPr>
          <a:xfrm>
            <a:off x="709502" y="5576357"/>
            <a:ext cx="2114549"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1er </a:t>
            </a:r>
            <a:r>
              <a:rPr lang="es-VE" sz="2000" dirty="0">
                <a:latin typeface="Times New Roman" panose="02020603050405020304" pitchFamily="18" charset="0"/>
                <a:cs typeface="Times New Roman" panose="02020603050405020304" pitchFamily="18" charset="0"/>
              </a:rPr>
              <a:t>f</a:t>
            </a:r>
            <a:r>
              <a:rPr lang="es-VE" sz="2000" dirty="0" smtClean="0">
                <a:latin typeface="Times New Roman" panose="02020603050405020304" pitchFamily="18" charset="0"/>
                <a:cs typeface="Times New Roman" panose="02020603050405020304" pitchFamily="18" charset="0"/>
              </a:rPr>
              <a:t>iltrado</a:t>
            </a:r>
          </a:p>
          <a:p>
            <a:pPr marL="0" indent="0">
              <a:buNone/>
            </a:pPr>
            <a:r>
              <a:rPr lang="es-VE" sz="2000" dirty="0" smtClean="0">
                <a:latin typeface="Times New Roman" panose="02020603050405020304" pitchFamily="18" charset="0"/>
                <a:cs typeface="Times New Roman" panose="02020603050405020304" pitchFamily="18" charset="0"/>
              </a:rPr>
              <a:t>0,452lb</a:t>
            </a:r>
          </a:p>
        </p:txBody>
      </p:sp>
      <p:sp>
        <p:nvSpPr>
          <p:cNvPr id="19" name="Marcador de contenido 2"/>
          <p:cNvSpPr txBox="1">
            <a:spLocks/>
          </p:cNvSpPr>
          <p:nvPr/>
        </p:nvSpPr>
        <p:spPr>
          <a:xfrm>
            <a:off x="4733925" y="5576357"/>
            <a:ext cx="2114549"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2do filtrado</a:t>
            </a:r>
          </a:p>
          <a:p>
            <a:pPr marL="0" indent="0">
              <a:buNone/>
            </a:pPr>
            <a:r>
              <a:rPr lang="es-VE" sz="2000" dirty="0" smtClean="0">
                <a:latin typeface="Times New Roman" panose="02020603050405020304" pitchFamily="18" charset="0"/>
                <a:cs typeface="Times New Roman" panose="02020603050405020304" pitchFamily="18" charset="0"/>
              </a:rPr>
              <a:t>0,119lb</a:t>
            </a:r>
          </a:p>
        </p:txBody>
      </p:sp>
      <p:sp>
        <p:nvSpPr>
          <p:cNvPr id="20" name="Marcador de contenido 2"/>
          <p:cNvSpPr txBox="1">
            <a:spLocks/>
          </p:cNvSpPr>
          <p:nvPr/>
        </p:nvSpPr>
        <p:spPr>
          <a:xfrm>
            <a:off x="8075419" y="5065713"/>
            <a:ext cx="2114549"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a:latin typeface="Times New Roman" panose="02020603050405020304" pitchFamily="18" charset="0"/>
                <a:cs typeface="Times New Roman" panose="02020603050405020304" pitchFamily="18" charset="0"/>
              </a:rPr>
              <a:t>3</a:t>
            </a:r>
            <a:r>
              <a:rPr lang="es-VE" sz="2000" dirty="0" smtClean="0">
                <a:latin typeface="Times New Roman" panose="02020603050405020304" pitchFamily="18" charset="0"/>
                <a:cs typeface="Times New Roman" panose="02020603050405020304" pitchFamily="18" charset="0"/>
              </a:rPr>
              <a:t>er filtrado</a:t>
            </a:r>
          </a:p>
          <a:p>
            <a:pPr marL="0" indent="0">
              <a:buNone/>
            </a:pPr>
            <a:r>
              <a:rPr lang="es-VE" sz="2000" dirty="0" smtClean="0">
                <a:latin typeface="Times New Roman" panose="02020603050405020304" pitchFamily="18" charset="0"/>
                <a:cs typeface="Times New Roman" panose="02020603050405020304" pitchFamily="18" charset="0"/>
              </a:rPr>
              <a:t>0,064lb</a:t>
            </a:r>
          </a:p>
        </p:txBody>
      </p:sp>
      <p:pic>
        <p:nvPicPr>
          <p:cNvPr id="21" name="Imagen 2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160892" y="4678892"/>
            <a:ext cx="1549793" cy="2066391"/>
          </a:xfrm>
          <a:prstGeom prst="rect">
            <a:avLst/>
          </a:prstGeom>
        </p:spPr>
      </p:pic>
      <p:pic>
        <p:nvPicPr>
          <p:cNvPr id="22" name="Imagen 2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225035" y="4449459"/>
            <a:ext cx="1568110" cy="2090814"/>
          </a:xfrm>
          <a:prstGeom prst="rect">
            <a:avLst/>
          </a:prstGeom>
        </p:spPr>
      </p:pic>
      <p:pic>
        <p:nvPicPr>
          <p:cNvPr id="24" name="Imagen 23"/>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918335" y="1038981"/>
            <a:ext cx="1788199" cy="2384266"/>
          </a:xfrm>
          <a:prstGeom prst="rect">
            <a:avLst/>
          </a:prstGeom>
        </p:spPr>
      </p:pic>
      <p:sp>
        <p:nvSpPr>
          <p:cNvPr id="25" name="Flecha derecha 24"/>
          <p:cNvSpPr/>
          <p:nvPr/>
        </p:nvSpPr>
        <p:spPr>
          <a:xfrm rot="7163382">
            <a:off x="2388931" y="3529310"/>
            <a:ext cx="1134412" cy="8792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6" name="Flecha derecha 25"/>
          <p:cNvSpPr/>
          <p:nvPr/>
        </p:nvSpPr>
        <p:spPr>
          <a:xfrm rot="6462689">
            <a:off x="6456110" y="3600497"/>
            <a:ext cx="1078097" cy="866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7" name="Flecha derecha 26"/>
          <p:cNvSpPr/>
          <p:nvPr/>
        </p:nvSpPr>
        <p:spPr>
          <a:xfrm rot="5400000">
            <a:off x="9935764" y="3105688"/>
            <a:ext cx="500062" cy="5878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extLst>
      <p:ext uri="{BB962C8B-B14F-4D97-AF65-F5344CB8AC3E}">
        <p14:creationId xmlns:p14="http://schemas.microsoft.com/office/powerpoint/2010/main" val="2850595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8F63A3B-78C7-47BE-AE5E-E10140E04643}" type="slidenum">
              <a:rPr lang="en-US" smtClean="0"/>
              <a:t>5</a:t>
            </a:fld>
            <a:endParaRPr lang="en-US" dirty="0"/>
          </a:p>
        </p:txBody>
      </p:sp>
      <p:sp>
        <p:nvSpPr>
          <p:cNvPr id="5" name="Título 1"/>
          <p:cNvSpPr txBox="1">
            <a:spLocks/>
          </p:cNvSpPr>
          <p:nvPr/>
        </p:nvSpPr>
        <p:spPr>
          <a:xfrm>
            <a:off x="304799" y="419676"/>
            <a:ext cx="11453813" cy="762000"/>
          </a:xfrm>
          <a:prstGeom prst="rect">
            <a:avLst/>
          </a:prstGeom>
        </p:spPr>
        <p:txBody>
          <a:bodyPr vert="horz" lIns="91440" tIns="45720" rIns="91440" bIns="45720" rtlCol="0" anchor="ctr">
            <a:normAutofit/>
          </a:bodyPr>
          <a:lstStyle>
            <a:lvl1pPr algn="ctr" defTabSz="609630" rtl="0" eaLnBrk="1" latinLnBrk="0" hangingPunct="1">
              <a:spcBef>
                <a:spcPct val="0"/>
              </a:spcBef>
              <a:buNone/>
              <a:defRPr sz="2933" kern="1200">
                <a:solidFill>
                  <a:schemeClr val="tx1"/>
                </a:solidFill>
                <a:latin typeface="+mj-lt"/>
                <a:ea typeface="+mj-ea"/>
                <a:cs typeface="+mj-cs"/>
              </a:defRPr>
            </a:lvl1pPr>
          </a:lstStyle>
          <a:p>
            <a:r>
              <a:rPr lang="es-VE" b="1" dirty="0" smtClean="0">
                <a:latin typeface="Times New Roman" panose="02020603050405020304" pitchFamily="18" charset="0"/>
                <a:cs typeface="Times New Roman" panose="02020603050405020304" pitchFamily="18" charset="0"/>
              </a:rPr>
              <a:t>Fases de colado</a:t>
            </a:r>
            <a:endParaRPr lang="es-VE" b="1" dirty="0">
              <a:latin typeface="Times New Roman" panose="02020603050405020304" pitchFamily="18" charset="0"/>
              <a:cs typeface="Times New Roman" panose="02020603050405020304" pitchFamily="18" charset="0"/>
            </a:endParaRPr>
          </a:p>
        </p:txBody>
      </p:sp>
      <p:sp>
        <p:nvSpPr>
          <p:cNvPr id="6" name="Marcador de contenido 2"/>
          <p:cNvSpPr txBox="1">
            <a:spLocks/>
          </p:cNvSpPr>
          <p:nvPr/>
        </p:nvSpPr>
        <p:spPr>
          <a:xfrm>
            <a:off x="1090618" y="1391178"/>
            <a:ext cx="5229224"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Filtro con colador de tela</a:t>
            </a:r>
            <a:endParaRPr lang="es-VE" sz="2000" dirty="0">
              <a:latin typeface="Times New Roman" panose="02020603050405020304" pitchFamily="18" charset="0"/>
              <a:cs typeface="Times New Roman" panose="02020603050405020304" pitchFamily="18" charset="0"/>
            </a:endParaRPr>
          </a:p>
        </p:txBody>
      </p:sp>
      <p:sp>
        <p:nvSpPr>
          <p:cNvPr id="7" name="Marcador de contenido 2"/>
          <p:cNvSpPr txBox="1">
            <a:spLocks/>
          </p:cNvSpPr>
          <p:nvPr/>
        </p:nvSpPr>
        <p:spPr>
          <a:xfrm>
            <a:off x="6829430" y="1391178"/>
            <a:ext cx="3443281"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a:latin typeface="Times New Roman" panose="02020603050405020304" pitchFamily="18" charset="0"/>
                <a:cs typeface="Times New Roman" panose="02020603050405020304" pitchFamily="18" charset="0"/>
              </a:rPr>
              <a:t>F</a:t>
            </a:r>
            <a:r>
              <a:rPr lang="es-VE" sz="2000" dirty="0" smtClean="0">
                <a:latin typeface="Times New Roman" panose="02020603050405020304" pitchFamily="18" charset="0"/>
                <a:cs typeface="Times New Roman" panose="02020603050405020304" pitchFamily="18" charset="0"/>
              </a:rPr>
              <a:t>iltro con colador de papel</a:t>
            </a:r>
            <a:endParaRPr lang="es-VE" sz="2000" dirty="0">
              <a:latin typeface="Times New Roman" panose="02020603050405020304" pitchFamily="18" charset="0"/>
              <a:cs typeface="Times New Roman" panose="02020603050405020304" pitchFamily="18" charset="0"/>
            </a:endParaRPr>
          </a:p>
        </p:txBody>
      </p:sp>
      <p:pic>
        <p:nvPicPr>
          <p:cNvPr id="9" name="Imagen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434909" y="2000780"/>
            <a:ext cx="1828799" cy="2438399"/>
          </a:xfrm>
          <a:prstGeom prst="rect">
            <a:avLst/>
          </a:prstGeom>
        </p:spPr>
      </p:pic>
      <p:pic>
        <p:nvPicPr>
          <p:cNvPr id="10" name="Imagen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8259" y="1889125"/>
            <a:ext cx="1965325" cy="2620433"/>
          </a:xfrm>
          <a:prstGeom prst="rect">
            <a:avLst/>
          </a:prstGeom>
        </p:spPr>
      </p:pic>
      <p:pic>
        <p:nvPicPr>
          <p:cNvPr id="11" name="Imagen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43487" y="1828535"/>
            <a:ext cx="2185988" cy="2914650"/>
          </a:xfrm>
          <a:prstGeom prst="rect">
            <a:avLst/>
          </a:prstGeom>
        </p:spPr>
      </p:pic>
      <p:pic>
        <p:nvPicPr>
          <p:cNvPr id="12" name="Imagen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504381" y="1889125"/>
            <a:ext cx="1782762" cy="2377016"/>
          </a:xfrm>
          <a:prstGeom prst="rect">
            <a:avLst/>
          </a:prstGeom>
        </p:spPr>
      </p:pic>
      <p:pic>
        <p:nvPicPr>
          <p:cNvPr id="8" name="Imagen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318970" y="1934897"/>
            <a:ext cx="2026444" cy="2701925"/>
          </a:xfrm>
          <a:prstGeom prst="rect">
            <a:avLst/>
          </a:prstGeom>
        </p:spPr>
      </p:pic>
      <p:pic>
        <p:nvPicPr>
          <p:cNvPr id="13" name="Imagen 1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369940" y="4359275"/>
            <a:ext cx="1835546" cy="2447395"/>
          </a:xfrm>
          <a:prstGeom prst="rect">
            <a:avLst/>
          </a:prstGeom>
        </p:spPr>
      </p:pic>
      <p:sp>
        <p:nvSpPr>
          <p:cNvPr id="14" name="Marcador de contenido 2"/>
          <p:cNvSpPr txBox="1">
            <a:spLocks/>
          </p:cNvSpPr>
          <p:nvPr/>
        </p:nvSpPr>
        <p:spPr>
          <a:xfrm>
            <a:off x="1173164" y="4741032"/>
            <a:ext cx="1196776"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Peso de colador mojado:</a:t>
            </a:r>
          </a:p>
          <a:p>
            <a:pPr marL="0" indent="0">
              <a:buNone/>
            </a:pPr>
            <a:r>
              <a:rPr lang="es-VE" sz="2000" dirty="0" smtClean="0">
                <a:latin typeface="Times New Roman" panose="02020603050405020304" pitchFamily="18" charset="0"/>
                <a:cs typeface="Times New Roman" panose="02020603050405020304" pitchFamily="18" charset="0"/>
              </a:rPr>
              <a:t>0,128lb</a:t>
            </a:r>
          </a:p>
        </p:txBody>
      </p:sp>
      <p:pic>
        <p:nvPicPr>
          <p:cNvPr id="15" name="Imagen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345414" y="4305036"/>
            <a:ext cx="1713257" cy="2284342"/>
          </a:xfrm>
          <a:prstGeom prst="rect">
            <a:avLst/>
          </a:prstGeom>
        </p:spPr>
      </p:pic>
      <p:sp>
        <p:nvSpPr>
          <p:cNvPr id="16" name="Marcador de contenido 2"/>
          <p:cNvSpPr txBox="1">
            <a:spLocks/>
          </p:cNvSpPr>
          <p:nvPr/>
        </p:nvSpPr>
        <p:spPr>
          <a:xfrm>
            <a:off x="6686946" y="4808308"/>
            <a:ext cx="2747963" cy="1163472"/>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Peso filtro de papel: </a:t>
            </a:r>
          </a:p>
          <a:p>
            <a:pPr>
              <a:buFontTx/>
              <a:buChar char="-"/>
            </a:pPr>
            <a:r>
              <a:rPr lang="es-VE" sz="2000" dirty="0" smtClean="0">
                <a:latin typeface="Times New Roman" panose="02020603050405020304" pitchFamily="18" charset="0"/>
                <a:cs typeface="Times New Roman" panose="02020603050405020304" pitchFamily="18" charset="0"/>
              </a:rPr>
              <a:t>Seco: 0,011lb</a:t>
            </a:r>
          </a:p>
          <a:p>
            <a:pPr>
              <a:buFontTx/>
              <a:buChar char="-"/>
            </a:pPr>
            <a:r>
              <a:rPr lang="es-VE" sz="2000" dirty="0" smtClean="0">
                <a:latin typeface="Times New Roman" panose="02020603050405020304" pitchFamily="18" charset="0"/>
                <a:cs typeface="Times New Roman" panose="02020603050405020304" pitchFamily="18" charset="0"/>
              </a:rPr>
              <a:t>Mojado: 0,015lb</a:t>
            </a:r>
          </a:p>
          <a:p>
            <a:pPr>
              <a:buFontTx/>
              <a:buChar char="-"/>
            </a:pPr>
            <a:r>
              <a:rPr lang="es-VE" sz="2000" dirty="0" smtClean="0">
                <a:latin typeface="Times New Roman" panose="02020603050405020304" pitchFamily="18" charset="0"/>
                <a:cs typeface="Times New Roman" panose="02020603050405020304" pitchFamily="18" charset="0"/>
              </a:rPr>
              <a:t>Tiempo de filtrado: 56,72segundos.</a:t>
            </a:r>
          </a:p>
        </p:txBody>
      </p:sp>
    </p:spTree>
    <p:extLst>
      <p:ext uri="{BB962C8B-B14F-4D97-AF65-F5344CB8AC3E}">
        <p14:creationId xmlns:p14="http://schemas.microsoft.com/office/powerpoint/2010/main" val="1437339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799" y="183092"/>
            <a:ext cx="11453813" cy="762000"/>
          </a:xfrm>
        </p:spPr>
        <p:txBody>
          <a:bodyPr>
            <a:normAutofit/>
          </a:bodyPr>
          <a:lstStyle/>
          <a:p>
            <a:r>
              <a:rPr lang="es-VE" sz="3600" b="1" dirty="0" smtClean="0">
                <a:latin typeface="Times New Roman" panose="02020603050405020304" pitchFamily="18" charset="0"/>
                <a:cs typeface="Times New Roman" panose="02020603050405020304" pitchFamily="18" charset="0"/>
              </a:rPr>
              <a:t>Experimento 2</a:t>
            </a:r>
            <a:r>
              <a:rPr lang="es-VE" sz="3600" b="1" dirty="0">
                <a:latin typeface="Times New Roman" panose="02020603050405020304" pitchFamily="18" charset="0"/>
                <a:cs typeface="Times New Roman" panose="02020603050405020304" pitchFamily="18" charset="0"/>
              </a:rPr>
              <a:t>:</a:t>
            </a:r>
            <a:r>
              <a:rPr lang="es-VE" sz="3600" b="1" dirty="0" smtClean="0">
                <a:latin typeface="Times New Roman" panose="02020603050405020304" pitchFamily="18" charset="0"/>
                <a:cs typeface="Times New Roman" panose="02020603050405020304" pitchFamily="18" charset="0"/>
              </a:rPr>
              <a:t> Medición de la calidad del agua potable</a:t>
            </a:r>
            <a:endParaRPr lang="es-VE" sz="3600" b="1" dirty="0">
              <a:latin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48F63A3B-78C7-47BE-AE5E-E10140E04643}" type="slidenum">
              <a:rPr lang="en-US" smtClean="0"/>
              <a:t>6</a:t>
            </a:fld>
            <a:endParaRPr lang="en-US" dirty="0"/>
          </a:p>
        </p:txBody>
      </p:sp>
      <p:sp>
        <p:nvSpPr>
          <p:cNvPr id="6" name="Marcador de contenido 2"/>
          <p:cNvSpPr txBox="1">
            <a:spLocks/>
          </p:cNvSpPr>
          <p:nvPr/>
        </p:nvSpPr>
        <p:spPr>
          <a:xfrm>
            <a:off x="705398" y="3691502"/>
            <a:ext cx="9753052"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Muestra de agua: día 1 (07/06/2025) muestra 1 antes del filtro y muestra 2 luego del filtro.</a:t>
            </a:r>
          </a:p>
        </p:txBody>
      </p:sp>
      <p:sp>
        <p:nvSpPr>
          <p:cNvPr id="7" name="Marcador de contenido 2"/>
          <p:cNvSpPr txBox="1">
            <a:spLocks/>
          </p:cNvSpPr>
          <p:nvPr/>
        </p:nvSpPr>
        <p:spPr>
          <a:xfrm>
            <a:off x="2567077" y="945092"/>
            <a:ext cx="3603446"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400" b="1" dirty="0" smtClean="0">
                <a:latin typeface="Times New Roman" panose="02020603050405020304" pitchFamily="18" charset="0"/>
                <a:cs typeface="Times New Roman" panose="02020603050405020304" pitchFamily="18" charset="0"/>
              </a:rPr>
              <a:t>Materiales utilizados:</a:t>
            </a:r>
          </a:p>
          <a:p>
            <a:r>
              <a:rPr lang="es-VE" sz="2400" dirty="0" smtClean="0">
                <a:latin typeface="Times New Roman" panose="02020603050405020304" pitchFamily="18" charset="0"/>
                <a:cs typeface="Times New Roman" panose="02020603050405020304" pitchFamily="18" charset="0"/>
              </a:rPr>
              <a:t>Envases para recolección,</a:t>
            </a:r>
          </a:p>
          <a:p>
            <a:r>
              <a:rPr lang="es-VE" sz="2400" dirty="0" smtClean="0">
                <a:latin typeface="Times New Roman" panose="02020603050405020304" pitchFamily="18" charset="0"/>
                <a:cs typeface="Times New Roman" panose="02020603050405020304" pitchFamily="18" charset="0"/>
              </a:rPr>
              <a:t>Tela,</a:t>
            </a:r>
          </a:p>
          <a:p>
            <a:r>
              <a:rPr lang="es-VE" sz="2400" dirty="0" smtClean="0">
                <a:latin typeface="Times New Roman" panose="02020603050405020304" pitchFamily="18" charset="0"/>
                <a:cs typeface="Times New Roman" panose="02020603050405020304" pitchFamily="18" charset="0"/>
              </a:rPr>
              <a:t>Bolígrafo,</a:t>
            </a:r>
          </a:p>
          <a:p>
            <a:r>
              <a:rPr lang="es-VE" sz="2400" dirty="0" smtClean="0">
                <a:latin typeface="Times New Roman" panose="02020603050405020304" pitchFamily="18" charset="0"/>
                <a:cs typeface="Times New Roman" panose="02020603050405020304" pitchFamily="18" charset="0"/>
              </a:rPr>
              <a:t>Papel y</a:t>
            </a:r>
          </a:p>
          <a:p>
            <a:r>
              <a:rPr lang="es-VE" sz="2400" dirty="0" smtClean="0">
                <a:latin typeface="Times New Roman" panose="02020603050405020304" pitchFamily="18" charset="0"/>
                <a:cs typeface="Times New Roman" panose="02020603050405020304" pitchFamily="18" charset="0"/>
              </a:rPr>
              <a:t>Cinta adhesiva.</a:t>
            </a:r>
          </a:p>
        </p:txBody>
      </p:sp>
      <p:pic>
        <p:nvPicPr>
          <p:cNvPr id="17" name="Imagen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6501031" y="630295"/>
            <a:ext cx="2430187" cy="3240249"/>
          </a:xfrm>
          <a:prstGeom prst="rect">
            <a:avLst/>
          </a:prstGeom>
        </p:spPr>
      </p:pic>
      <p:pic>
        <p:nvPicPr>
          <p:cNvPr id="23" name="Imagen 2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473754" y="4162990"/>
            <a:ext cx="2000249" cy="2198294"/>
          </a:xfrm>
          <a:prstGeom prst="rect">
            <a:avLst/>
          </a:prstGeom>
        </p:spPr>
      </p:pic>
      <p:pic>
        <p:nvPicPr>
          <p:cNvPr id="25" name="Imagen 2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791277" y="4200639"/>
            <a:ext cx="2097280" cy="2187638"/>
          </a:xfrm>
          <a:prstGeom prst="rect">
            <a:avLst/>
          </a:prstGeom>
        </p:spPr>
      </p:pic>
      <p:pic>
        <p:nvPicPr>
          <p:cNvPr id="26" name="Imagen 2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713973" y="4200639"/>
            <a:ext cx="1662760" cy="2217013"/>
          </a:xfrm>
          <a:prstGeom prst="rect">
            <a:avLst/>
          </a:prstGeom>
        </p:spPr>
      </p:pic>
      <p:pic>
        <p:nvPicPr>
          <p:cNvPr id="27" name="Imagen 2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11149" y="4200639"/>
            <a:ext cx="1620484" cy="2160645"/>
          </a:xfrm>
          <a:prstGeom prst="rect">
            <a:avLst/>
          </a:prstGeom>
        </p:spPr>
      </p:pic>
      <p:pic>
        <p:nvPicPr>
          <p:cNvPr id="28" name="Imagen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725071" y="4162990"/>
            <a:ext cx="1663800" cy="2218400"/>
          </a:xfrm>
          <a:prstGeom prst="rect">
            <a:avLst/>
          </a:prstGeom>
        </p:spPr>
      </p:pic>
      <p:sp>
        <p:nvSpPr>
          <p:cNvPr id="29" name="Flecha derecha 28"/>
          <p:cNvSpPr/>
          <p:nvPr/>
        </p:nvSpPr>
        <p:spPr>
          <a:xfrm>
            <a:off x="7030588" y="4737644"/>
            <a:ext cx="609600" cy="6000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30" name="Flecha derecha 29"/>
          <p:cNvSpPr/>
          <p:nvPr/>
        </p:nvSpPr>
        <p:spPr>
          <a:xfrm>
            <a:off x="11572875" y="4823362"/>
            <a:ext cx="319388" cy="5058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extLst>
      <p:ext uri="{BB962C8B-B14F-4D97-AF65-F5344CB8AC3E}">
        <p14:creationId xmlns:p14="http://schemas.microsoft.com/office/powerpoint/2010/main" val="325904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799" y="183092"/>
            <a:ext cx="11453813" cy="762000"/>
          </a:xfrm>
        </p:spPr>
        <p:txBody>
          <a:bodyPr>
            <a:normAutofit/>
          </a:bodyPr>
          <a:lstStyle/>
          <a:p>
            <a:r>
              <a:rPr lang="es-VE" sz="3600" b="1" dirty="0" smtClean="0">
                <a:latin typeface="Times New Roman" panose="02020603050405020304" pitchFamily="18" charset="0"/>
                <a:cs typeface="Times New Roman" panose="02020603050405020304" pitchFamily="18" charset="0"/>
              </a:rPr>
              <a:t>Experimento 2</a:t>
            </a:r>
            <a:r>
              <a:rPr lang="es-VE" sz="3600" b="1" dirty="0">
                <a:latin typeface="Times New Roman" panose="02020603050405020304" pitchFamily="18" charset="0"/>
                <a:cs typeface="Times New Roman" panose="02020603050405020304" pitchFamily="18" charset="0"/>
              </a:rPr>
              <a:t>:</a:t>
            </a:r>
            <a:r>
              <a:rPr lang="es-VE" sz="3600" b="1" dirty="0" smtClean="0">
                <a:latin typeface="Times New Roman" panose="02020603050405020304" pitchFamily="18" charset="0"/>
                <a:cs typeface="Times New Roman" panose="02020603050405020304" pitchFamily="18" charset="0"/>
              </a:rPr>
              <a:t> Medición de la calidad del agua potable</a:t>
            </a:r>
            <a:endParaRPr lang="es-VE" sz="3600" b="1" dirty="0">
              <a:latin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a:xfrm>
            <a:off x="4368800" y="3994671"/>
            <a:ext cx="1422400" cy="243417"/>
          </a:xfrm>
        </p:spPr>
        <p:txBody>
          <a:bodyPr/>
          <a:lstStyle/>
          <a:p>
            <a:fld id="{48F63A3B-78C7-47BE-AE5E-E10140E04643}" type="slidenum">
              <a:rPr lang="en-US" smtClean="0"/>
              <a:t>7</a:t>
            </a:fld>
            <a:endParaRPr lang="en-US" dirty="0"/>
          </a:p>
        </p:txBody>
      </p:sp>
      <p:sp>
        <p:nvSpPr>
          <p:cNvPr id="6" name="Marcador de contenido 2"/>
          <p:cNvSpPr txBox="1">
            <a:spLocks/>
          </p:cNvSpPr>
          <p:nvPr/>
        </p:nvSpPr>
        <p:spPr>
          <a:xfrm>
            <a:off x="1035747" y="1176865"/>
            <a:ext cx="9794178"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Muestra de agua: día 2 (09/06/2025) 3era muestra, día 3 (14/06/2025) 4ta muestra</a:t>
            </a:r>
          </a:p>
        </p:txBody>
      </p:sp>
      <p:pic>
        <p:nvPicPr>
          <p:cNvPr id="22" name="Imagen 2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83672" y="1595715"/>
            <a:ext cx="1512328" cy="2016437"/>
          </a:xfrm>
          <a:prstGeom prst="rect">
            <a:avLst/>
          </a:prstGeom>
        </p:spPr>
      </p:pic>
      <p:pic>
        <p:nvPicPr>
          <p:cNvPr id="24" name="Imagen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00927" y="1650002"/>
            <a:ext cx="1471612" cy="1962150"/>
          </a:xfrm>
          <a:prstGeom prst="rect">
            <a:avLst/>
          </a:prstGeom>
        </p:spPr>
      </p:pic>
      <p:pic>
        <p:nvPicPr>
          <p:cNvPr id="5" name="Imagen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47989" y="1588924"/>
            <a:ext cx="1512327" cy="2016436"/>
          </a:xfrm>
          <a:prstGeom prst="rect">
            <a:avLst/>
          </a:prstGeom>
        </p:spPr>
      </p:pic>
      <p:sp>
        <p:nvSpPr>
          <p:cNvPr id="10" name="Flecha derecha 9"/>
          <p:cNvSpPr/>
          <p:nvPr/>
        </p:nvSpPr>
        <p:spPr>
          <a:xfrm>
            <a:off x="6229350" y="2215612"/>
            <a:ext cx="957263" cy="656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1" name="Flecha derecha 10"/>
          <p:cNvSpPr/>
          <p:nvPr/>
        </p:nvSpPr>
        <p:spPr>
          <a:xfrm>
            <a:off x="1957388" y="2215612"/>
            <a:ext cx="867245" cy="656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8" name="Marcador de contenido 2"/>
          <p:cNvSpPr txBox="1">
            <a:spLocks/>
          </p:cNvSpPr>
          <p:nvPr/>
        </p:nvSpPr>
        <p:spPr>
          <a:xfrm>
            <a:off x="1035747" y="3994671"/>
            <a:ext cx="9794178" cy="942976"/>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Muestra de filtro: antes y después (mojado y seco).</a:t>
            </a:r>
          </a:p>
        </p:txBody>
      </p:sp>
      <p:pic>
        <p:nvPicPr>
          <p:cNvPr id="12" name="Imagen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16200000">
            <a:off x="8563516" y="4155280"/>
            <a:ext cx="1936681" cy="2582242"/>
          </a:xfrm>
          <a:prstGeom prst="rect">
            <a:avLst/>
          </a:prstGeom>
        </p:spPr>
      </p:pic>
      <p:pic>
        <p:nvPicPr>
          <p:cNvPr id="13" name="Imagen 1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5400000">
            <a:off x="4951165" y="4129451"/>
            <a:ext cx="1963341" cy="2617788"/>
          </a:xfrm>
          <a:prstGeom prst="rect">
            <a:avLst/>
          </a:prstGeom>
        </p:spPr>
      </p:pic>
      <p:pic>
        <p:nvPicPr>
          <p:cNvPr id="21" name="Imagen 20"/>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rot="5400000">
            <a:off x="1382508" y="4240945"/>
            <a:ext cx="2017002" cy="2514555"/>
          </a:xfrm>
          <a:prstGeom prst="rect">
            <a:avLst/>
          </a:prstGeom>
        </p:spPr>
      </p:pic>
      <p:sp>
        <p:nvSpPr>
          <p:cNvPr id="27" name="Flecha derecha 26"/>
          <p:cNvSpPr/>
          <p:nvPr/>
        </p:nvSpPr>
        <p:spPr>
          <a:xfrm>
            <a:off x="3751023" y="5170139"/>
            <a:ext cx="867245" cy="656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8" name="Flecha derecha 27"/>
          <p:cNvSpPr/>
          <p:nvPr/>
        </p:nvSpPr>
        <p:spPr>
          <a:xfrm>
            <a:off x="7305859" y="5110262"/>
            <a:ext cx="867245" cy="656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extLst>
      <p:ext uri="{BB962C8B-B14F-4D97-AF65-F5344CB8AC3E}">
        <p14:creationId xmlns:p14="http://schemas.microsoft.com/office/powerpoint/2010/main" val="283058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8F63A3B-78C7-47BE-AE5E-E10140E04643}" type="slidenum">
              <a:rPr lang="en-US" smtClean="0"/>
              <a:t>8</a:t>
            </a:fld>
            <a:endParaRPr lang="en-US" dirty="0"/>
          </a:p>
        </p:txBody>
      </p:sp>
      <p:sp>
        <p:nvSpPr>
          <p:cNvPr id="5" name="Título 1"/>
          <p:cNvSpPr txBox="1">
            <a:spLocks/>
          </p:cNvSpPr>
          <p:nvPr/>
        </p:nvSpPr>
        <p:spPr>
          <a:xfrm>
            <a:off x="304799" y="419676"/>
            <a:ext cx="11453813" cy="762000"/>
          </a:xfrm>
          <a:prstGeom prst="rect">
            <a:avLst/>
          </a:prstGeom>
        </p:spPr>
        <p:txBody>
          <a:bodyPr vert="horz" lIns="91440" tIns="45720" rIns="91440" bIns="45720" rtlCol="0" anchor="ctr">
            <a:normAutofit/>
          </a:bodyPr>
          <a:lstStyle>
            <a:lvl1pPr algn="ctr" defTabSz="609630" rtl="0" eaLnBrk="1" latinLnBrk="0" hangingPunct="1">
              <a:spcBef>
                <a:spcPct val="0"/>
              </a:spcBef>
              <a:buNone/>
              <a:defRPr sz="2933" kern="1200">
                <a:solidFill>
                  <a:schemeClr val="tx1"/>
                </a:solidFill>
                <a:latin typeface="+mj-lt"/>
                <a:ea typeface="+mj-ea"/>
                <a:cs typeface="+mj-cs"/>
              </a:defRPr>
            </a:lvl1pPr>
          </a:lstStyle>
          <a:p>
            <a:r>
              <a:rPr lang="es-VE" sz="3600" b="1" dirty="0" smtClean="0">
                <a:latin typeface="Times New Roman" panose="02020603050405020304" pitchFamily="18" charset="0"/>
                <a:cs typeface="Times New Roman" panose="02020603050405020304" pitchFamily="18" charset="0"/>
              </a:rPr>
              <a:t>Análisis detallado</a:t>
            </a:r>
            <a:endParaRPr lang="es-VE" sz="3600" b="1" dirty="0">
              <a:latin typeface="Times New Roman" panose="02020603050405020304" pitchFamily="18" charset="0"/>
              <a:cs typeface="Times New Roman" panose="02020603050405020304" pitchFamily="18" charset="0"/>
            </a:endParaRPr>
          </a:p>
        </p:txBody>
      </p:sp>
      <p:graphicFrame>
        <p:nvGraphicFramePr>
          <p:cNvPr id="6" name="Tabla 5"/>
          <p:cNvGraphicFramePr>
            <a:graphicFrameLocks noGrp="1"/>
          </p:cNvGraphicFramePr>
          <p:nvPr>
            <p:extLst>
              <p:ext uri="{D42A27DB-BD31-4B8C-83A1-F6EECF244321}">
                <p14:modId xmlns:p14="http://schemas.microsoft.com/office/powerpoint/2010/main" val="3267000056"/>
              </p:ext>
            </p:extLst>
          </p:nvPr>
        </p:nvGraphicFramePr>
        <p:xfrm>
          <a:off x="1550588" y="1181676"/>
          <a:ext cx="9393636" cy="5197217"/>
        </p:xfrm>
        <a:graphic>
          <a:graphicData uri="http://schemas.openxmlformats.org/drawingml/2006/table">
            <a:tbl>
              <a:tblPr firstRow="1" bandRow="1">
                <a:tableStyleId>{5C22544A-7EE6-4342-B048-85BDC9FD1C3A}</a:tableStyleId>
              </a:tblPr>
              <a:tblGrid>
                <a:gridCol w="3131212">
                  <a:extLst>
                    <a:ext uri="{9D8B030D-6E8A-4147-A177-3AD203B41FA5}">
                      <a16:colId xmlns:a16="http://schemas.microsoft.com/office/drawing/2014/main" val="1751693987"/>
                    </a:ext>
                  </a:extLst>
                </a:gridCol>
                <a:gridCol w="3131212">
                  <a:extLst>
                    <a:ext uri="{9D8B030D-6E8A-4147-A177-3AD203B41FA5}">
                      <a16:colId xmlns:a16="http://schemas.microsoft.com/office/drawing/2014/main" val="636102150"/>
                    </a:ext>
                  </a:extLst>
                </a:gridCol>
                <a:gridCol w="3131212">
                  <a:extLst>
                    <a:ext uri="{9D8B030D-6E8A-4147-A177-3AD203B41FA5}">
                      <a16:colId xmlns:a16="http://schemas.microsoft.com/office/drawing/2014/main" val="4279354073"/>
                    </a:ext>
                  </a:extLst>
                </a:gridCol>
              </a:tblGrid>
              <a:tr h="1001924">
                <a:tc>
                  <a:txBody>
                    <a:bodyPr/>
                    <a:lstStyle/>
                    <a:p>
                      <a:pPr algn="ctr"/>
                      <a:r>
                        <a:rPr lang="es-VE" sz="2000" dirty="0" smtClean="0">
                          <a:latin typeface="Times New Roman" panose="02020603050405020304" pitchFamily="18" charset="0"/>
                          <a:cs typeface="Times New Roman" panose="02020603050405020304" pitchFamily="18" charset="0"/>
                        </a:rPr>
                        <a:t>Muestra </a:t>
                      </a:r>
                      <a:endParaRPr lang="es-VE" sz="2000" dirty="0">
                        <a:latin typeface="Times New Roman" panose="02020603050405020304" pitchFamily="18" charset="0"/>
                        <a:cs typeface="Times New Roman" panose="02020603050405020304" pitchFamily="18" charset="0"/>
                      </a:endParaRPr>
                    </a:p>
                  </a:txBody>
                  <a:tcPr/>
                </a:tc>
                <a:tc>
                  <a:txBody>
                    <a:bodyPr/>
                    <a:lstStyle/>
                    <a:p>
                      <a:pPr algn="ctr"/>
                      <a:r>
                        <a:rPr lang="es-VE" sz="2000" dirty="0" smtClean="0">
                          <a:latin typeface="Times New Roman" panose="02020603050405020304" pitchFamily="18" charset="0"/>
                          <a:cs typeface="Times New Roman" panose="02020603050405020304" pitchFamily="18" charset="0"/>
                        </a:rPr>
                        <a:t>Estado del agua</a:t>
                      </a:r>
                      <a:endParaRPr lang="es-VE" sz="2000" dirty="0">
                        <a:latin typeface="Times New Roman" panose="02020603050405020304" pitchFamily="18" charset="0"/>
                        <a:cs typeface="Times New Roman" panose="02020603050405020304" pitchFamily="18" charset="0"/>
                      </a:endParaRPr>
                    </a:p>
                  </a:txBody>
                  <a:tcPr/>
                </a:tc>
                <a:tc>
                  <a:txBody>
                    <a:bodyPr/>
                    <a:lstStyle/>
                    <a:p>
                      <a:pPr algn="ctr"/>
                      <a:r>
                        <a:rPr lang="es-VE" sz="2000" dirty="0" smtClean="0">
                          <a:latin typeface="Times New Roman" panose="02020603050405020304" pitchFamily="18" charset="0"/>
                          <a:cs typeface="Times New Roman" panose="02020603050405020304" pitchFamily="18" charset="0"/>
                        </a:rPr>
                        <a:t>Filtro</a:t>
                      </a:r>
                      <a:r>
                        <a:rPr lang="es-VE" sz="2000" baseline="0" dirty="0" smtClean="0">
                          <a:latin typeface="Times New Roman" panose="02020603050405020304" pitchFamily="18" charset="0"/>
                          <a:cs typeface="Times New Roman" panose="02020603050405020304" pitchFamily="18" charset="0"/>
                        </a:rPr>
                        <a:t> del agua</a:t>
                      </a:r>
                      <a:endParaRPr lang="es-VE"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9662343"/>
                  </a:ext>
                </a:extLst>
              </a:tr>
              <a:tr h="1001924">
                <a:tc>
                  <a:txBody>
                    <a:bodyPr/>
                    <a:lstStyle/>
                    <a:p>
                      <a:pPr algn="ctr"/>
                      <a:r>
                        <a:rPr lang="es-VE" sz="2000" dirty="0" smtClean="0">
                          <a:latin typeface="Times New Roman" panose="02020603050405020304" pitchFamily="18" charset="0"/>
                          <a:cs typeface="Times New Roman" panose="02020603050405020304" pitchFamily="18" charset="0"/>
                        </a:rPr>
                        <a:t>07/06/2025</a:t>
                      </a:r>
                      <a:endParaRPr lang="es-VE" sz="2000" dirty="0">
                        <a:latin typeface="Times New Roman" panose="02020603050405020304" pitchFamily="18" charset="0"/>
                        <a:cs typeface="Times New Roman" panose="02020603050405020304" pitchFamily="18" charset="0"/>
                      </a:endParaRPr>
                    </a:p>
                  </a:txBody>
                  <a:tcPr/>
                </a:tc>
                <a:tc>
                  <a:txBody>
                    <a:bodyPr/>
                    <a:lstStyle/>
                    <a:p>
                      <a:pPr algn="ctr"/>
                      <a:r>
                        <a:rPr lang="es-VE" sz="2000" dirty="0" smtClean="0">
                          <a:latin typeface="Times New Roman" panose="02020603050405020304" pitchFamily="18" charset="0"/>
                          <a:cs typeface="Times New Roman" panose="02020603050405020304" pitchFamily="18" charset="0"/>
                        </a:rPr>
                        <a:t>Se observa </a:t>
                      </a:r>
                      <a:r>
                        <a:rPr lang="es-VE" sz="2000" baseline="0" dirty="0" smtClean="0">
                          <a:latin typeface="Times New Roman" panose="02020603050405020304" pitchFamily="18" charset="0"/>
                          <a:cs typeface="Times New Roman" panose="02020603050405020304" pitchFamily="18" charset="0"/>
                        </a:rPr>
                        <a:t>ligeras suciedad (grasa)</a:t>
                      </a:r>
                      <a:endParaRPr lang="es-VE" sz="2000" dirty="0">
                        <a:latin typeface="Times New Roman" panose="02020603050405020304" pitchFamily="18" charset="0"/>
                        <a:cs typeface="Times New Roman" panose="02020603050405020304" pitchFamily="18" charset="0"/>
                      </a:endParaRPr>
                    </a:p>
                  </a:txBody>
                  <a:tcPr/>
                </a:tc>
                <a:tc>
                  <a:txBody>
                    <a:bodyPr/>
                    <a:lstStyle/>
                    <a:p>
                      <a:pPr algn="ctr"/>
                      <a:r>
                        <a:rPr lang="es-VE" sz="2000" dirty="0" smtClean="0">
                          <a:latin typeface="Times New Roman" panose="02020603050405020304" pitchFamily="18" charset="0"/>
                          <a:cs typeface="Times New Roman" panose="02020603050405020304" pitchFamily="18" charset="0"/>
                        </a:rPr>
                        <a:t>No</a:t>
                      </a:r>
                      <a:r>
                        <a:rPr lang="es-VE" sz="2000" baseline="0" dirty="0" smtClean="0">
                          <a:latin typeface="Times New Roman" panose="02020603050405020304" pitchFamily="18" charset="0"/>
                          <a:cs typeface="Times New Roman" panose="02020603050405020304" pitchFamily="18" charset="0"/>
                        </a:rPr>
                        <a:t> tiene</a:t>
                      </a:r>
                      <a:endParaRPr lang="es-VE"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73016686"/>
                  </a:ext>
                </a:extLst>
              </a:tr>
              <a:tr h="572089">
                <a:tc>
                  <a:txBody>
                    <a:bodyPr/>
                    <a:lstStyle/>
                    <a:p>
                      <a:pPr algn="ctr"/>
                      <a:r>
                        <a:rPr lang="es-VE" sz="2000" dirty="0" smtClean="0">
                          <a:latin typeface="Times New Roman" panose="02020603050405020304" pitchFamily="18" charset="0"/>
                          <a:cs typeface="Times New Roman" panose="02020603050405020304" pitchFamily="18" charset="0"/>
                        </a:rPr>
                        <a:t>07/06/2025</a:t>
                      </a:r>
                      <a:endParaRPr lang="es-VE" sz="2000" dirty="0">
                        <a:latin typeface="Times New Roman" panose="02020603050405020304" pitchFamily="18" charset="0"/>
                        <a:cs typeface="Times New Roman" panose="02020603050405020304" pitchFamily="18" charset="0"/>
                      </a:endParaRPr>
                    </a:p>
                  </a:txBody>
                  <a:tcPr/>
                </a:tc>
                <a:tc>
                  <a:txBody>
                    <a:bodyPr/>
                    <a:lstStyle/>
                    <a:p>
                      <a:pPr algn="ctr"/>
                      <a:r>
                        <a:rPr lang="es-VE" sz="2000" dirty="0" smtClean="0">
                          <a:latin typeface="Times New Roman" panose="02020603050405020304" pitchFamily="18" charset="0"/>
                          <a:cs typeface="Times New Roman" panose="02020603050405020304" pitchFamily="18" charset="0"/>
                        </a:rPr>
                        <a:t>Se observa limpio</a:t>
                      </a:r>
                      <a:endParaRPr lang="es-VE" sz="2000" dirty="0">
                        <a:latin typeface="Times New Roman" panose="02020603050405020304" pitchFamily="18" charset="0"/>
                        <a:cs typeface="Times New Roman" panose="02020603050405020304" pitchFamily="18" charset="0"/>
                      </a:endParaRPr>
                    </a:p>
                  </a:txBody>
                  <a:tcPr/>
                </a:tc>
                <a:tc>
                  <a:txBody>
                    <a:bodyPr/>
                    <a:lstStyle/>
                    <a:p>
                      <a:pPr algn="ctr"/>
                      <a:r>
                        <a:rPr lang="es-VE" sz="2000" dirty="0" smtClean="0">
                          <a:latin typeface="Times New Roman" panose="02020603050405020304" pitchFamily="18" charset="0"/>
                          <a:cs typeface="Times New Roman" panose="02020603050405020304" pitchFamily="18" charset="0"/>
                        </a:rPr>
                        <a:t>Permanece</a:t>
                      </a:r>
                      <a:r>
                        <a:rPr lang="es-VE" sz="2000" baseline="0" dirty="0" smtClean="0">
                          <a:latin typeface="Times New Roman" panose="02020603050405020304" pitchFamily="18" charset="0"/>
                          <a:cs typeface="Times New Roman" panose="02020603050405020304" pitchFamily="18" charset="0"/>
                        </a:rPr>
                        <a:t> limpio</a:t>
                      </a:r>
                      <a:endParaRPr lang="es-VE"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18190798"/>
                  </a:ext>
                </a:extLst>
              </a:tr>
              <a:tr h="1001924">
                <a:tc>
                  <a:txBody>
                    <a:bodyPr/>
                    <a:lstStyle/>
                    <a:p>
                      <a:pPr algn="ctr"/>
                      <a:r>
                        <a:rPr lang="es-VE" sz="2000" dirty="0" smtClean="0">
                          <a:latin typeface="Times New Roman" panose="02020603050405020304" pitchFamily="18" charset="0"/>
                          <a:cs typeface="Times New Roman" panose="02020603050405020304" pitchFamily="18" charset="0"/>
                        </a:rPr>
                        <a:t>09/06/2025</a:t>
                      </a:r>
                      <a:endParaRPr lang="es-VE" sz="2000" dirty="0">
                        <a:latin typeface="Times New Roman" panose="02020603050405020304" pitchFamily="18" charset="0"/>
                        <a:cs typeface="Times New Roman" panose="02020603050405020304" pitchFamily="18" charset="0"/>
                      </a:endParaRPr>
                    </a:p>
                  </a:txBody>
                  <a:tcPr/>
                </a:tc>
                <a:tc>
                  <a:txBody>
                    <a:bodyPr/>
                    <a:lstStyle/>
                    <a:p>
                      <a:pPr algn="ctr"/>
                      <a:r>
                        <a:rPr lang="es-VE" sz="2000" dirty="0" smtClean="0">
                          <a:latin typeface="Times New Roman" panose="02020603050405020304" pitchFamily="18" charset="0"/>
                          <a:cs typeface="Times New Roman" panose="02020603050405020304" pitchFamily="18" charset="0"/>
                        </a:rPr>
                        <a:t>Se observa igual</a:t>
                      </a:r>
                      <a:r>
                        <a:rPr lang="es-VE" sz="2000" baseline="0" dirty="0" smtClean="0">
                          <a:latin typeface="Times New Roman" panose="02020603050405020304" pitchFamily="18" charset="0"/>
                          <a:cs typeface="Times New Roman" panose="02020603050405020304" pitchFamily="18" charset="0"/>
                        </a:rPr>
                        <a:t> que la anterior</a:t>
                      </a:r>
                      <a:endParaRPr lang="es-VE" sz="20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lang="es-VE" sz="2000" baseline="0" dirty="0" err="1" smtClean="0">
                          <a:latin typeface="Times New Roman" panose="02020603050405020304" pitchFamily="18" charset="0"/>
                          <a:cs typeface="Times New Roman" panose="02020603050405020304" pitchFamily="18" charset="0"/>
                        </a:rPr>
                        <a:t>Coloramientos</a:t>
                      </a:r>
                      <a:r>
                        <a:rPr lang="es-VE" sz="2000" baseline="0" dirty="0" smtClean="0">
                          <a:latin typeface="Times New Roman" panose="02020603050405020304" pitchFamily="18" charset="0"/>
                          <a:cs typeface="Times New Roman" panose="02020603050405020304" pitchFamily="18" charset="0"/>
                        </a:rPr>
                        <a:t> en la salida de agua</a:t>
                      </a:r>
                      <a:endParaRPr lang="es-VE" sz="2000" dirty="0" smtClean="0">
                        <a:latin typeface="Times New Roman" panose="02020603050405020304" pitchFamily="18" charset="0"/>
                        <a:cs typeface="Times New Roman" panose="02020603050405020304" pitchFamily="18" charset="0"/>
                      </a:endParaRPr>
                    </a:p>
                    <a:p>
                      <a:pPr algn="ctr"/>
                      <a:r>
                        <a:rPr lang="es-VE" sz="2000" dirty="0" smtClean="0">
                          <a:latin typeface="Times New Roman" panose="02020603050405020304" pitchFamily="18" charset="0"/>
                          <a:cs typeface="Times New Roman" panose="02020603050405020304" pitchFamily="18" charset="0"/>
                        </a:rPr>
                        <a:t>dejando leve suciedad,</a:t>
                      </a:r>
                      <a:r>
                        <a:rPr lang="es-VE" sz="2000" baseline="0" dirty="0" smtClean="0">
                          <a:latin typeface="Times New Roman" panose="02020603050405020304" pitchFamily="18" charset="0"/>
                          <a:cs typeface="Times New Roman" panose="02020603050405020304" pitchFamily="18" charset="0"/>
                        </a:rPr>
                        <a:t> al empezar a manchar el colador de tela.</a:t>
                      </a:r>
                      <a:endParaRPr lang="es-VE"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97394694"/>
                  </a:ext>
                </a:extLst>
              </a:tr>
              <a:tr h="1001924">
                <a:tc>
                  <a:txBody>
                    <a:bodyPr/>
                    <a:lstStyle/>
                    <a:p>
                      <a:pPr algn="ctr"/>
                      <a:r>
                        <a:rPr lang="es-VE" sz="2000" dirty="0" smtClean="0">
                          <a:latin typeface="Times New Roman" panose="02020603050405020304" pitchFamily="18" charset="0"/>
                          <a:cs typeface="Times New Roman" panose="02020603050405020304" pitchFamily="18" charset="0"/>
                        </a:rPr>
                        <a:t>14/06/2025</a:t>
                      </a:r>
                      <a:endParaRPr lang="es-VE" sz="2000" dirty="0">
                        <a:latin typeface="Times New Roman" panose="02020603050405020304" pitchFamily="18" charset="0"/>
                        <a:cs typeface="Times New Roman" panose="02020603050405020304" pitchFamily="18" charset="0"/>
                      </a:endParaRPr>
                    </a:p>
                  </a:txBody>
                  <a:tcPr/>
                </a:tc>
                <a:tc>
                  <a:txBody>
                    <a:bodyPr/>
                    <a:lstStyle/>
                    <a:p>
                      <a:pPr algn="ctr"/>
                      <a:r>
                        <a:rPr lang="es-VE" sz="2000" dirty="0" smtClean="0">
                          <a:latin typeface="Times New Roman" panose="02020603050405020304" pitchFamily="18" charset="0"/>
                          <a:cs typeface="Times New Roman" panose="02020603050405020304" pitchFamily="18" charset="0"/>
                        </a:rPr>
                        <a:t>Se muestra limpia pero con</a:t>
                      </a:r>
                      <a:r>
                        <a:rPr lang="es-VE" sz="2000" baseline="0" dirty="0" smtClean="0">
                          <a:latin typeface="Times New Roman" panose="02020603050405020304" pitchFamily="18" charset="0"/>
                          <a:cs typeface="Times New Roman" panose="02020603050405020304" pitchFamily="18" charset="0"/>
                        </a:rPr>
                        <a:t> partículas oscuras</a:t>
                      </a:r>
                      <a:endParaRPr lang="es-VE" sz="2000" dirty="0">
                        <a:latin typeface="Times New Roman" panose="02020603050405020304" pitchFamily="18" charset="0"/>
                        <a:cs typeface="Times New Roman" panose="02020603050405020304" pitchFamily="18" charset="0"/>
                      </a:endParaRPr>
                    </a:p>
                  </a:txBody>
                  <a:tcPr/>
                </a:tc>
                <a:tc>
                  <a:txBody>
                    <a:bodyPr/>
                    <a:lstStyle/>
                    <a:p>
                      <a:pPr algn="ctr"/>
                      <a:r>
                        <a:rPr lang="es-VE" sz="2000" dirty="0" smtClean="0">
                          <a:latin typeface="Times New Roman" panose="02020603050405020304" pitchFamily="18" charset="0"/>
                          <a:cs typeface="Times New Roman" panose="02020603050405020304" pitchFamily="18" charset="0"/>
                        </a:rPr>
                        <a:t>Desgaste en el filtro conservando poso agentes</a:t>
                      </a:r>
                      <a:r>
                        <a:rPr lang="es-VE" sz="2000" baseline="0" dirty="0" smtClean="0">
                          <a:latin typeface="Times New Roman" panose="02020603050405020304" pitchFamily="18" charset="0"/>
                          <a:cs typeface="Times New Roman" panose="02020603050405020304" pitchFamily="18" charset="0"/>
                        </a:rPr>
                        <a:t> contaminantes</a:t>
                      </a:r>
                      <a:endParaRPr lang="es-VE"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93058510"/>
                  </a:ext>
                </a:extLst>
              </a:tr>
            </a:tbl>
          </a:graphicData>
        </a:graphic>
      </p:graphicFrame>
    </p:spTree>
    <p:extLst>
      <p:ext uri="{BB962C8B-B14F-4D97-AF65-F5344CB8AC3E}">
        <p14:creationId xmlns:p14="http://schemas.microsoft.com/office/powerpoint/2010/main" val="150841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48F63A3B-78C7-47BE-AE5E-E10140E04643}" type="slidenum">
              <a:rPr lang="en-US" smtClean="0"/>
              <a:t>9</a:t>
            </a:fld>
            <a:endParaRPr lang="en-US" dirty="0"/>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95600" y="1500188"/>
            <a:ext cx="5791200" cy="4343400"/>
          </a:xfrm>
          <a:prstGeom prst="rect">
            <a:avLst/>
          </a:prstGeom>
        </p:spPr>
      </p:pic>
      <p:sp>
        <p:nvSpPr>
          <p:cNvPr id="6" name="Título 1"/>
          <p:cNvSpPr txBox="1">
            <a:spLocks/>
          </p:cNvSpPr>
          <p:nvPr/>
        </p:nvSpPr>
        <p:spPr>
          <a:xfrm>
            <a:off x="304799" y="419676"/>
            <a:ext cx="11453813" cy="762000"/>
          </a:xfrm>
          <a:prstGeom prst="rect">
            <a:avLst/>
          </a:prstGeom>
        </p:spPr>
        <p:txBody>
          <a:bodyPr vert="horz" lIns="91440" tIns="45720" rIns="91440" bIns="45720" rtlCol="0" anchor="ctr">
            <a:normAutofit/>
          </a:bodyPr>
          <a:lstStyle>
            <a:lvl1pPr algn="ctr" defTabSz="609630" rtl="0" eaLnBrk="1" latinLnBrk="0" hangingPunct="1">
              <a:spcBef>
                <a:spcPct val="0"/>
              </a:spcBef>
              <a:buNone/>
              <a:defRPr sz="2933" kern="1200">
                <a:solidFill>
                  <a:schemeClr val="tx1"/>
                </a:solidFill>
                <a:latin typeface="+mj-lt"/>
                <a:ea typeface="+mj-ea"/>
                <a:cs typeface="+mj-cs"/>
              </a:defRPr>
            </a:lvl1pPr>
          </a:lstStyle>
          <a:p>
            <a:r>
              <a:rPr lang="es-VE" sz="3600" b="1" dirty="0" smtClean="0">
                <a:latin typeface="Times New Roman" panose="02020603050405020304" pitchFamily="18" charset="0"/>
                <a:cs typeface="Times New Roman" panose="02020603050405020304" pitchFamily="18" charset="0"/>
              </a:rPr>
              <a:t>Comparación de aguas</a:t>
            </a:r>
            <a:endParaRPr lang="es-VE" sz="3600" b="1" dirty="0">
              <a:latin typeface="Times New Roman" panose="02020603050405020304" pitchFamily="18" charset="0"/>
              <a:cs typeface="Times New Roman" panose="02020603050405020304" pitchFamily="18" charset="0"/>
            </a:endParaRPr>
          </a:p>
        </p:txBody>
      </p:sp>
      <p:sp>
        <p:nvSpPr>
          <p:cNvPr id="7" name="Marcador de contenido 2"/>
          <p:cNvSpPr txBox="1">
            <a:spLocks/>
          </p:cNvSpPr>
          <p:nvPr/>
        </p:nvSpPr>
        <p:spPr>
          <a:xfrm>
            <a:off x="1001714" y="4462966"/>
            <a:ext cx="2114549"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Agua potable</a:t>
            </a:r>
          </a:p>
        </p:txBody>
      </p:sp>
      <p:sp>
        <p:nvSpPr>
          <p:cNvPr id="8" name="Marcador de contenido 2"/>
          <p:cNvSpPr txBox="1">
            <a:spLocks/>
          </p:cNvSpPr>
          <p:nvPr/>
        </p:nvSpPr>
        <p:spPr>
          <a:xfrm>
            <a:off x="4836321" y="5843588"/>
            <a:ext cx="2114549"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Agua de la llave</a:t>
            </a:r>
          </a:p>
        </p:txBody>
      </p:sp>
      <p:sp>
        <p:nvSpPr>
          <p:cNvPr id="9" name="Marcador de contenido 2"/>
          <p:cNvSpPr txBox="1">
            <a:spLocks/>
          </p:cNvSpPr>
          <p:nvPr/>
        </p:nvSpPr>
        <p:spPr>
          <a:xfrm>
            <a:off x="9077325" y="3994591"/>
            <a:ext cx="2114549" cy="706175"/>
          </a:xfrm>
          <a:prstGeom prst="rect">
            <a:avLst/>
          </a:prstGeom>
        </p:spPr>
        <p:txBody>
          <a:bodyPr vert="horz" lIns="91440" tIns="45720" rIns="91440" bIns="45720" rtlCol="0">
            <a:noAutofit/>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buNone/>
            </a:pPr>
            <a:r>
              <a:rPr lang="es-VE" sz="2000" dirty="0" smtClean="0">
                <a:latin typeface="Times New Roman" panose="02020603050405020304" pitchFamily="18" charset="0"/>
                <a:cs typeface="Times New Roman" panose="02020603050405020304" pitchFamily="18" charset="0"/>
              </a:rPr>
              <a:t>Agua residual</a:t>
            </a:r>
          </a:p>
        </p:txBody>
      </p:sp>
      <p:sp>
        <p:nvSpPr>
          <p:cNvPr id="10" name="Flecha derecha 9"/>
          <p:cNvSpPr/>
          <p:nvPr/>
        </p:nvSpPr>
        <p:spPr>
          <a:xfrm>
            <a:off x="1709738" y="4760995"/>
            <a:ext cx="1201341" cy="6572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1" name="Flecha derecha 10"/>
          <p:cNvSpPr/>
          <p:nvPr/>
        </p:nvSpPr>
        <p:spPr>
          <a:xfrm flipH="1">
            <a:off x="8686800" y="4313103"/>
            <a:ext cx="1185862" cy="6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2" name="Flecha abajo 11"/>
          <p:cNvSpPr/>
          <p:nvPr/>
        </p:nvSpPr>
        <p:spPr>
          <a:xfrm flipV="1">
            <a:off x="5379245" y="4875295"/>
            <a:ext cx="854868" cy="9682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extLst>
      <p:ext uri="{BB962C8B-B14F-4D97-AF65-F5344CB8AC3E}">
        <p14:creationId xmlns:p14="http://schemas.microsoft.com/office/powerpoint/2010/main" val="2724859470"/>
      </p:ext>
    </p:extLst>
  </p:cSld>
  <p:clrMapOvr>
    <a:masterClrMapping/>
  </p:clrMapOvr>
</p:sld>
</file>

<file path=ppt/theme/theme1.xml><?xml version="1.0" encoding="utf-8"?>
<a:theme xmlns:a="http://schemas.openxmlformats.org/drawingml/2006/main" name="Cover and End Slide Master">
  <a:themeElements>
    <a:clrScheme name="ALLPPT-407">
      <a:dk1>
        <a:sysClr val="windowText" lastClr="000000"/>
      </a:dk1>
      <a:lt1>
        <a:sysClr val="window" lastClr="FFFFFF"/>
      </a:lt1>
      <a:dk2>
        <a:srgbClr val="44546A"/>
      </a:dk2>
      <a:lt2>
        <a:srgbClr val="E7E6E6"/>
      </a:lt2>
      <a:accent1>
        <a:srgbClr val="1FFBFD"/>
      </a:accent1>
      <a:accent2>
        <a:srgbClr val="0AA6ED"/>
      </a:accent2>
      <a:accent3>
        <a:srgbClr val="0085F2"/>
      </a:accent3>
      <a:accent4>
        <a:srgbClr val="125AC4"/>
      </a:accent4>
      <a:accent5>
        <a:srgbClr val="00307E"/>
      </a:accent5>
      <a:accent6>
        <a:srgbClr val="000096"/>
      </a:accent6>
      <a:hlink>
        <a:srgbClr val="FFFFFF"/>
      </a:hlink>
      <a:folHlink>
        <a:srgbClr val="26262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407">
      <a:dk1>
        <a:sysClr val="windowText" lastClr="000000"/>
      </a:dk1>
      <a:lt1>
        <a:sysClr val="window" lastClr="FFFFFF"/>
      </a:lt1>
      <a:dk2>
        <a:srgbClr val="44546A"/>
      </a:dk2>
      <a:lt2>
        <a:srgbClr val="E7E6E6"/>
      </a:lt2>
      <a:accent1>
        <a:srgbClr val="1FFBFD"/>
      </a:accent1>
      <a:accent2>
        <a:srgbClr val="0AA6ED"/>
      </a:accent2>
      <a:accent3>
        <a:srgbClr val="0085F2"/>
      </a:accent3>
      <a:accent4>
        <a:srgbClr val="125AC4"/>
      </a:accent4>
      <a:accent5>
        <a:srgbClr val="00307E"/>
      </a:accent5>
      <a:accent6>
        <a:srgbClr val="000096"/>
      </a:accent6>
      <a:hlink>
        <a:srgbClr val="FFFFFF"/>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407">
      <a:dk1>
        <a:sysClr val="windowText" lastClr="000000"/>
      </a:dk1>
      <a:lt1>
        <a:sysClr val="window" lastClr="FFFFFF"/>
      </a:lt1>
      <a:dk2>
        <a:srgbClr val="44546A"/>
      </a:dk2>
      <a:lt2>
        <a:srgbClr val="E7E6E6"/>
      </a:lt2>
      <a:accent1>
        <a:srgbClr val="1FFBFD"/>
      </a:accent1>
      <a:accent2>
        <a:srgbClr val="0AA6ED"/>
      </a:accent2>
      <a:accent3>
        <a:srgbClr val="0085F2"/>
      </a:accent3>
      <a:accent4>
        <a:srgbClr val="125AC4"/>
      </a:accent4>
      <a:accent5>
        <a:srgbClr val="00307E"/>
      </a:accent5>
      <a:accent6>
        <a:srgbClr val="000096"/>
      </a:accent6>
      <a:hlink>
        <a:srgbClr val="FFFFFF"/>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ontents Slide Master">
  <a:themeElements>
    <a:clrScheme name="ALLPPT-407">
      <a:dk1>
        <a:sysClr val="windowText" lastClr="000000"/>
      </a:dk1>
      <a:lt1>
        <a:sysClr val="window" lastClr="FFFFFF"/>
      </a:lt1>
      <a:dk2>
        <a:srgbClr val="44546A"/>
      </a:dk2>
      <a:lt2>
        <a:srgbClr val="E7E6E6"/>
      </a:lt2>
      <a:accent1>
        <a:srgbClr val="1FFBFD"/>
      </a:accent1>
      <a:accent2>
        <a:srgbClr val="0AA6ED"/>
      </a:accent2>
      <a:accent3>
        <a:srgbClr val="0085F2"/>
      </a:accent3>
      <a:accent4>
        <a:srgbClr val="125AC4"/>
      </a:accent4>
      <a:accent5>
        <a:srgbClr val="00307E"/>
      </a:accent5>
      <a:accent6>
        <a:srgbClr val="000096"/>
      </a:accent6>
      <a:hlink>
        <a:srgbClr val="FFFFFF"/>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Section Break Slide Master">
  <a:themeElements>
    <a:clrScheme name="ALLPPT-407">
      <a:dk1>
        <a:sysClr val="windowText" lastClr="000000"/>
      </a:dk1>
      <a:lt1>
        <a:sysClr val="window" lastClr="FFFFFF"/>
      </a:lt1>
      <a:dk2>
        <a:srgbClr val="44546A"/>
      </a:dk2>
      <a:lt2>
        <a:srgbClr val="E7E6E6"/>
      </a:lt2>
      <a:accent1>
        <a:srgbClr val="1FFBFD"/>
      </a:accent1>
      <a:accent2>
        <a:srgbClr val="0AA6ED"/>
      </a:accent2>
      <a:accent3>
        <a:srgbClr val="0085F2"/>
      </a:accent3>
      <a:accent4>
        <a:srgbClr val="125AC4"/>
      </a:accent4>
      <a:accent5>
        <a:srgbClr val="00307E"/>
      </a:accent5>
      <a:accent6>
        <a:srgbClr val="000096"/>
      </a:accent6>
      <a:hlink>
        <a:srgbClr val="FFFFFF"/>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e6e01ebd-820e-4321-baaf-9fd19b804c8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Plantilla-contaminacion-agua</Template>
  <TotalTime>189</TotalTime>
  <Words>446</Words>
  <Application>Microsoft Office PowerPoint</Application>
  <PresentationFormat>Panorámica</PresentationFormat>
  <Paragraphs>96</Paragraphs>
  <Slides>10</Slides>
  <Notes>1</Notes>
  <HiddenSlides>0</HiddenSlides>
  <MMClips>0</MMClips>
  <ScaleCrop>false</ScaleCrop>
  <HeadingPairs>
    <vt:vector size="6" baseType="variant">
      <vt:variant>
        <vt:lpstr>Fuentes usadas</vt:lpstr>
      </vt:variant>
      <vt:variant>
        <vt:i4>5</vt:i4>
      </vt:variant>
      <vt:variant>
        <vt:lpstr>Tema</vt:lpstr>
      </vt:variant>
      <vt:variant>
        <vt:i4>6</vt:i4>
      </vt:variant>
      <vt:variant>
        <vt:lpstr>Títulos de diapositiva</vt:lpstr>
      </vt:variant>
      <vt:variant>
        <vt:i4>10</vt:i4>
      </vt:variant>
    </vt:vector>
  </HeadingPairs>
  <TitlesOfParts>
    <vt:vector size="21" baseType="lpstr">
      <vt:lpstr>Arial</vt:lpstr>
      <vt:lpstr>Arial Unicode MS</vt:lpstr>
      <vt:lpstr>Calibri</vt:lpstr>
      <vt:lpstr>Calibri Light</vt:lpstr>
      <vt:lpstr>Times New Roman</vt:lpstr>
      <vt:lpstr>Cover and End Slide Master</vt:lpstr>
      <vt:lpstr>Contents Slide Master</vt:lpstr>
      <vt:lpstr>Section Break Slide Master</vt:lpstr>
      <vt:lpstr>1_Contents Slide Master</vt:lpstr>
      <vt:lpstr>1_Section Break Slide Master</vt:lpstr>
      <vt:lpstr>e6e01ebd-820e-4321-baaf-9fd19b804c89</vt:lpstr>
      <vt:lpstr>TEMA 3: Control y Evaluación de la Contaminación del Agua </vt:lpstr>
      <vt:lpstr>Experimento 1: Tratamiento de aguas residuales.</vt:lpstr>
      <vt:lpstr>Presentación de PowerPoint</vt:lpstr>
      <vt:lpstr>Peso de los filtros</vt:lpstr>
      <vt:lpstr>Presentación de PowerPoint</vt:lpstr>
      <vt:lpstr>Experimento 2: Medición de la calidad del agua potable</vt:lpstr>
      <vt:lpstr>Experimento 2: Medición de la calidad del agua potable</vt:lpstr>
      <vt:lpstr>Presentación de PowerPoint</vt:lpstr>
      <vt:lpstr>Presentación de PowerPoint</vt:lpstr>
      <vt:lpstr>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Luannys</dc:creator>
  <cp:lastModifiedBy>Luannys</cp:lastModifiedBy>
  <cp:revision>20</cp:revision>
  <dcterms:created xsi:type="dcterms:W3CDTF">2025-06-27T06:17:12Z</dcterms:created>
  <dcterms:modified xsi:type="dcterms:W3CDTF">2025-06-27T09:26:29Z</dcterms:modified>
</cp:coreProperties>
</file>