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One Little Font Bold" charset="1" panose="00000800000000000000"/>
      <p:regular r:id="rId18"/>
    </p:embeddedFont>
    <p:embeddedFont>
      <p:font typeface="Clear Sans Bold" charset="1" panose="020B08030302020203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jpe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14.jpeg" Type="http://schemas.openxmlformats.org/officeDocument/2006/relationships/image"/><Relationship Id="rId13" Target="../media/image15.jpeg" Type="http://schemas.openxmlformats.org/officeDocument/2006/relationships/image"/><Relationship Id="rId14" Target="../media/image16.jpeg" Type="http://schemas.openxmlformats.org/officeDocument/2006/relationships/image"/><Relationship Id="rId15" Target="../media/image17.jpeg" Type="http://schemas.openxmlformats.org/officeDocument/2006/relationships/image"/><Relationship Id="rId16" Target="../media/image18.jpeg" Type="http://schemas.openxmlformats.org/officeDocument/2006/relationships/image"/><Relationship Id="rId17" Target="../media/image19.jpeg" Type="http://schemas.openxmlformats.org/officeDocument/2006/relationships/image"/><Relationship Id="rId18" Target="../media/image20.jpeg" Type="http://schemas.openxmlformats.org/officeDocument/2006/relationships/image"/><Relationship Id="rId19" Target="../media/image21.jpe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11" Target="../media/image25.jpeg" Type="http://schemas.openxmlformats.org/officeDocument/2006/relationships/image"/><Relationship Id="rId12" Target="../media/image26.png" Type="http://schemas.openxmlformats.org/officeDocument/2006/relationships/image"/><Relationship Id="rId13" Target="../media/image27.svg" Type="http://schemas.openxmlformats.org/officeDocument/2006/relationships/image"/><Relationship Id="rId14" Target="../media/image28.jpeg" Type="http://schemas.openxmlformats.org/officeDocument/2006/relationships/image"/><Relationship Id="rId15" Target="../media/image29.jpeg" Type="http://schemas.openxmlformats.org/officeDocument/2006/relationships/image"/><Relationship Id="rId16" Target="../media/image30.jpeg" Type="http://schemas.openxmlformats.org/officeDocument/2006/relationships/image"/><Relationship Id="rId17" Target="../media/image31.jpeg" Type="http://schemas.openxmlformats.org/officeDocument/2006/relationships/image"/><Relationship Id="rId18" Target="../media/image32.jpeg" Type="http://schemas.openxmlformats.org/officeDocument/2006/relationships/image"/><Relationship Id="rId19" Target="../media/image33.jpeg" Type="http://schemas.openxmlformats.org/officeDocument/2006/relationships/image"/><Relationship Id="rId2" Target="../media/image10.png" Type="http://schemas.openxmlformats.org/officeDocument/2006/relationships/image"/><Relationship Id="rId20" Target="../media/image34.jpeg" Type="http://schemas.openxmlformats.org/officeDocument/2006/relationships/image"/><Relationship Id="rId3" Target="../media/image11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jpeg" Type="http://schemas.openxmlformats.org/officeDocument/2006/relationships/image"/><Relationship Id="rId11" Target="../media/image36.jpeg" Type="http://schemas.openxmlformats.org/officeDocument/2006/relationships/image"/><Relationship Id="rId12" Target="../media/image37.jpeg" Type="http://schemas.openxmlformats.org/officeDocument/2006/relationships/image"/><Relationship Id="rId13" Target="../media/image38.jpeg" Type="http://schemas.openxmlformats.org/officeDocument/2006/relationships/image"/><Relationship Id="rId14" Target="../media/image39.jpeg" Type="http://schemas.openxmlformats.org/officeDocument/2006/relationships/image"/><Relationship Id="rId15" Target="../media/image40.jpeg" Type="http://schemas.openxmlformats.org/officeDocument/2006/relationships/image"/><Relationship Id="rId16" Target="../media/image26.png" Type="http://schemas.openxmlformats.org/officeDocument/2006/relationships/image"/><Relationship Id="rId17" Target="../media/image27.svg" Type="http://schemas.openxmlformats.org/officeDocument/2006/relationships/image"/><Relationship Id="rId18" Target="../media/image41.jpe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jpeg" Type="http://schemas.openxmlformats.org/officeDocument/2006/relationships/image"/><Relationship Id="rId11" Target="../media/image45.png" Type="http://schemas.openxmlformats.org/officeDocument/2006/relationships/image"/><Relationship Id="rId12" Target="../media/image46.jpe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42.jpeg" Type="http://schemas.openxmlformats.org/officeDocument/2006/relationships/image"/><Relationship Id="rId9" Target="../media/image4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jpeg" Type="http://schemas.openxmlformats.org/officeDocument/2006/relationships/image"/><Relationship Id="rId11" Target="../media/image50.jpeg" Type="http://schemas.openxmlformats.org/officeDocument/2006/relationships/image"/><Relationship Id="rId12" Target="../media/image51.jpeg" Type="http://schemas.openxmlformats.org/officeDocument/2006/relationships/image"/><Relationship Id="rId13" Target="../media/image52.jpeg" Type="http://schemas.openxmlformats.org/officeDocument/2006/relationships/image"/><Relationship Id="rId14" Target="../media/image53.jpe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47.jpeg" Type="http://schemas.openxmlformats.org/officeDocument/2006/relationships/image"/><Relationship Id="rId9" Target="../media/image4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jpeg" Type="http://schemas.openxmlformats.org/officeDocument/2006/relationships/image"/><Relationship Id="rId11" Target="../media/image59.jpeg" Type="http://schemas.openxmlformats.org/officeDocument/2006/relationships/image"/><Relationship Id="rId12" Target="../media/image60.jpeg" Type="http://schemas.openxmlformats.org/officeDocument/2006/relationships/image"/><Relationship Id="rId13" Target="../media/image61.jpeg" Type="http://schemas.openxmlformats.org/officeDocument/2006/relationships/image"/><Relationship Id="rId14" Target="../media/image62.jpeg" Type="http://schemas.openxmlformats.org/officeDocument/2006/relationships/image"/><Relationship Id="rId15" Target="../media/image63.jpeg" Type="http://schemas.openxmlformats.org/officeDocument/2006/relationships/image"/><Relationship Id="rId16" Target="../media/image64.jpe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4.jpe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55.jpeg" Type="http://schemas.openxmlformats.org/officeDocument/2006/relationships/image"/><Relationship Id="rId8" Target="../media/image56.jpeg" Type="http://schemas.openxmlformats.org/officeDocument/2006/relationships/image"/><Relationship Id="rId9" Target="../media/image5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7.jpeg" Type="http://schemas.openxmlformats.org/officeDocument/2006/relationships/image"/><Relationship Id="rId11" Target="../media/image68.jpeg" Type="http://schemas.openxmlformats.org/officeDocument/2006/relationships/image"/><Relationship Id="rId12" Target="../media/image69.jpeg" Type="http://schemas.openxmlformats.org/officeDocument/2006/relationships/image"/><Relationship Id="rId13" Target="../media/image70.jpe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65.jpeg" Type="http://schemas.openxmlformats.org/officeDocument/2006/relationships/image"/><Relationship Id="rId9" Target="../media/image6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2809" y="6097219"/>
            <a:ext cx="6716675" cy="4462659"/>
          </a:xfrm>
          <a:custGeom>
            <a:avLst/>
            <a:gdLst/>
            <a:ahLst/>
            <a:cxnLst/>
            <a:rect r="r" b="b" t="t" l="l"/>
            <a:pathLst>
              <a:path h="4462659" w="6716675">
                <a:moveTo>
                  <a:pt x="0" y="0"/>
                </a:moveTo>
                <a:lnTo>
                  <a:pt x="6716675" y="0"/>
                </a:lnTo>
                <a:lnTo>
                  <a:pt x="6716675" y="4462660"/>
                </a:lnTo>
                <a:lnTo>
                  <a:pt x="0" y="4462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04" t="0" r="0" b="-328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1928029" y="-331063"/>
            <a:ext cx="6536750" cy="4203644"/>
          </a:xfrm>
          <a:custGeom>
            <a:avLst/>
            <a:gdLst/>
            <a:ahLst/>
            <a:cxnLst/>
            <a:rect r="r" b="b" t="t" l="l"/>
            <a:pathLst>
              <a:path h="4203644" w="6536750">
                <a:moveTo>
                  <a:pt x="0" y="0"/>
                </a:moveTo>
                <a:lnTo>
                  <a:pt x="6536750" y="0"/>
                </a:lnTo>
                <a:lnTo>
                  <a:pt x="6536750" y="4203644"/>
                </a:lnTo>
                <a:lnTo>
                  <a:pt x="0" y="4203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073" t="0" r="0" b="-4107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398371" y="7474406"/>
            <a:ext cx="4030989" cy="3055612"/>
          </a:xfrm>
          <a:custGeom>
            <a:avLst/>
            <a:gdLst/>
            <a:ahLst/>
            <a:cxnLst/>
            <a:rect r="r" b="b" t="t" l="l"/>
            <a:pathLst>
              <a:path h="3055612" w="4030989">
                <a:moveTo>
                  <a:pt x="0" y="0"/>
                </a:moveTo>
                <a:lnTo>
                  <a:pt x="4030989" y="0"/>
                </a:lnTo>
                <a:lnTo>
                  <a:pt x="4030989" y="3055612"/>
                </a:lnTo>
                <a:lnTo>
                  <a:pt x="0" y="30556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3466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4000" y="-128672"/>
            <a:ext cx="4030989" cy="2702976"/>
          </a:xfrm>
          <a:custGeom>
            <a:avLst/>
            <a:gdLst/>
            <a:ahLst/>
            <a:cxnLst/>
            <a:rect r="r" b="b" t="t" l="l"/>
            <a:pathLst>
              <a:path h="2702976" w="4030989">
                <a:moveTo>
                  <a:pt x="0" y="0"/>
                </a:moveTo>
                <a:lnTo>
                  <a:pt x="4030989" y="0"/>
                </a:lnTo>
                <a:lnTo>
                  <a:pt x="4030989" y="2702976"/>
                </a:lnTo>
                <a:lnTo>
                  <a:pt x="0" y="2702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52232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4590506" y="2051275"/>
            <a:ext cx="4866968" cy="3210049"/>
          </a:xfrm>
          <a:custGeom>
            <a:avLst/>
            <a:gdLst/>
            <a:ahLst/>
            <a:cxnLst/>
            <a:rect r="r" b="b" t="t" l="l"/>
            <a:pathLst>
              <a:path h="3210049" w="4866968">
                <a:moveTo>
                  <a:pt x="0" y="0"/>
                </a:moveTo>
                <a:lnTo>
                  <a:pt x="4866967" y="0"/>
                </a:lnTo>
                <a:lnTo>
                  <a:pt x="4866967" y="3210049"/>
                </a:lnTo>
                <a:lnTo>
                  <a:pt x="0" y="32100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8184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35479" y="4306427"/>
            <a:ext cx="3907893" cy="4114800"/>
          </a:xfrm>
          <a:custGeom>
            <a:avLst/>
            <a:gdLst/>
            <a:ahLst/>
            <a:cxnLst/>
            <a:rect r="r" b="b" t="t" l="l"/>
            <a:pathLst>
              <a:path h="4114800" w="3907893">
                <a:moveTo>
                  <a:pt x="0" y="0"/>
                </a:moveTo>
                <a:lnTo>
                  <a:pt x="3907893" y="0"/>
                </a:lnTo>
                <a:lnTo>
                  <a:pt x="39078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541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1028700"/>
            <a:ext cx="2231768" cy="2024355"/>
          </a:xfrm>
          <a:custGeom>
            <a:avLst/>
            <a:gdLst/>
            <a:ahLst/>
            <a:cxnLst/>
            <a:rect r="r" b="b" t="t" l="l"/>
            <a:pathLst>
              <a:path h="2024355" w="2231768">
                <a:moveTo>
                  <a:pt x="0" y="0"/>
                </a:moveTo>
                <a:lnTo>
                  <a:pt x="2231768" y="0"/>
                </a:lnTo>
                <a:lnTo>
                  <a:pt x="2231768" y="2024355"/>
                </a:lnTo>
                <a:lnTo>
                  <a:pt x="0" y="20243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889893" y="4513048"/>
            <a:ext cx="12529072" cy="1405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234"/>
              </a:lnSpc>
              <a:spcBef>
                <a:spcPct val="0"/>
              </a:spcBef>
            </a:pPr>
            <a:r>
              <a:rPr lang="en-US" b="true" sz="11499">
                <a:solidFill>
                  <a:srgbClr val="000000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CALIDAD DEL AGUA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18468" y="981075"/>
            <a:ext cx="14204825" cy="2111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true" sz="2000" spc="5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UNIVERSIDAD NACIONAL EXPERIMENTAL DE GUAYANA </a:t>
            </a:r>
          </a:p>
          <a:p>
            <a:pPr algn="ctr">
              <a:lnSpc>
                <a:spcPts val="2800"/>
              </a:lnSpc>
            </a:pPr>
            <a:r>
              <a:rPr lang="en-US" b="true" sz="2000" spc="5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VICERRECTORADO ACADÉMICO</a:t>
            </a:r>
          </a:p>
          <a:p>
            <a:pPr algn="ctr">
              <a:lnSpc>
                <a:spcPts val="2800"/>
              </a:lnSpc>
            </a:pPr>
            <a:r>
              <a:rPr lang="en-US" b="true" sz="2000" spc="5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COORDINACIÓN GENERAL DE PREGRADO</a:t>
            </a:r>
          </a:p>
          <a:p>
            <a:pPr algn="ctr">
              <a:lnSpc>
                <a:spcPts val="2800"/>
              </a:lnSpc>
            </a:pPr>
            <a:r>
              <a:rPr lang="en-US" b="true" sz="2000" spc="5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PROYECTO DE CARRERA: INGENIERÍA INDUSTRIAL</a:t>
            </a:r>
          </a:p>
          <a:p>
            <a:pPr algn="ctr">
              <a:lnSpc>
                <a:spcPts val="2800"/>
              </a:lnSpc>
            </a:pPr>
            <a:r>
              <a:rPr lang="en-US" b="true" sz="2000" spc="5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UNIDAD CURRICULAR: INGENIERÍA DEL AMBIENTE</a:t>
            </a:r>
          </a:p>
          <a:p>
            <a:pPr algn="ctr">
              <a:lnSpc>
                <a:spcPts val="2800"/>
              </a:lnSpc>
            </a:pPr>
            <a:r>
              <a:rPr lang="en-US" b="true" sz="2000" spc="5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SECCIÓN 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677164" y="6823530"/>
            <a:ext cx="4595398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 spc="5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PROFESORA:</a:t>
            </a:r>
          </a:p>
          <a:p>
            <a:pPr algn="l">
              <a:lnSpc>
                <a:spcPts val="2800"/>
              </a:lnSpc>
            </a:pPr>
            <a:r>
              <a:rPr lang="en-US" b="true" sz="2000" spc="5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ARLENIS CRESPO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928029" y="6823530"/>
            <a:ext cx="4502944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 spc="5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ALUMNO:</a:t>
            </a:r>
          </a:p>
          <a:p>
            <a:pPr algn="l">
              <a:lnSpc>
                <a:spcPts val="2800"/>
              </a:lnSpc>
            </a:pPr>
            <a:r>
              <a:rPr lang="en-US" b="true" sz="2000" spc="5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SAMUEL GÓMEZ C.I: 31.275.075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950582" y="8627562"/>
            <a:ext cx="4502944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 spc="5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CIUDAD GUAYANA, FEBRERO 2025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1926843" y="2621720"/>
            <a:ext cx="6673900" cy="3097363"/>
          </a:xfrm>
          <a:custGeom>
            <a:avLst/>
            <a:gdLst/>
            <a:ahLst/>
            <a:cxnLst/>
            <a:rect r="r" b="b" t="t" l="l"/>
            <a:pathLst>
              <a:path h="3097363" w="6673900">
                <a:moveTo>
                  <a:pt x="0" y="0"/>
                </a:moveTo>
                <a:lnTo>
                  <a:pt x="6673900" y="0"/>
                </a:lnTo>
                <a:lnTo>
                  <a:pt x="6673900" y="3097363"/>
                </a:lnTo>
                <a:lnTo>
                  <a:pt x="0" y="30973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8256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72948" y="5302489"/>
            <a:ext cx="2715197" cy="4151060"/>
          </a:xfrm>
          <a:custGeom>
            <a:avLst/>
            <a:gdLst/>
            <a:ahLst/>
            <a:cxnLst/>
            <a:rect r="r" b="b" t="t" l="l"/>
            <a:pathLst>
              <a:path h="4151060" w="2715197">
                <a:moveTo>
                  <a:pt x="0" y="0"/>
                </a:moveTo>
                <a:lnTo>
                  <a:pt x="2715197" y="0"/>
                </a:lnTo>
                <a:lnTo>
                  <a:pt x="2715197" y="4151059"/>
                </a:lnTo>
                <a:lnTo>
                  <a:pt x="0" y="4151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0828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604450" y="7904867"/>
            <a:ext cx="6673900" cy="3097363"/>
          </a:xfrm>
          <a:custGeom>
            <a:avLst/>
            <a:gdLst/>
            <a:ahLst/>
            <a:cxnLst/>
            <a:rect r="r" b="b" t="t" l="l"/>
            <a:pathLst>
              <a:path h="3097363" w="6673900">
                <a:moveTo>
                  <a:pt x="0" y="0"/>
                </a:moveTo>
                <a:lnTo>
                  <a:pt x="6673900" y="0"/>
                </a:lnTo>
                <a:lnTo>
                  <a:pt x="6673900" y="3097363"/>
                </a:lnTo>
                <a:lnTo>
                  <a:pt x="0" y="30973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82562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12875426" y="-2955802"/>
            <a:ext cx="4110769" cy="7969004"/>
          </a:xfrm>
          <a:custGeom>
            <a:avLst/>
            <a:gdLst/>
            <a:ahLst/>
            <a:cxnLst/>
            <a:rect r="r" b="b" t="t" l="l"/>
            <a:pathLst>
              <a:path h="7969004" w="4110769">
                <a:moveTo>
                  <a:pt x="0" y="0"/>
                </a:moveTo>
                <a:lnTo>
                  <a:pt x="4110769" y="0"/>
                </a:lnTo>
                <a:lnTo>
                  <a:pt x="4110769" y="7969004"/>
                </a:lnTo>
                <a:lnTo>
                  <a:pt x="0" y="7969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29292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179306" y="5913521"/>
            <a:ext cx="3592195" cy="359219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9570" y="0"/>
                  </a:moveTo>
                  <a:lnTo>
                    <a:pt x="763230" y="0"/>
                  </a:lnTo>
                  <a:cubicBezTo>
                    <a:pt x="776377" y="0"/>
                    <a:pt x="788985" y="5223"/>
                    <a:pt x="798281" y="14519"/>
                  </a:cubicBezTo>
                  <a:cubicBezTo>
                    <a:pt x="807577" y="23815"/>
                    <a:pt x="812800" y="36423"/>
                    <a:pt x="812800" y="49570"/>
                  </a:cubicBezTo>
                  <a:lnTo>
                    <a:pt x="812800" y="763230"/>
                  </a:lnTo>
                  <a:cubicBezTo>
                    <a:pt x="812800" y="776377"/>
                    <a:pt x="807577" y="788985"/>
                    <a:pt x="798281" y="798281"/>
                  </a:cubicBezTo>
                  <a:cubicBezTo>
                    <a:pt x="788985" y="807577"/>
                    <a:pt x="776377" y="812800"/>
                    <a:pt x="763230" y="812800"/>
                  </a:cubicBezTo>
                  <a:lnTo>
                    <a:pt x="49570" y="812800"/>
                  </a:lnTo>
                  <a:cubicBezTo>
                    <a:pt x="36423" y="812800"/>
                    <a:pt x="23815" y="807577"/>
                    <a:pt x="14519" y="798281"/>
                  </a:cubicBezTo>
                  <a:cubicBezTo>
                    <a:pt x="5223" y="788985"/>
                    <a:pt x="0" y="776377"/>
                    <a:pt x="0" y="763230"/>
                  </a:cubicBezTo>
                  <a:lnTo>
                    <a:pt x="0" y="49570"/>
                  </a:lnTo>
                  <a:cubicBezTo>
                    <a:pt x="0" y="36423"/>
                    <a:pt x="5223" y="23815"/>
                    <a:pt x="14519" y="14519"/>
                  </a:cubicBezTo>
                  <a:cubicBezTo>
                    <a:pt x="23815" y="5223"/>
                    <a:pt x="36423" y="0"/>
                    <a:pt x="49570" y="0"/>
                  </a:cubicBezTo>
                  <a:close/>
                </a:path>
              </a:pathLst>
            </a:custGeom>
            <a:blipFill>
              <a:blip r:embed="rId10"/>
              <a:stretch>
                <a:fillRect l="0" t="-16666" r="0" b="-16666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2209038" y="1104900"/>
            <a:ext cx="9873518" cy="2373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240"/>
              </a:lnSpc>
              <a:spcBef>
                <a:spcPct val="0"/>
              </a:spcBef>
            </a:pPr>
            <a:r>
              <a:rPr lang="en-US" b="true" sz="8400">
                <a:solidFill>
                  <a:srgbClr val="000000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CONCLUSIONES EXPERIMENTO 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63324" y="3459480"/>
            <a:ext cx="9043939" cy="220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SE PUEDE CONCLUIR QUE EL PROCESO DE FILTRACIÓN CASERO CON 5 CAPAS NO FUE EFECTIVO PARA ELIMINAR LA TURBIDEZ O IMPUREZAS DEL AGUA. EL AGUA FILTRADA EN CASA PERMANECE TURBIA Y DE COLOR MARRÓN, A DIFERENCIA DEL AGUA COMERCIAL QUE ES TRANSPARENTE. POR LO TANTO, EL EXPERIMENTO DEMUESTRA QUE EL MÉTODO DE FILTRACIÓN CASERO UTILIZADO ES INSUFICIENTE PARA PURIFICAR EL AGUA A UN NIVEL COMPARABLE AL DEL AGUA EMBOTELLADA COMERCIAL.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58068">
            <a:off x="-1186066" y="7782863"/>
            <a:ext cx="7127924" cy="5403182"/>
          </a:xfrm>
          <a:custGeom>
            <a:avLst/>
            <a:gdLst/>
            <a:ahLst/>
            <a:cxnLst/>
            <a:rect r="r" b="b" t="t" l="l"/>
            <a:pathLst>
              <a:path h="5403182" w="7127924">
                <a:moveTo>
                  <a:pt x="0" y="0"/>
                </a:moveTo>
                <a:lnTo>
                  <a:pt x="7127924" y="0"/>
                </a:lnTo>
                <a:lnTo>
                  <a:pt x="7127924" y="5403183"/>
                </a:lnTo>
                <a:lnTo>
                  <a:pt x="0" y="540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3466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05943" y="-252559"/>
            <a:ext cx="5357963" cy="2818457"/>
            <a:chOff x="0" y="0"/>
            <a:chExt cx="7143951" cy="3757942"/>
          </a:xfrm>
        </p:grpSpPr>
        <p:sp>
          <p:nvSpPr>
            <p:cNvPr name="Freeform 4" id="4"/>
            <p:cNvSpPr/>
            <p:nvPr/>
          </p:nvSpPr>
          <p:spPr>
            <a:xfrm flipH="false" flipV="false" rot="-10800000">
              <a:off x="0" y="0"/>
              <a:ext cx="7143951" cy="3757942"/>
            </a:xfrm>
            <a:custGeom>
              <a:avLst/>
              <a:gdLst/>
              <a:ahLst/>
              <a:cxnLst/>
              <a:rect r="r" b="b" t="t" l="l"/>
              <a:pathLst>
                <a:path h="3757942" w="7143951">
                  <a:moveTo>
                    <a:pt x="0" y="0"/>
                  </a:moveTo>
                  <a:lnTo>
                    <a:pt x="7143951" y="0"/>
                  </a:lnTo>
                  <a:lnTo>
                    <a:pt x="7143951" y="3757942"/>
                  </a:lnTo>
                  <a:lnTo>
                    <a:pt x="0" y="3757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-23547" b="-98996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2931223" y="2345378"/>
              <a:ext cx="1119609" cy="1119609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FF0C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8"/>
                  </a:lnSpc>
                </a:pPr>
              </a:p>
            </p:txBody>
          </p:sp>
        </p:grpSp>
      </p:grpSp>
      <p:sp>
        <p:nvSpPr>
          <p:cNvPr name="Freeform 8" id="8"/>
          <p:cNvSpPr/>
          <p:nvPr/>
        </p:nvSpPr>
        <p:spPr>
          <a:xfrm flipH="false" flipV="false" rot="0">
            <a:off x="11189702" y="3068671"/>
            <a:ext cx="7288380" cy="7397723"/>
          </a:xfrm>
          <a:custGeom>
            <a:avLst/>
            <a:gdLst/>
            <a:ahLst/>
            <a:cxnLst/>
            <a:rect r="r" b="b" t="t" l="l"/>
            <a:pathLst>
              <a:path h="7397723" w="7288380">
                <a:moveTo>
                  <a:pt x="0" y="0"/>
                </a:moveTo>
                <a:lnTo>
                  <a:pt x="7288380" y="0"/>
                </a:lnTo>
                <a:lnTo>
                  <a:pt x="7288380" y="7397723"/>
                </a:lnTo>
                <a:lnTo>
                  <a:pt x="0" y="7397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32385" b="-10508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167144">
            <a:off x="14601316" y="-407226"/>
            <a:ext cx="5210053" cy="5481418"/>
          </a:xfrm>
          <a:custGeom>
            <a:avLst/>
            <a:gdLst/>
            <a:ahLst/>
            <a:cxnLst/>
            <a:rect r="r" b="b" t="t" l="l"/>
            <a:pathLst>
              <a:path h="5481418" w="5210053">
                <a:moveTo>
                  <a:pt x="0" y="0"/>
                </a:moveTo>
                <a:lnTo>
                  <a:pt x="5210053" y="0"/>
                </a:lnTo>
                <a:lnTo>
                  <a:pt x="5210053" y="5481418"/>
                </a:lnTo>
                <a:lnTo>
                  <a:pt x="0" y="5481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2444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5661579" y="6767533"/>
            <a:ext cx="5401332" cy="2592880"/>
            <a:chOff x="0" y="0"/>
            <a:chExt cx="994695" cy="47749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4695" cy="477498"/>
            </a:xfrm>
            <a:custGeom>
              <a:avLst/>
              <a:gdLst/>
              <a:ahLst/>
              <a:cxnLst/>
              <a:rect r="r" b="b" t="t" l="l"/>
              <a:pathLst>
                <a:path h="477498" w="994695">
                  <a:moveTo>
                    <a:pt x="32967" y="0"/>
                  </a:moveTo>
                  <a:lnTo>
                    <a:pt x="961729" y="0"/>
                  </a:lnTo>
                  <a:cubicBezTo>
                    <a:pt x="979936" y="0"/>
                    <a:pt x="994695" y="14760"/>
                    <a:pt x="994695" y="32967"/>
                  </a:cubicBezTo>
                  <a:lnTo>
                    <a:pt x="994695" y="444531"/>
                  </a:lnTo>
                  <a:cubicBezTo>
                    <a:pt x="994695" y="462738"/>
                    <a:pt x="979936" y="477498"/>
                    <a:pt x="961729" y="477498"/>
                  </a:cubicBezTo>
                  <a:lnTo>
                    <a:pt x="32967" y="477498"/>
                  </a:lnTo>
                  <a:cubicBezTo>
                    <a:pt x="14760" y="477498"/>
                    <a:pt x="0" y="462738"/>
                    <a:pt x="0" y="444531"/>
                  </a:cubicBezTo>
                  <a:lnTo>
                    <a:pt x="0" y="32967"/>
                  </a:lnTo>
                  <a:cubicBezTo>
                    <a:pt x="0" y="14760"/>
                    <a:pt x="14760" y="0"/>
                    <a:pt x="32967" y="0"/>
                  </a:cubicBezTo>
                  <a:close/>
                </a:path>
              </a:pathLst>
            </a:custGeom>
            <a:blipFill>
              <a:blip r:embed="rId8"/>
              <a:stretch>
                <a:fillRect l="0" t="-28142" r="0" b="-2814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5152021" y="1104900"/>
            <a:ext cx="6420448" cy="2075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169"/>
              </a:lnSpc>
              <a:spcBef>
                <a:spcPct val="0"/>
              </a:spcBef>
            </a:pPr>
            <a:r>
              <a:rPr lang="en-US" b="true" sz="7427">
                <a:solidFill>
                  <a:srgbClr val="000000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CONCLUSIONES EXPERIMENTO 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641677" y="3546816"/>
            <a:ext cx="8548025" cy="283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EN GENERAL, LAS MUESTRAS DE AGUA MOSTRARON UN AGUA LIMPIA A SIMPLE VISTA PERO EL FILTRO HA ACUMULADO UNA CANTIDAD SIGNIFICATIVA DE SEDIMENTOS Y CONTAMINANTES. ESTO PUEDE AFECTAR SU RENDIMIENTO, YA QUE UN FILTRO SATURADO PUEDE PERMITIR QUE ALGUNOS CONTAMINANTES PASEN A TRAVÉS DE ÉL.</a:t>
            </a:r>
          </a:p>
          <a:p>
            <a:pPr algn="ctr">
              <a:lnSpc>
                <a:spcPts val="2500"/>
              </a:lnSpc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LA TELA Y EL ALGODÓN PUDIERON HABER DESARROLLADO MOHO O BACTERIAS SI NO SE HAN MANTENIDO EN CONDICIONES ADECUADAS, LO QUE PODRÍA COMPROMETER LA CALIDAD DEL AGUA FILTRADA.</a:t>
            </a:r>
          </a:p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3256851" y="5254021"/>
            <a:ext cx="6716675" cy="4462659"/>
          </a:xfrm>
          <a:custGeom>
            <a:avLst/>
            <a:gdLst/>
            <a:ahLst/>
            <a:cxnLst/>
            <a:rect r="r" b="b" t="t" l="l"/>
            <a:pathLst>
              <a:path h="4462659" w="6716675">
                <a:moveTo>
                  <a:pt x="0" y="0"/>
                </a:moveTo>
                <a:lnTo>
                  <a:pt x="6716675" y="0"/>
                </a:lnTo>
                <a:lnTo>
                  <a:pt x="6716675" y="4462660"/>
                </a:lnTo>
                <a:lnTo>
                  <a:pt x="0" y="4462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04" t="0" r="0" b="-328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1468529" y="820056"/>
            <a:ext cx="6536750" cy="4203644"/>
          </a:xfrm>
          <a:custGeom>
            <a:avLst/>
            <a:gdLst/>
            <a:ahLst/>
            <a:cxnLst/>
            <a:rect r="r" b="b" t="t" l="l"/>
            <a:pathLst>
              <a:path h="4203644" w="6536750">
                <a:moveTo>
                  <a:pt x="0" y="0"/>
                </a:moveTo>
                <a:lnTo>
                  <a:pt x="6536749" y="0"/>
                </a:lnTo>
                <a:lnTo>
                  <a:pt x="6536749" y="4203644"/>
                </a:lnTo>
                <a:lnTo>
                  <a:pt x="0" y="4203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073" t="0" r="0" b="-4107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15273357" y="2599208"/>
            <a:ext cx="4030989" cy="3055612"/>
          </a:xfrm>
          <a:custGeom>
            <a:avLst/>
            <a:gdLst/>
            <a:ahLst/>
            <a:cxnLst/>
            <a:rect r="r" b="b" t="t" l="l"/>
            <a:pathLst>
              <a:path h="3055612" w="4030989">
                <a:moveTo>
                  <a:pt x="0" y="0"/>
                </a:moveTo>
                <a:lnTo>
                  <a:pt x="4030989" y="0"/>
                </a:lnTo>
                <a:lnTo>
                  <a:pt x="4030989" y="3055611"/>
                </a:lnTo>
                <a:lnTo>
                  <a:pt x="0" y="3055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3466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-763592" y="5607300"/>
            <a:ext cx="4030989" cy="2702976"/>
          </a:xfrm>
          <a:custGeom>
            <a:avLst/>
            <a:gdLst/>
            <a:ahLst/>
            <a:cxnLst/>
            <a:rect r="r" b="b" t="t" l="l"/>
            <a:pathLst>
              <a:path h="2702976" w="4030989">
                <a:moveTo>
                  <a:pt x="0" y="0"/>
                </a:moveTo>
                <a:lnTo>
                  <a:pt x="4030989" y="0"/>
                </a:lnTo>
                <a:lnTo>
                  <a:pt x="4030989" y="2702975"/>
                </a:lnTo>
                <a:lnTo>
                  <a:pt x="0" y="27029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52232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51903" y="-510732"/>
            <a:ext cx="4866968" cy="3210049"/>
          </a:xfrm>
          <a:custGeom>
            <a:avLst/>
            <a:gdLst/>
            <a:ahLst/>
            <a:cxnLst/>
            <a:rect r="r" b="b" t="t" l="l"/>
            <a:pathLst>
              <a:path h="3210049" w="4866968">
                <a:moveTo>
                  <a:pt x="0" y="0"/>
                </a:moveTo>
                <a:lnTo>
                  <a:pt x="4866967" y="0"/>
                </a:lnTo>
                <a:lnTo>
                  <a:pt x="4866967" y="3210049"/>
                </a:lnTo>
                <a:lnTo>
                  <a:pt x="0" y="32100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8184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12696520" y="6665011"/>
            <a:ext cx="3907893" cy="4114800"/>
          </a:xfrm>
          <a:custGeom>
            <a:avLst/>
            <a:gdLst/>
            <a:ahLst/>
            <a:cxnLst/>
            <a:rect r="r" b="b" t="t" l="l"/>
            <a:pathLst>
              <a:path h="4114800" w="3907893">
                <a:moveTo>
                  <a:pt x="0" y="0"/>
                </a:moveTo>
                <a:lnTo>
                  <a:pt x="3907894" y="0"/>
                </a:lnTo>
                <a:lnTo>
                  <a:pt x="3907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541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805654" y="4419468"/>
            <a:ext cx="10676691" cy="1276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255"/>
              </a:lnSpc>
              <a:spcBef>
                <a:spcPct val="0"/>
              </a:spcBef>
            </a:pPr>
            <a:r>
              <a:rPr lang="en-US" b="true" sz="10399" u="none">
                <a:solidFill>
                  <a:srgbClr val="000000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MUCHAS GRACIAS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72526" y="1276350"/>
            <a:ext cx="8238448" cy="1026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48"/>
              </a:lnSpc>
              <a:spcBef>
                <a:spcPct val="0"/>
              </a:spcBef>
            </a:pPr>
            <a:r>
              <a:rPr lang="en-US" b="true" sz="8368">
                <a:solidFill>
                  <a:srgbClr val="000000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OBJETIVOS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5400000">
            <a:off x="-1510700" y="5904462"/>
            <a:ext cx="5276889" cy="3488187"/>
          </a:xfrm>
          <a:custGeom>
            <a:avLst/>
            <a:gdLst/>
            <a:ahLst/>
            <a:cxnLst/>
            <a:rect r="r" b="b" t="t" l="l"/>
            <a:pathLst>
              <a:path h="3488187" w="5276889">
                <a:moveTo>
                  <a:pt x="0" y="0"/>
                </a:moveTo>
                <a:lnTo>
                  <a:pt x="5276889" y="0"/>
                </a:lnTo>
                <a:lnTo>
                  <a:pt x="5276889" y="3488187"/>
                </a:lnTo>
                <a:lnTo>
                  <a:pt x="0" y="34881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32637" b="-7000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08713" y="7775966"/>
            <a:ext cx="4362478" cy="2655034"/>
          </a:xfrm>
          <a:custGeom>
            <a:avLst/>
            <a:gdLst/>
            <a:ahLst/>
            <a:cxnLst/>
            <a:rect r="r" b="b" t="t" l="l"/>
            <a:pathLst>
              <a:path h="2655034" w="4362478">
                <a:moveTo>
                  <a:pt x="0" y="0"/>
                </a:moveTo>
                <a:lnTo>
                  <a:pt x="4362478" y="0"/>
                </a:lnTo>
                <a:lnTo>
                  <a:pt x="4362478" y="2655034"/>
                </a:lnTo>
                <a:lnTo>
                  <a:pt x="0" y="2655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7070" t="0" r="0" b="-7652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13085180" y="2165454"/>
            <a:ext cx="6999109" cy="3406532"/>
          </a:xfrm>
          <a:custGeom>
            <a:avLst/>
            <a:gdLst/>
            <a:ahLst/>
            <a:cxnLst/>
            <a:rect r="r" b="b" t="t" l="l"/>
            <a:pathLst>
              <a:path h="3406532" w="6999109">
                <a:moveTo>
                  <a:pt x="0" y="0"/>
                </a:moveTo>
                <a:lnTo>
                  <a:pt x="6999109" y="0"/>
                </a:lnTo>
                <a:lnTo>
                  <a:pt x="6999109" y="3406532"/>
                </a:lnTo>
                <a:lnTo>
                  <a:pt x="0" y="3406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97" r="0" b="-7168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792722">
            <a:off x="11375337" y="-1733733"/>
            <a:ext cx="7015067" cy="6477290"/>
          </a:xfrm>
          <a:custGeom>
            <a:avLst/>
            <a:gdLst/>
            <a:ahLst/>
            <a:cxnLst/>
            <a:rect r="r" b="b" t="t" l="l"/>
            <a:pathLst>
              <a:path h="6477290" w="7015067">
                <a:moveTo>
                  <a:pt x="0" y="0"/>
                </a:moveTo>
                <a:lnTo>
                  <a:pt x="7015067" y="0"/>
                </a:lnTo>
                <a:lnTo>
                  <a:pt x="7015067" y="6477290"/>
                </a:lnTo>
                <a:lnTo>
                  <a:pt x="0" y="64772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782" r="-11158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44714" y="2227038"/>
            <a:ext cx="12798573" cy="631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b="true" sz="3999" spc="9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Comprender el proceso de purificación del agua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b="true" sz="3999" spc="9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Analizar la eficacia de diferentes métodos de filtración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b="true" sz="3999" spc="9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Evaluar la calidad del agua purificada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b="true" sz="3999" spc="9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Desarrollar habilidades científicas</a:t>
            </a:r>
          </a:p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90174">
            <a:off x="-1115449" y="7532933"/>
            <a:ext cx="3807267" cy="4940777"/>
          </a:xfrm>
          <a:custGeom>
            <a:avLst/>
            <a:gdLst/>
            <a:ahLst/>
            <a:cxnLst/>
            <a:rect r="r" b="b" t="t" l="l"/>
            <a:pathLst>
              <a:path h="4940777" w="3807267">
                <a:moveTo>
                  <a:pt x="0" y="0"/>
                </a:moveTo>
                <a:lnTo>
                  <a:pt x="3807268" y="0"/>
                </a:lnTo>
                <a:lnTo>
                  <a:pt x="3807268" y="4940777"/>
                </a:lnTo>
                <a:lnTo>
                  <a:pt x="0" y="494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48" t="0" r="-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604145" y="-44911"/>
            <a:ext cx="4983173" cy="2419885"/>
          </a:xfrm>
          <a:custGeom>
            <a:avLst/>
            <a:gdLst/>
            <a:ahLst/>
            <a:cxnLst/>
            <a:rect r="r" b="b" t="t" l="l"/>
            <a:pathLst>
              <a:path h="2419885" w="4983173">
                <a:moveTo>
                  <a:pt x="0" y="0"/>
                </a:moveTo>
                <a:lnTo>
                  <a:pt x="4983173" y="0"/>
                </a:lnTo>
                <a:lnTo>
                  <a:pt x="4983173" y="2419886"/>
                </a:lnTo>
                <a:lnTo>
                  <a:pt x="0" y="241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454" t="0" r="0" b="-145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285854">
            <a:off x="1382475" y="8086201"/>
            <a:ext cx="2197748" cy="2833900"/>
          </a:xfrm>
          <a:custGeom>
            <a:avLst/>
            <a:gdLst/>
            <a:ahLst/>
            <a:cxnLst/>
            <a:rect r="r" b="b" t="t" l="l"/>
            <a:pathLst>
              <a:path h="2833900" w="2197748">
                <a:moveTo>
                  <a:pt x="0" y="0"/>
                </a:moveTo>
                <a:lnTo>
                  <a:pt x="2197748" y="0"/>
                </a:lnTo>
                <a:lnTo>
                  <a:pt x="2197748" y="2833900"/>
                </a:lnTo>
                <a:lnTo>
                  <a:pt x="0" y="2833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21044" y="7167005"/>
            <a:ext cx="1567698" cy="4672291"/>
          </a:xfrm>
          <a:custGeom>
            <a:avLst/>
            <a:gdLst/>
            <a:ahLst/>
            <a:cxnLst/>
            <a:rect r="r" b="b" t="t" l="l"/>
            <a:pathLst>
              <a:path h="4672291" w="1567698">
                <a:moveTo>
                  <a:pt x="0" y="0"/>
                </a:moveTo>
                <a:lnTo>
                  <a:pt x="1567699" y="0"/>
                </a:lnTo>
                <a:lnTo>
                  <a:pt x="1567699" y="4672292"/>
                </a:lnTo>
                <a:lnTo>
                  <a:pt x="0" y="4672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53602" b="-3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38574" y="-187357"/>
            <a:ext cx="2734973" cy="3552203"/>
          </a:xfrm>
          <a:custGeom>
            <a:avLst/>
            <a:gdLst/>
            <a:ahLst/>
            <a:cxnLst/>
            <a:rect r="r" b="b" t="t" l="l"/>
            <a:pathLst>
              <a:path h="3552203" w="2734973">
                <a:moveTo>
                  <a:pt x="0" y="0"/>
                </a:moveTo>
                <a:lnTo>
                  <a:pt x="2734972" y="0"/>
                </a:lnTo>
                <a:lnTo>
                  <a:pt x="2734972" y="3552203"/>
                </a:lnTo>
                <a:lnTo>
                  <a:pt x="0" y="355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02686" b="-31937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358048" y="1238250"/>
            <a:ext cx="7571904" cy="856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0"/>
              </a:lnSpc>
              <a:spcBef>
                <a:spcPct val="0"/>
              </a:spcBef>
            </a:pPr>
            <a:r>
              <a:rPr lang="en-US" b="true" sz="7000">
                <a:solidFill>
                  <a:srgbClr val="000000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EXPERIMENTO 1: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28700" y="1629752"/>
            <a:ext cx="5475165" cy="4629150"/>
            <a:chOff x="0" y="0"/>
            <a:chExt cx="7300220" cy="6172200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2057400"/>
              <a:ext cx="4114800" cy="4114800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8"/>
                  </a:lnSpc>
                </a:pPr>
              </a:p>
            </p:txBody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422138" y="2478256"/>
              <a:ext cx="3270525" cy="3270512"/>
              <a:chOff x="0" y="0"/>
              <a:chExt cx="6350000" cy="634997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26560" t="-1145" r="-21247" b="-9710"/>
                </a:stretch>
              </a:blip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3185420" y="0"/>
              <a:ext cx="4114800" cy="4114800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8"/>
                  </a:lnSpc>
                </a:pPr>
              </a:p>
            </p:txBody>
          </p:sp>
        </p:grpSp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3607557" y="444143"/>
              <a:ext cx="3270525" cy="3270512"/>
              <a:chOff x="0" y="0"/>
              <a:chExt cx="6350000" cy="634997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1582764">
                <a:off x="-448485" y="-448497"/>
                <a:ext cx="7246964" cy="7246969"/>
              </a:xfrm>
              <a:custGeom>
                <a:avLst/>
                <a:gdLst/>
                <a:ahLst/>
                <a:cxnLst/>
                <a:rect r="r" b="b" t="t" l="l"/>
                <a:pathLst>
                  <a:path h="7246969" w="7246964">
                    <a:moveTo>
                      <a:pt x="6467894" y="2212824"/>
                    </a:moveTo>
                    <a:cubicBezTo>
                      <a:pt x="7246964" y="3783668"/>
                      <a:pt x="6605063" y="5688772"/>
                      <a:pt x="5034174" y="6467865"/>
                    </a:cubicBezTo>
                    <a:cubicBezTo>
                      <a:pt x="3463262" y="7246969"/>
                      <a:pt x="1558180" y="6605057"/>
                      <a:pt x="779110" y="5034213"/>
                    </a:cubicBezTo>
                    <a:cubicBezTo>
                      <a:pt x="0" y="3463289"/>
                      <a:pt x="641884" y="1558208"/>
                      <a:pt x="2212796" y="779104"/>
                    </a:cubicBezTo>
                    <a:cubicBezTo>
                      <a:pt x="3783708" y="0"/>
                      <a:pt x="5688784" y="641900"/>
                      <a:pt x="6467894" y="2212824"/>
                    </a:cubicBezTo>
                    <a:close/>
                  </a:path>
                </a:pathLst>
              </a:custGeom>
              <a:blipFill>
                <a:blip r:embed="rId13"/>
                <a:stretch>
                  <a:fillRect l="-1473" t="-4797" r="-5537" b="-37884"/>
                </a:stretch>
              </a:blipFill>
            </p:spPr>
          </p:sp>
        </p:grpSp>
      </p:grpSp>
      <p:grpSp>
        <p:nvGrpSpPr>
          <p:cNvPr name="Group 20" id="20"/>
          <p:cNvGrpSpPr/>
          <p:nvPr/>
        </p:nvGrpSpPr>
        <p:grpSpPr>
          <a:xfrm rot="0">
            <a:off x="3890533" y="5819878"/>
            <a:ext cx="3032697" cy="3643856"/>
            <a:chOff x="0" y="0"/>
            <a:chExt cx="4043596" cy="4858475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821267"/>
              <a:ext cx="4043596" cy="4037208"/>
              <a:chOff x="0" y="0"/>
              <a:chExt cx="708106" cy="706987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47625"/>
                <a:ext cx="708106" cy="754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327355" y="1145428"/>
              <a:ext cx="3388886" cy="3388886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9025" y="0"/>
                    </a:moveTo>
                    <a:lnTo>
                      <a:pt x="733775" y="0"/>
                    </a:lnTo>
                    <a:cubicBezTo>
                      <a:pt x="777419" y="0"/>
                      <a:pt x="812800" y="35381"/>
                      <a:pt x="812800" y="79025"/>
                    </a:cubicBezTo>
                    <a:lnTo>
                      <a:pt x="812800" y="733775"/>
                    </a:lnTo>
                    <a:cubicBezTo>
                      <a:pt x="812800" y="777419"/>
                      <a:pt x="777419" y="812800"/>
                      <a:pt x="733775" y="812800"/>
                    </a:cubicBezTo>
                    <a:lnTo>
                      <a:pt x="79025" y="812800"/>
                    </a:lnTo>
                    <a:cubicBezTo>
                      <a:pt x="35381" y="812800"/>
                      <a:pt x="0" y="777419"/>
                      <a:pt x="0" y="733775"/>
                    </a:cubicBezTo>
                    <a:lnTo>
                      <a:pt x="0" y="79025"/>
                    </a:lnTo>
                    <a:cubicBezTo>
                      <a:pt x="0" y="35381"/>
                      <a:pt x="35381" y="0"/>
                      <a:pt x="79025" y="0"/>
                    </a:cubicBezTo>
                    <a:close/>
                  </a:path>
                </a:pathLst>
              </a:custGeom>
              <a:blipFill>
                <a:blip r:embed="rId14"/>
                <a:stretch>
                  <a:fillRect l="-15260" t="-76174" r="-30294" b="-17897"/>
                </a:stretch>
              </a:blip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290000" y="-19050"/>
              <a:ext cx="3463596" cy="840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MEZCLA DE AGUA RESIDUAL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1966657" y="6202859"/>
            <a:ext cx="2688589" cy="3300292"/>
            <a:chOff x="0" y="0"/>
            <a:chExt cx="3584786" cy="4400389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821266"/>
              <a:ext cx="3584786" cy="3579123"/>
              <a:chOff x="0" y="0"/>
              <a:chExt cx="708106" cy="706987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47625"/>
                <a:ext cx="708106" cy="754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290211" y="1108646"/>
              <a:ext cx="3004363" cy="3004363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9025" y="0"/>
                    </a:moveTo>
                    <a:lnTo>
                      <a:pt x="733775" y="0"/>
                    </a:lnTo>
                    <a:cubicBezTo>
                      <a:pt x="777419" y="0"/>
                      <a:pt x="812800" y="35381"/>
                      <a:pt x="812800" y="79025"/>
                    </a:cubicBezTo>
                    <a:lnTo>
                      <a:pt x="812800" y="733775"/>
                    </a:lnTo>
                    <a:cubicBezTo>
                      <a:pt x="812800" y="777419"/>
                      <a:pt x="777419" y="812800"/>
                      <a:pt x="733775" y="812800"/>
                    </a:cubicBezTo>
                    <a:lnTo>
                      <a:pt x="79025" y="812800"/>
                    </a:lnTo>
                    <a:cubicBezTo>
                      <a:pt x="35381" y="812800"/>
                      <a:pt x="0" y="777419"/>
                      <a:pt x="0" y="733775"/>
                    </a:cubicBezTo>
                    <a:lnTo>
                      <a:pt x="0" y="79025"/>
                    </a:lnTo>
                    <a:cubicBezTo>
                      <a:pt x="0" y="35381"/>
                      <a:pt x="35381" y="0"/>
                      <a:pt x="79025" y="0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 l="-25394" t="-53310" r="-17149" b="-36747"/>
                </a:stretch>
              </a:blip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257095" y="-19050"/>
              <a:ext cx="3070596" cy="8403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Peso del filtro de papel (4g)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0241363" y="2861651"/>
            <a:ext cx="2688589" cy="3300292"/>
            <a:chOff x="0" y="0"/>
            <a:chExt cx="3584786" cy="4400389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821266"/>
              <a:ext cx="3584786" cy="3579123"/>
              <a:chOff x="0" y="0"/>
              <a:chExt cx="708106" cy="706987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47625"/>
                <a:ext cx="708106" cy="754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290211" y="1108646"/>
              <a:ext cx="3004363" cy="3004363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9025" y="0"/>
                    </a:moveTo>
                    <a:lnTo>
                      <a:pt x="733775" y="0"/>
                    </a:lnTo>
                    <a:cubicBezTo>
                      <a:pt x="777419" y="0"/>
                      <a:pt x="812800" y="35381"/>
                      <a:pt x="812800" y="79025"/>
                    </a:cubicBezTo>
                    <a:lnTo>
                      <a:pt x="812800" y="733775"/>
                    </a:lnTo>
                    <a:cubicBezTo>
                      <a:pt x="812800" y="777419"/>
                      <a:pt x="777419" y="812800"/>
                      <a:pt x="733775" y="812800"/>
                    </a:cubicBezTo>
                    <a:lnTo>
                      <a:pt x="79025" y="812800"/>
                    </a:lnTo>
                    <a:cubicBezTo>
                      <a:pt x="35381" y="812800"/>
                      <a:pt x="0" y="777419"/>
                      <a:pt x="0" y="733775"/>
                    </a:cubicBezTo>
                    <a:lnTo>
                      <a:pt x="0" y="79025"/>
                    </a:lnTo>
                    <a:cubicBezTo>
                      <a:pt x="0" y="35381"/>
                      <a:pt x="35381" y="0"/>
                      <a:pt x="79025" y="0"/>
                    </a:cubicBezTo>
                    <a:close/>
                  </a:path>
                </a:pathLst>
              </a:custGeom>
              <a:blipFill>
                <a:blip r:embed="rId16"/>
                <a:stretch>
                  <a:fillRect l="-9160" t="-47997" r="-51411" b="-66099"/>
                </a:stretch>
              </a:blipFill>
            </p:spPr>
          </p:sp>
        </p:grpSp>
        <p:sp>
          <p:nvSpPr>
            <p:cNvPr name="TextBox 40" id="40"/>
            <p:cNvSpPr txBox="true"/>
            <p:nvPr/>
          </p:nvSpPr>
          <p:spPr>
            <a:xfrm rot="0">
              <a:off x="257095" y="-19050"/>
              <a:ext cx="3070596" cy="8403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Peso del filtro 2 (33g)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7167765" y="2861651"/>
            <a:ext cx="2688589" cy="3300292"/>
            <a:chOff x="0" y="0"/>
            <a:chExt cx="3584786" cy="4400389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821266"/>
              <a:ext cx="3584786" cy="3579123"/>
              <a:chOff x="0" y="0"/>
              <a:chExt cx="708106" cy="706987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47625"/>
                <a:ext cx="708106" cy="754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45" id="45"/>
            <p:cNvGrpSpPr/>
            <p:nvPr/>
          </p:nvGrpSpPr>
          <p:grpSpPr>
            <a:xfrm rot="0">
              <a:off x="290211" y="1108646"/>
              <a:ext cx="3004363" cy="3004363"/>
              <a:chOff x="0" y="0"/>
              <a:chExt cx="812800" cy="812800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9025" y="0"/>
                    </a:moveTo>
                    <a:lnTo>
                      <a:pt x="733775" y="0"/>
                    </a:lnTo>
                    <a:cubicBezTo>
                      <a:pt x="777419" y="0"/>
                      <a:pt x="812800" y="35381"/>
                      <a:pt x="812800" y="79025"/>
                    </a:cubicBezTo>
                    <a:lnTo>
                      <a:pt x="812800" y="733775"/>
                    </a:lnTo>
                    <a:cubicBezTo>
                      <a:pt x="812800" y="777419"/>
                      <a:pt x="777419" y="812800"/>
                      <a:pt x="733775" y="812800"/>
                    </a:cubicBezTo>
                    <a:lnTo>
                      <a:pt x="79025" y="812800"/>
                    </a:lnTo>
                    <a:cubicBezTo>
                      <a:pt x="35381" y="812800"/>
                      <a:pt x="0" y="777419"/>
                      <a:pt x="0" y="733775"/>
                    </a:cubicBezTo>
                    <a:lnTo>
                      <a:pt x="0" y="79025"/>
                    </a:lnTo>
                    <a:cubicBezTo>
                      <a:pt x="0" y="35381"/>
                      <a:pt x="35381" y="0"/>
                      <a:pt x="79025" y="0"/>
                    </a:cubicBezTo>
                    <a:close/>
                  </a:path>
                </a:pathLst>
              </a:custGeom>
              <a:blipFill>
                <a:blip r:embed="rId17"/>
                <a:stretch>
                  <a:fillRect l="-12825" t="-42114" r="-42483" b="-64900"/>
                </a:stretch>
              </a:blipFill>
            </p:spPr>
          </p:sp>
        </p:grpSp>
        <p:sp>
          <p:nvSpPr>
            <p:cNvPr name="TextBox 47" id="47"/>
            <p:cNvSpPr txBox="true"/>
            <p:nvPr/>
          </p:nvSpPr>
          <p:spPr>
            <a:xfrm rot="0">
              <a:off x="257095" y="-19050"/>
              <a:ext cx="3070596" cy="8403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Peso del filtro 1 (88g)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3310952" y="2861651"/>
            <a:ext cx="2688589" cy="3300292"/>
            <a:chOff x="0" y="0"/>
            <a:chExt cx="3584786" cy="4400389"/>
          </a:xfrm>
        </p:grpSpPr>
        <p:grpSp>
          <p:nvGrpSpPr>
            <p:cNvPr name="Group 49" id="49"/>
            <p:cNvGrpSpPr/>
            <p:nvPr/>
          </p:nvGrpSpPr>
          <p:grpSpPr>
            <a:xfrm rot="0">
              <a:off x="0" y="821266"/>
              <a:ext cx="3584786" cy="3579123"/>
              <a:chOff x="0" y="0"/>
              <a:chExt cx="708106" cy="706987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47625"/>
                <a:ext cx="708106" cy="754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0">
              <a:off x="290211" y="1108646"/>
              <a:ext cx="3004363" cy="3004363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9025" y="0"/>
                    </a:moveTo>
                    <a:lnTo>
                      <a:pt x="733775" y="0"/>
                    </a:lnTo>
                    <a:cubicBezTo>
                      <a:pt x="777419" y="0"/>
                      <a:pt x="812800" y="35381"/>
                      <a:pt x="812800" y="79025"/>
                    </a:cubicBezTo>
                    <a:lnTo>
                      <a:pt x="812800" y="733775"/>
                    </a:lnTo>
                    <a:cubicBezTo>
                      <a:pt x="812800" y="777419"/>
                      <a:pt x="777419" y="812800"/>
                      <a:pt x="733775" y="812800"/>
                    </a:cubicBezTo>
                    <a:lnTo>
                      <a:pt x="79025" y="812800"/>
                    </a:lnTo>
                    <a:cubicBezTo>
                      <a:pt x="35381" y="812800"/>
                      <a:pt x="0" y="777419"/>
                      <a:pt x="0" y="733775"/>
                    </a:cubicBezTo>
                    <a:lnTo>
                      <a:pt x="0" y="79025"/>
                    </a:lnTo>
                    <a:cubicBezTo>
                      <a:pt x="0" y="35381"/>
                      <a:pt x="35381" y="0"/>
                      <a:pt x="79025" y="0"/>
                    </a:cubicBezTo>
                    <a:close/>
                  </a:path>
                </a:pathLst>
              </a:custGeom>
              <a:blipFill>
                <a:blip r:embed="rId18"/>
                <a:stretch>
                  <a:fillRect l="-916" t="-34962" r="-21727" b="-28585"/>
                </a:stretch>
              </a:blipFill>
            </p:spPr>
          </p:sp>
        </p:grpSp>
        <p:sp>
          <p:nvSpPr>
            <p:cNvPr name="TextBox 54" id="54"/>
            <p:cNvSpPr txBox="true"/>
            <p:nvPr/>
          </p:nvSpPr>
          <p:spPr>
            <a:xfrm rot="0">
              <a:off x="257095" y="-19050"/>
              <a:ext cx="3070596" cy="8403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Peso del filtro 3 (29g)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8756287" y="6202859"/>
            <a:ext cx="2688589" cy="3300292"/>
            <a:chOff x="0" y="0"/>
            <a:chExt cx="3584786" cy="4400389"/>
          </a:xfrm>
        </p:grpSpPr>
        <p:grpSp>
          <p:nvGrpSpPr>
            <p:cNvPr name="Group 56" id="56"/>
            <p:cNvGrpSpPr/>
            <p:nvPr/>
          </p:nvGrpSpPr>
          <p:grpSpPr>
            <a:xfrm rot="0">
              <a:off x="0" y="821266"/>
              <a:ext cx="3584786" cy="3579123"/>
              <a:chOff x="0" y="0"/>
              <a:chExt cx="708106" cy="706987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0" y="-47625"/>
                <a:ext cx="708106" cy="754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59" id="59"/>
            <p:cNvGrpSpPr/>
            <p:nvPr/>
          </p:nvGrpSpPr>
          <p:grpSpPr>
            <a:xfrm rot="0">
              <a:off x="290211" y="1108646"/>
              <a:ext cx="3004363" cy="3004363"/>
              <a:chOff x="0" y="0"/>
              <a:chExt cx="812800" cy="81280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9025" y="0"/>
                    </a:moveTo>
                    <a:lnTo>
                      <a:pt x="733775" y="0"/>
                    </a:lnTo>
                    <a:cubicBezTo>
                      <a:pt x="777419" y="0"/>
                      <a:pt x="812800" y="35381"/>
                      <a:pt x="812800" y="79025"/>
                    </a:cubicBezTo>
                    <a:lnTo>
                      <a:pt x="812800" y="733775"/>
                    </a:lnTo>
                    <a:cubicBezTo>
                      <a:pt x="812800" y="777419"/>
                      <a:pt x="777419" y="812800"/>
                      <a:pt x="733775" y="812800"/>
                    </a:cubicBezTo>
                    <a:lnTo>
                      <a:pt x="79025" y="812800"/>
                    </a:lnTo>
                    <a:cubicBezTo>
                      <a:pt x="35381" y="812800"/>
                      <a:pt x="0" y="777419"/>
                      <a:pt x="0" y="733775"/>
                    </a:cubicBezTo>
                    <a:lnTo>
                      <a:pt x="0" y="79025"/>
                    </a:lnTo>
                    <a:cubicBezTo>
                      <a:pt x="0" y="35381"/>
                      <a:pt x="35381" y="0"/>
                      <a:pt x="79025" y="0"/>
                    </a:cubicBezTo>
                    <a:close/>
                  </a:path>
                </a:pathLst>
              </a:custGeom>
              <a:blipFill>
                <a:blip r:embed="rId19"/>
                <a:stretch>
                  <a:fillRect l="-36643" t="-62397" r="-22389" b="-49645"/>
                </a:stretch>
              </a:blipFill>
            </p:spPr>
          </p:sp>
        </p:grpSp>
        <p:sp>
          <p:nvSpPr>
            <p:cNvPr name="TextBox 61" id="61"/>
            <p:cNvSpPr txBox="true"/>
            <p:nvPr/>
          </p:nvSpPr>
          <p:spPr>
            <a:xfrm rot="0">
              <a:off x="257095" y="-19050"/>
              <a:ext cx="3070596" cy="8403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Peso del filtro de  tela (66g)</a:t>
              </a:r>
            </a:p>
          </p:txBody>
        </p:sp>
      </p:grpSp>
      <p:sp>
        <p:nvSpPr>
          <p:cNvPr name="TextBox 62" id="62"/>
          <p:cNvSpPr txBox="true"/>
          <p:nvPr/>
        </p:nvSpPr>
        <p:spPr>
          <a:xfrm rot="0">
            <a:off x="1522696" y="2075839"/>
            <a:ext cx="1917305" cy="94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MATERIALES PARA LA REALIZACIÓN: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0241363" y="2239352"/>
            <a:ext cx="2733402" cy="32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PESOS DE LOS FILTROS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FF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4555930" y="1677263"/>
            <a:ext cx="8690233" cy="5335706"/>
          </a:xfrm>
          <a:custGeom>
            <a:avLst/>
            <a:gdLst/>
            <a:ahLst/>
            <a:cxnLst/>
            <a:rect r="r" b="b" t="t" l="l"/>
            <a:pathLst>
              <a:path h="5335706" w="8690233">
                <a:moveTo>
                  <a:pt x="0" y="0"/>
                </a:moveTo>
                <a:lnTo>
                  <a:pt x="8690233" y="0"/>
                </a:lnTo>
                <a:lnTo>
                  <a:pt x="8690233" y="5335706"/>
                </a:lnTo>
                <a:lnTo>
                  <a:pt x="0" y="5335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9754" b="-6525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299838" y="-1370991"/>
            <a:ext cx="6673900" cy="4158787"/>
          </a:xfrm>
          <a:custGeom>
            <a:avLst/>
            <a:gdLst/>
            <a:ahLst/>
            <a:cxnLst/>
            <a:rect r="r" b="b" t="t" l="l"/>
            <a:pathLst>
              <a:path h="4158787" w="6673900">
                <a:moveTo>
                  <a:pt x="0" y="0"/>
                </a:moveTo>
                <a:lnTo>
                  <a:pt x="6673900" y="0"/>
                </a:lnTo>
                <a:lnTo>
                  <a:pt x="6673900" y="4158787"/>
                </a:lnTo>
                <a:lnTo>
                  <a:pt x="0" y="4158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3596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10519751" y="-1679955"/>
            <a:ext cx="3533131" cy="4151060"/>
          </a:xfrm>
          <a:custGeom>
            <a:avLst/>
            <a:gdLst/>
            <a:ahLst/>
            <a:cxnLst/>
            <a:rect r="r" b="b" t="t" l="l"/>
            <a:pathLst>
              <a:path h="4151060" w="3533131">
                <a:moveTo>
                  <a:pt x="0" y="0"/>
                </a:moveTo>
                <a:lnTo>
                  <a:pt x="3533131" y="0"/>
                </a:lnTo>
                <a:lnTo>
                  <a:pt x="3533131" y="4151060"/>
                </a:lnTo>
                <a:lnTo>
                  <a:pt x="0" y="41510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8966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34177" y="8509970"/>
            <a:ext cx="4735926" cy="4158787"/>
          </a:xfrm>
          <a:custGeom>
            <a:avLst/>
            <a:gdLst/>
            <a:ahLst/>
            <a:cxnLst/>
            <a:rect r="r" b="b" t="t" l="l"/>
            <a:pathLst>
              <a:path h="4158787" w="4735926">
                <a:moveTo>
                  <a:pt x="0" y="0"/>
                </a:moveTo>
                <a:lnTo>
                  <a:pt x="4735926" y="0"/>
                </a:lnTo>
                <a:lnTo>
                  <a:pt x="4735926" y="4158786"/>
                </a:lnTo>
                <a:lnTo>
                  <a:pt x="0" y="41587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920" t="0" r="0" b="-35967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-1518555" y="6514988"/>
            <a:ext cx="5855940" cy="2818830"/>
          </a:xfrm>
          <a:custGeom>
            <a:avLst/>
            <a:gdLst/>
            <a:ahLst/>
            <a:cxnLst/>
            <a:rect r="r" b="b" t="t" l="l"/>
            <a:pathLst>
              <a:path h="2818830" w="5855940">
                <a:moveTo>
                  <a:pt x="0" y="0"/>
                </a:moveTo>
                <a:lnTo>
                  <a:pt x="5855940" y="0"/>
                </a:lnTo>
                <a:lnTo>
                  <a:pt x="5855940" y="2818830"/>
                </a:lnTo>
                <a:lnTo>
                  <a:pt x="0" y="2818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3161" t="-133881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74221" y="-192808"/>
            <a:ext cx="2007541" cy="2658976"/>
          </a:xfrm>
          <a:custGeom>
            <a:avLst/>
            <a:gdLst/>
            <a:ahLst/>
            <a:cxnLst/>
            <a:rect r="r" b="b" t="t" l="l"/>
            <a:pathLst>
              <a:path h="2658976" w="2007541">
                <a:moveTo>
                  <a:pt x="0" y="0"/>
                </a:moveTo>
                <a:lnTo>
                  <a:pt x="2007541" y="0"/>
                </a:lnTo>
                <a:lnTo>
                  <a:pt x="2007541" y="2658976"/>
                </a:lnTo>
                <a:lnTo>
                  <a:pt x="0" y="26589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1947" t="-17106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855448" y="2561055"/>
            <a:ext cx="4622444" cy="3306612"/>
            <a:chOff x="0" y="0"/>
            <a:chExt cx="6163259" cy="440881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365660"/>
              <a:ext cx="3460928" cy="3455461"/>
              <a:chOff x="0" y="0"/>
              <a:chExt cx="708106" cy="706987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08106" cy="7450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280184" y="643111"/>
              <a:ext cx="2900560" cy="2900560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9025" y="0"/>
                    </a:moveTo>
                    <a:lnTo>
                      <a:pt x="733775" y="0"/>
                    </a:lnTo>
                    <a:cubicBezTo>
                      <a:pt x="777419" y="0"/>
                      <a:pt x="812800" y="35381"/>
                      <a:pt x="812800" y="79025"/>
                    </a:cubicBezTo>
                    <a:lnTo>
                      <a:pt x="812800" y="733775"/>
                    </a:lnTo>
                    <a:cubicBezTo>
                      <a:pt x="812800" y="777419"/>
                      <a:pt x="777419" y="812800"/>
                      <a:pt x="733775" y="812800"/>
                    </a:cubicBezTo>
                    <a:lnTo>
                      <a:pt x="79025" y="812800"/>
                    </a:lnTo>
                    <a:cubicBezTo>
                      <a:pt x="35381" y="812800"/>
                      <a:pt x="0" y="777419"/>
                      <a:pt x="0" y="733775"/>
                    </a:cubicBezTo>
                    <a:lnTo>
                      <a:pt x="0" y="79025"/>
                    </a:lnTo>
                    <a:cubicBezTo>
                      <a:pt x="0" y="35381"/>
                      <a:pt x="35381" y="0"/>
                      <a:pt x="79025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19525" t="-70878" r="-21133" b="-16666"/>
                </a:stretch>
              </a:blip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248212" y="-9525"/>
              <a:ext cx="2964505" cy="375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64"/>
                </a:lnSpc>
                <a:spcBef>
                  <a:spcPct val="0"/>
                </a:spcBef>
              </a:pPr>
              <a:r>
                <a:rPr lang="en-US" b="true" sz="1811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FILTRO 2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2702331" y="953356"/>
              <a:ext cx="3460928" cy="3455461"/>
              <a:chOff x="0" y="0"/>
              <a:chExt cx="708106" cy="706987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708106" cy="7450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2982515" y="1230806"/>
              <a:ext cx="2900560" cy="2900560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9025" y="0"/>
                    </a:moveTo>
                    <a:lnTo>
                      <a:pt x="733775" y="0"/>
                    </a:lnTo>
                    <a:cubicBezTo>
                      <a:pt x="777419" y="0"/>
                      <a:pt x="812800" y="35381"/>
                      <a:pt x="812800" y="79025"/>
                    </a:cubicBezTo>
                    <a:lnTo>
                      <a:pt x="812800" y="733775"/>
                    </a:lnTo>
                    <a:cubicBezTo>
                      <a:pt x="812800" y="777419"/>
                      <a:pt x="777419" y="812800"/>
                      <a:pt x="733775" y="812800"/>
                    </a:cubicBezTo>
                    <a:lnTo>
                      <a:pt x="79025" y="812800"/>
                    </a:lnTo>
                    <a:cubicBezTo>
                      <a:pt x="35381" y="812800"/>
                      <a:pt x="0" y="777419"/>
                      <a:pt x="0" y="733775"/>
                    </a:cubicBezTo>
                    <a:lnTo>
                      <a:pt x="0" y="79025"/>
                    </a:lnTo>
                    <a:cubicBezTo>
                      <a:pt x="0" y="35381"/>
                      <a:pt x="35381" y="0"/>
                      <a:pt x="79025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0" t="-16653" r="0" b="-16653"/>
                </a:stretch>
              </a:blip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2950543" y="561115"/>
              <a:ext cx="2964505" cy="421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RESIDUOS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-585472">
            <a:off x="11573877" y="5924811"/>
            <a:ext cx="1212844" cy="1236200"/>
          </a:xfrm>
          <a:custGeom>
            <a:avLst/>
            <a:gdLst/>
            <a:ahLst/>
            <a:cxnLst/>
            <a:rect r="r" b="b" t="t" l="l"/>
            <a:pathLst>
              <a:path h="1236200" w="1212844">
                <a:moveTo>
                  <a:pt x="0" y="0"/>
                </a:moveTo>
                <a:lnTo>
                  <a:pt x="1212844" y="0"/>
                </a:lnTo>
                <a:lnTo>
                  <a:pt x="1212844" y="1236200"/>
                </a:lnTo>
                <a:lnTo>
                  <a:pt x="0" y="12362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331937">
            <a:off x="5724680" y="4643940"/>
            <a:ext cx="1212844" cy="1236200"/>
          </a:xfrm>
          <a:custGeom>
            <a:avLst/>
            <a:gdLst/>
            <a:ahLst/>
            <a:cxnLst/>
            <a:rect r="r" b="b" t="t" l="l"/>
            <a:pathLst>
              <a:path h="1236200" w="1212844">
                <a:moveTo>
                  <a:pt x="0" y="0"/>
                </a:moveTo>
                <a:lnTo>
                  <a:pt x="1212844" y="0"/>
                </a:lnTo>
                <a:lnTo>
                  <a:pt x="1212844" y="1236200"/>
                </a:lnTo>
                <a:lnTo>
                  <a:pt x="0" y="12362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2668517" y="2683965"/>
            <a:ext cx="4622444" cy="3333992"/>
            <a:chOff x="0" y="0"/>
            <a:chExt cx="6163259" cy="4445323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402167"/>
              <a:ext cx="3460928" cy="3455461"/>
              <a:chOff x="0" y="0"/>
              <a:chExt cx="708106" cy="706987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47625"/>
                <a:ext cx="708106" cy="754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280184" y="679617"/>
              <a:ext cx="2900560" cy="2900560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9025" y="0"/>
                    </a:moveTo>
                    <a:lnTo>
                      <a:pt x="733775" y="0"/>
                    </a:lnTo>
                    <a:cubicBezTo>
                      <a:pt x="777419" y="0"/>
                      <a:pt x="812800" y="35381"/>
                      <a:pt x="812800" y="79025"/>
                    </a:cubicBezTo>
                    <a:lnTo>
                      <a:pt x="812800" y="733775"/>
                    </a:lnTo>
                    <a:cubicBezTo>
                      <a:pt x="812800" y="777419"/>
                      <a:pt x="777419" y="812800"/>
                      <a:pt x="733775" y="812800"/>
                    </a:cubicBezTo>
                    <a:lnTo>
                      <a:pt x="79025" y="812800"/>
                    </a:lnTo>
                    <a:cubicBezTo>
                      <a:pt x="35381" y="812800"/>
                      <a:pt x="0" y="777419"/>
                      <a:pt x="0" y="733775"/>
                    </a:cubicBezTo>
                    <a:lnTo>
                      <a:pt x="0" y="79025"/>
                    </a:lnTo>
                    <a:cubicBezTo>
                      <a:pt x="0" y="35381"/>
                      <a:pt x="35381" y="0"/>
                      <a:pt x="79025" y="0"/>
                    </a:cubicBezTo>
                    <a:close/>
                  </a:path>
                </a:pathLst>
              </a:custGeom>
              <a:blipFill>
                <a:blip r:embed="rId14"/>
                <a:stretch>
                  <a:fillRect l="-32206" t="-185911" r="-101772" b="-26060"/>
                </a:stretch>
              </a:blipFill>
            </p:spPr>
          </p:sp>
        </p:grpSp>
        <p:sp>
          <p:nvSpPr>
            <p:cNvPr name="TextBox 29" id="29"/>
            <p:cNvSpPr txBox="true"/>
            <p:nvPr/>
          </p:nvSpPr>
          <p:spPr>
            <a:xfrm rot="0">
              <a:off x="248212" y="-19050"/>
              <a:ext cx="2964505" cy="421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FILTRO 3</a:t>
              </a:r>
            </a:p>
          </p:txBody>
        </p:sp>
        <p:grpSp>
          <p:nvGrpSpPr>
            <p:cNvPr name="Group 30" id="30"/>
            <p:cNvGrpSpPr/>
            <p:nvPr/>
          </p:nvGrpSpPr>
          <p:grpSpPr>
            <a:xfrm rot="0">
              <a:off x="2702331" y="989863"/>
              <a:ext cx="3460928" cy="3455461"/>
              <a:chOff x="0" y="0"/>
              <a:chExt cx="708106" cy="706987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47625"/>
                <a:ext cx="708106" cy="754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2982515" y="1267313"/>
              <a:ext cx="2900560" cy="2900560"/>
              <a:chOff x="0" y="0"/>
              <a:chExt cx="812800" cy="812800"/>
            </a:xfrm>
          </p:grpSpPr>
          <p:sp>
            <p:nvSpPr>
              <p:cNvPr name="Freeform 34" id="34"/>
              <p:cNvSpPr/>
              <p:nvPr/>
            </p:nvSpPr>
            <p:spPr>
              <a:xfrm flipH="tru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33775" y="0"/>
                    </a:moveTo>
                    <a:lnTo>
                      <a:pt x="79025" y="0"/>
                    </a:lnTo>
                    <a:cubicBezTo>
                      <a:pt x="35381" y="0"/>
                      <a:pt x="0" y="35381"/>
                      <a:pt x="0" y="79025"/>
                    </a:cubicBezTo>
                    <a:lnTo>
                      <a:pt x="0" y="733775"/>
                    </a:lnTo>
                    <a:cubicBezTo>
                      <a:pt x="0" y="777419"/>
                      <a:pt x="35381" y="812800"/>
                      <a:pt x="79025" y="812800"/>
                    </a:cubicBezTo>
                    <a:lnTo>
                      <a:pt x="733775" y="812800"/>
                    </a:lnTo>
                    <a:cubicBezTo>
                      <a:pt x="777419" y="812800"/>
                      <a:pt x="812800" y="777419"/>
                      <a:pt x="812800" y="733775"/>
                    </a:cubicBezTo>
                    <a:lnTo>
                      <a:pt x="812800" y="79025"/>
                    </a:lnTo>
                    <a:cubicBezTo>
                      <a:pt x="812800" y="35381"/>
                      <a:pt x="777419" y="0"/>
                      <a:pt x="733775" y="0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 l="0" t="-16654" r="0" b="-16654"/>
                </a:stretch>
              </a:blipFill>
            </p:spPr>
          </p:sp>
        </p:grpSp>
        <p:sp>
          <p:nvSpPr>
            <p:cNvPr name="TextBox 35" id="35"/>
            <p:cNvSpPr txBox="true"/>
            <p:nvPr/>
          </p:nvSpPr>
          <p:spPr>
            <a:xfrm rot="0">
              <a:off x="2950543" y="597621"/>
              <a:ext cx="2964505" cy="421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RESIDUOS</a:t>
              </a: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2602140" y="1104900"/>
            <a:ext cx="6131551" cy="957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82"/>
              </a:lnSpc>
              <a:spcBef>
                <a:spcPct val="0"/>
              </a:spcBef>
            </a:pPr>
            <a:r>
              <a:rPr lang="en-US" b="true" sz="6802">
                <a:solidFill>
                  <a:srgbClr val="000000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FILTRADO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028700" y="2062009"/>
            <a:ext cx="4639215" cy="3338785"/>
            <a:chOff x="0" y="0"/>
            <a:chExt cx="6185621" cy="4451713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0" y="393887"/>
              <a:ext cx="3473485" cy="3467998"/>
              <a:chOff x="0" y="0"/>
              <a:chExt cx="708106" cy="706987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47625"/>
                <a:ext cx="708106" cy="754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281201" y="672345"/>
              <a:ext cx="2911083" cy="2911083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9025" y="0"/>
                    </a:moveTo>
                    <a:lnTo>
                      <a:pt x="733775" y="0"/>
                    </a:lnTo>
                    <a:cubicBezTo>
                      <a:pt x="777419" y="0"/>
                      <a:pt x="812800" y="35381"/>
                      <a:pt x="812800" y="79025"/>
                    </a:cubicBezTo>
                    <a:lnTo>
                      <a:pt x="812800" y="733775"/>
                    </a:lnTo>
                    <a:cubicBezTo>
                      <a:pt x="812800" y="777419"/>
                      <a:pt x="777419" y="812800"/>
                      <a:pt x="733775" y="812800"/>
                    </a:cubicBezTo>
                    <a:lnTo>
                      <a:pt x="79025" y="812800"/>
                    </a:lnTo>
                    <a:cubicBezTo>
                      <a:pt x="35381" y="812800"/>
                      <a:pt x="0" y="777419"/>
                      <a:pt x="0" y="733775"/>
                    </a:cubicBezTo>
                    <a:lnTo>
                      <a:pt x="0" y="79025"/>
                    </a:lnTo>
                    <a:cubicBezTo>
                      <a:pt x="0" y="35381"/>
                      <a:pt x="35381" y="0"/>
                      <a:pt x="79025" y="0"/>
                    </a:cubicBezTo>
                    <a:close/>
                  </a:path>
                </a:pathLst>
              </a:custGeom>
              <a:blipFill>
                <a:blip r:embed="rId16"/>
                <a:stretch>
                  <a:fillRect l="-35605" t="-77678" r="-33446" b="-47723"/>
                </a:stretch>
              </a:blipFill>
            </p:spPr>
          </p:sp>
        </p:grpSp>
        <p:sp>
          <p:nvSpPr>
            <p:cNvPr name="TextBox 43" id="43"/>
            <p:cNvSpPr txBox="true"/>
            <p:nvPr/>
          </p:nvSpPr>
          <p:spPr>
            <a:xfrm rot="0">
              <a:off x="249112" y="0"/>
              <a:ext cx="2975260" cy="393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48"/>
                </a:lnSpc>
                <a:spcBef>
                  <a:spcPct val="0"/>
                </a:spcBef>
              </a:pPr>
              <a:r>
                <a:rPr lang="en-US" b="true" sz="1958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FILTRO 1</a:t>
              </a:r>
            </a:p>
          </p:txBody>
        </p:sp>
        <p:grpSp>
          <p:nvGrpSpPr>
            <p:cNvPr name="Group 44" id="44"/>
            <p:cNvGrpSpPr/>
            <p:nvPr/>
          </p:nvGrpSpPr>
          <p:grpSpPr>
            <a:xfrm rot="0">
              <a:off x="2712136" y="983716"/>
              <a:ext cx="3473485" cy="3467998"/>
              <a:chOff x="0" y="0"/>
              <a:chExt cx="708106" cy="706987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-47625"/>
                <a:ext cx="708106" cy="754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0">
              <a:off x="2993336" y="1262173"/>
              <a:ext cx="2911083" cy="2911083"/>
              <a:chOff x="0" y="0"/>
              <a:chExt cx="812800" cy="8128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9025" y="0"/>
                    </a:moveTo>
                    <a:lnTo>
                      <a:pt x="733775" y="0"/>
                    </a:lnTo>
                    <a:cubicBezTo>
                      <a:pt x="777419" y="0"/>
                      <a:pt x="812800" y="35381"/>
                      <a:pt x="812800" y="79025"/>
                    </a:cubicBezTo>
                    <a:lnTo>
                      <a:pt x="812800" y="733775"/>
                    </a:lnTo>
                    <a:cubicBezTo>
                      <a:pt x="812800" y="777419"/>
                      <a:pt x="777419" y="812800"/>
                      <a:pt x="733775" y="812800"/>
                    </a:cubicBezTo>
                    <a:lnTo>
                      <a:pt x="79025" y="812800"/>
                    </a:lnTo>
                    <a:cubicBezTo>
                      <a:pt x="35381" y="812800"/>
                      <a:pt x="0" y="777419"/>
                      <a:pt x="0" y="733775"/>
                    </a:cubicBezTo>
                    <a:lnTo>
                      <a:pt x="0" y="79025"/>
                    </a:lnTo>
                    <a:cubicBezTo>
                      <a:pt x="0" y="35381"/>
                      <a:pt x="35381" y="0"/>
                      <a:pt x="79025" y="0"/>
                    </a:cubicBezTo>
                    <a:close/>
                  </a:path>
                </a:pathLst>
              </a:custGeom>
              <a:blipFill>
                <a:blip r:embed="rId17"/>
                <a:stretch>
                  <a:fillRect l="-25498" t="-50480" r="-25360" b="-50664"/>
                </a:stretch>
              </a:blipFill>
            </p:spPr>
          </p:sp>
        </p:grpSp>
        <p:sp>
          <p:nvSpPr>
            <p:cNvPr name="TextBox 49" id="49"/>
            <p:cNvSpPr txBox="true"/>
            <p:nvPr/>
          </p:nvSpPr>
          <p:spPr>
            <a:xfrm rot="0">
              <a:off x="2961248" y="614039"/>
              <a:ext cx="2975260" cy="393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48"/>
                </a:lnSpc>
                <a:spcBef>
                  <a:spcPct val="0"/>
                </a:spcBef>
              </a:pPr>
              <a:r>
                <a:rPr lang="en-US" b="true" sz="1958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RESIDUOS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903001" y="4347351"/>
            <a:ext cx="2688589" cy="2684342"/>
            <a:chOff x="0" y="0"/>
            <a:chExt cx="708106" cy="706987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708106" cy="706987"/>
            </a:xfrm>
            <a:custGeom>
              <a:avLst/>
              <a:gdLst/>
              <a:ahLst/>
              <a:cxnLst/>
              <a:rect r="r" b="b" t="t" l="l"/>
              <a:pathLst>
                <a:path h="706987" w="708106">
                  <a:moveTo>
                    <a:pt x="146857" y="0"/>
                  </a:moveTo>
                  <a:lnTo>
                    <a:pt x="561249" y="0"/>
                  </a:lnTo>
                  <a:cubicBezTo>
                    <a:pt x="600198" y="0"/>
                    <a:pt x="637551" y="15472"/>
                    <a:pt x="665092" y="43013"/>
                  </a:cubicBezTo>
                  <a:cubicBezTo>
                    <a:pt x="692633" y="70554"/>
                    <a:pt x="708106" y="107908"/>
                    <a:pt x="708106" y="146857"/>
                  </a:cubicBezTo>
                  <a:lnTo>
                    <a:pt x="708106" y="560130"/>
                  </a:lnTo>
                  <a:cubicBezTo>
                    <a:pt x="708106" y="641237"/>
                    <a:pt x="642356" y="706987"/>
                    <a:pt x="561249" y="706987"/>
                  </a:cubicBezTo>
                  <a:lnTo>
                    <a:pt x="146857" y="706987"/>
                  </a:lnTo>
                  <a:cubicBezTo>
                    <a:pt x="65750" y="706987"/>
                    <a:pt x="0" y="641237"/>
                    <a:pt x="0" y="560130"/>
                  </a:cubicBezTo>
                  <a:lnTo>
                    <a:pt x="0" y="146857"/>
                  </a:lnTo>
                  <a:cubicBezTo>
                    <a:pt x="0" y="65750"/>
                    <a:pt x="65750" y="0"/>
                    <a:pt x="146857" y="0"/>
                  </a:cubicBezTo>
                  <a:close/>
                </a:path>
              </a:pathLst>
            </a:custGeom>
            <a:solidFill>
              <a:srgbClr val="0ED3DD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47625"/>
              <a:ext cx="708106" cy="7546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2120660" y="4562886"/>
            <a:ext cx="2253272" cy="2253272"/>
            <a:chOff x="0" y="0"/>
            <a:chExt cx="812800" cy="8128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79025" y="0"/>
                  </a:moveTo>
                  <a:lnTo>
                    <a:pt x="733775" y="0"/>
                  </a:lnTo>
                  <a:cubicBezTo>
                    <a:pt x="777419" y="0"/>
                    <a:pt x="812800" y="35381"/>
                    <a:pt x="812800" y="79025"/>
                  </a:cubicBezTo>
                  <a:lnTo>
                    <a:pt x="812800" y="733775"/>
                  </a:lnTo>
                  <a:cubicBezTo>
                    <a:pt x="812800" y="777419"/>
                    <a:pt x="777419" y="812800"/>
                    <a:pt x="733775" y="812800"/>
                  </a:cubicBezTo>
                  <a:lnTo>
                    <a:pt x="79025" y="812800"/>
                  </a:lnTo>
                  <a:cubicBezTo>
                    <a:pt x="35381" y="812800"/>
                    <a:pt x="0" y="777419"/>
                    <a:pt x="0" y="733775"/>
                  </a:cubicBezTo>
                  <a:lnTo>
                    <a:pt x="0" y="79025"/>
                  </a:lnTo>
                  <a:cubicBezTo>
                    <a:pt x="0" y="35381"/>
                    <a:pt x="35381" y="0"/>
                    <a:pt x="79025" y="0"/>
                  </a:cubicBezTo>
                  <a:close/>
                </a:path>
              </a:pathLst>
            </a:custGeom>
            <a:blipFill>
              <a:blip r:embed="rId18"/>
              <a:stretch>
                <a:fillRect l="-32574" t="-74334" r="-38867" b="-54531"/>
              </a:stretch>
            </a:blipFill>
          </p:spPr>
        </p:sp>
      </p:grpSp>
      <p:sp>
        <p:nvSpPr>
          <p:cNvPr name="TextBox 55" id="55"/>
          <p:cNvSpPr txBox="true"/>
          <p:nvPr/>
        </p:nvSpPr>
        <p:spPr>
          <a:xfrm rot="0">
            <a:off x="2095822" y="7012643"/>
            <a:ext cx="2302947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Peso del filtro 1 (605g)</a:t>
            </a:r>
          </a:p>
        </p:txBody>
      </p:sp>
      <p:grpSp>
        <p:nvGrpSpPr>
          <p:cNvPr name="Group 56" id="56"/>
          <p:cNvGrpSpPr/>
          <p:nvPr/>
        </p:nvGrpSpPr>
        <p:grpSpPr>
          <a:xfrm rot="0">
            <a:off x="7544867" y="4953065"/>
            <a:ext cx="2688589" cy="2684342"/>
            <a:chOff x="0" y="0"/>
            <a:chExt cx="708106" cy="706987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708106" cy="706987"/>
            </a:xfrm>
            <a:custGeom>
              <a:avLst/>
              <a:gdLst/>
              <a:ahLst/>
              <a:cxnLst/>
              <a:rect r="r" b="b" t="t" l="l"/>
              <a:pathLst>
                <a:path h="706987" w="708106">
                  <a:moveTo>
                    <a:pt x="146857" y="0"/>
                  </a:moveTo>
                  <a:lnTo>
                    <a:pt x="561249" y="0"/>
                  </a:lnTo>
                  <a:cubicBezTo>
                    <a:pt x="600198" y="0"/>
                    <a:pt x="637551" y="15472"/>
                    <a:pt x="665092" y="43013"/>
                  </a:cubicBezTo>
                  <a:cubicBezTo>
                    <a:pt x="692633" y="70554"/>
                    <a:pt x="708106" y="107908"/>
                    <a:pt x="708106" y="146857"/>
                  </a:cubicBezTo>
                  <a:lnTo>
                    <a:pt x="708106" y="560130"/>
                  </a:lnTo>
                  <a:cubicBezTo>
                    <a:pt x="708106" y="641237"/>
                    <a:pt x="642356" y="706987"/>
                    <a:pt x="561249" y="706987"/>
                  </a:cubicBezTo>
                  <a:lnTo>
                    <a:pt x="146857" y="706987"/>
                  </a:lnTo>
                  <a:cubicBezTo>
                    <a:pt x="65750" y="706987"/>
                    <a:pt x="0" y="641237"/>
                    <a:pt x="0" y="560130"/>
                  </a:cubicBezTo>
                  <a:lnTo>
                    <a:pt x="0" y="146857"/>
                  </a:lnTo>
                  <a:cubicBezTo>
                    <a:pt x="0" y="65750"/>
                    <a:pt x="65750" y="0"/>
                    <a:pt x="146857" y="0"/>
                  </a:cubicBezTo>
                  <a:close/>
                </a:path>
              </a:pathLst>
            </a:custGeom>
            <a:solidFill>
              <a:srgbClr val="0ED3DD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47625"/>
              <a:ext cx="708106" cy="7546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7762526" y="5168599"/>
            <a:ext cx="2253272" cy="2253272"/>
            <a:chOff x="0" y="0"/>
            <a:chExt cx="812800" cy="8128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79025" y="0"/>
                  </a:moveTo>
                  <a:lnTo>
                    <a:pt x="733775" y="0"/>
                  </a:lnTo>
                  <a:cubicBezTo>
                    <a:pt x="777419" y="0"/>
                    <a:pt x="812800" y="35381"/>
                    <a:pt x="812800" y="79025"/>
                  </a:cubicBezTo>
                  <a:lnTo>
                    <a:pt x="812800" y="733775"/>
                  </a:lnTo>
                  <a:cubicBezTo>
                    <a:pt x="812800" y="777419"/>
                    <a:pt x="777419" y="812800"/>
                    <a:pt x="733775" y="812800"/>
                  </a:cubicBezTo>
                  <a:lnTo>
                    <a:pt x="79025" y="812800"/>
                  </a:lnTo>
                  <a:cubicBezTo>
                    <a:pt x="35381" y="812800"/>
                    <a:pt x="0" y="777419"/>
                    <a:pt x="0" y="733775"/>
                  </a:cubicBezTo>
                  <a:lnTo>
                    <a:pt x="0" y="79025"/>
                  </a:lnTo>
                  <a:cubicBezTo>
                    <a:pt x="0" y="35381"/>
                    <a:pt x="35381" y="0"/>
                    <a:pt x="79025" y="0"/>
                  </a:cubicBezTo>
                  <a:close/>
                </a:path>
              </a:pathLst>
            </a:custGeom>
            <a:blipFill>
              <a:blip r:embed="rId19"/>
              <a:stretch>
                <a:fillRect l="-49044" t="-40738" r="-90389" b="-38867"/>
              </a:stretch>
            </a:blipFill>
          </p:spPr>
        </p:sp>
      </p:grpSp>
      <p:sp>
        <p:nvSpPr>
          <p:cNvPr name="TextBox 61" id="61"/>
          <p:cNvSpPr txBox="true"/>
          <p:nvPr/>
        </p:nvSpPr>
        <p:spPr>
          <a:xfrm rot="0">
            <a:off x="7737688" y="7605533"/>
            <a:ext cx="2302947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Peso del filtro 2 (171g)</a:t>
            </a:r>
          </a:p>
        </p:txBody>
      </p:sp>
      <p:grpSp>
        <p:nvGrpSpPr>
          <p:cNvPr name="Group 62" id="62"/>
          <p:cNvGrpSpPr/>
          <p:nvPr/>
        </p:nvGrpSpPr>
        <p:grpSpPr>
          <a:xfrm rot="0">
            <a:off x="12951661" y="4571037"/>
            <a:ext cx="2688589" cy="2684342"/>
            <a:chOff x="0" y="0"/>
            <a:chExt cx="708106" cy="706987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708106" cy="706987"/>
            </a:xfrm>
            <a:custGeom>
              <a:avLst/>
              <a:gdLst/>
              <a:ahLst/>
              <a:cxnLst/>
              <a:rect r="r" b="b" t="t" l="l"/>
              <a:pathLst>
                <a:path h="706987" w="708106">
                  <a:moveTo>
                    <a:pt x="146857" y="0"/>
                  </a:moveTo>
                  <a:lnTo>
                    <a:pt x="561249" y="0"/>
                  </a:lnTo>
                  <a:cubicBezTo>
                    <a:pt x="600198" y="0"/>
                    <a:pt x="637551" y="15472"/>
                    <a:pt x="665092" y="43013"/>
                  </a:cubicBezTo>
                  <a:cubicBezTo>
                    <a:pt x="692633" y="70554"/>
                    <a:pt x="708106" y="107908"/>
                    <a:pt x="708106" y="146857"/>
                  </a:cubicBezTo>
                  <a:lnTo>
                    <a:pt x="708106" y="560130"/>
                  </a:lnTo>
                  <a:cubicBezTo>
                    <a:pt x="708106" y="641237"/>
                    <a:pt x="642356" y="706987"/>
                    <a:pt x="561249" y="706987"/>
                  </a:cubicBezTo>
                  <a:lnTo>
                    <a:pt x="146857" y="706987"/>
                  </a:lnTo>
                  <a:cubicBezTo>
                    <a:pt x="65750" y="706987"/>
                    <a:pt x="0" y="641237"/>
                    <a:pt x="0" y="560130"/>
                  </a:cubicBezTo>
                  <a:lnTo>
                    <a:pt x="0" y="146857"/>
                  </a:lnTo>
                  <a:cubicBezTo>
                    <a:pt x="0" y="65750"/>
                    <a:pt x="65750" y="0"/>
                    <a:pt x="146857" y="0"/>
                  </a:cubicBezTo>
                  <a:close/>
                </a:path>
              </a:pathLst>
            </a:custGeom>
            <a:solidFill>
              <a:srgbClr val="0ED3DD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47625"/>
              <a:ext cx="708106" cy="7546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3169319" y="4786572"/>
            <a:ext cx="2253272" cy="2253272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79025" y="0"/>
                  </a:moveTo>
                  <a:lnTo>
                    <a:pt x="733775" y="0"/>
                  </a:lnTo>
                  <a:cubicBezTo>
                    <a:pt x="777419" y="0"/>
                    <a:pt x="812800" y="35381"/>
                    <a:pt x="812800" y="79025"/>
                  </a:cubicBezTo>
                  <a:lnTo>
                    <a:pt x="812800" y="733775"/>
                  </a:lnTo>
                  <a:cubicBezTo>
                    <a:pt x="812800" y="777419"/>
                    <a:pt x="777419" y="812800"/>
                    <a:pt x="733775" y="812800"/>
                  </a:cubicBezTo>
                  <a:lnTo>
                    <a:pt x="79025" y="812800"/>
                  </a:lnTo>
                  <a:cubicBezTo>
                    <a:pt x="35381" y="812800"/>
                    <a:pt x="0" y="777419"/>
                    <a:pt x="0" y="733775"/>
                  </a:cubicBezTo>
                  <a:lnTo>
                    <a:pt x="0" y="79025"/>
                  </a:lnTo>
                  <a:cubicBezTo>
                    <a:pt x="0" y="35381"/>
                    <a:pt x="35381" y="0"/>
                    <a:pt x="79025" y="0"/>
                  </a:cubicBezTo>
                  <a:close/>
                </a:path>
              </a:pathLst>
            </a:custGeom>
            <a:blipFill>
              <a:blip r:embed="rId20"/>
              <a:stretch>
                <a:fillRect l="-16666" t="0" r="-16666" b="0"/>
              </a:stretch>
            </a:blipFill>
          </p:spPr>
        </p:sp>
      </p:grpSp>
      <p:sp>
        <p:nvSpPr>
          <p:cNvPr name="TextBox 67" id="67"/>
          <p:cNvSpPr txBox="true"/>
          <p:nvPr/>
        </p:nvSpPr>
        <p:spPr>
          <a:xfrm rot="0">
            <a:off x="13169319" y="7205114"/>
            <a:ext cx="2302947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Peso del filtro 3 (47g)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1926843" y="2621720"/>
            <a:ext cx="6673900" cy="3097363"/>
          </a:xfrm>
          <a:custGeom>
            <a:avLst/>
            <a:gdLst/>
            <a:ahLst/>
            <a:cxnLst/>
            <a:rect r="r" b="b" t="t" l="l"/>
            <a:pathLst>
              <a:path h="3097363" w="6673900">
                <a:moveTo>
                  <a:pt x="0" y="0"/>
                </a:moveTo>
                <a:lnTo>
                  <a:pt x="6673900" y="0"/>
                </a:lnTo>
                <a:lnTo>
                  <a:pt x="6673900" y="3097363"/>
                </a:lnTo>
                <a:lnTo>
                  <a:pt x="0" y="30973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8256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72948" y="5302489"/>
            <a:ext cx="2715197" cy="4151060"/>
          </a:xfrm>
          <a:custGeom>
            <a:avLst/>
            <a:gdLst/>
            <a:ahLst/>
            <a:cxnLst/>
            <a:rect r="r" b="b" t="t" l="l"/>
            <a:pathLst>
              <a:path h="4151060" w="2715197">
                <a:moveTo>
                  <a:pt x="0" y="0"/>
                </a:moveTo>
                <a:lnTo>
                  <a:pt x="2715197" y="0"/>
                </a:lnTo>
                <a:lnTo>
                  <a:pt x="2715197" y="4151059"/>
                </a:lnTo>
                <a:lnTo>
                  <a:pt x="0" y="4151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0828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771502" y="7709619"/>
            <a:ext cx="6673900" cy="3097363"/>
          </a:xfrm>
          <a:custGeom>
            <a:avLst/>
            <a:gdLst/>
            <a:ahLst/>
            <a:cxnLst/>
            <a:rect r="r" b="b" t="t" l="l"/>
            <a:pathLst>
              <a:path h="3097363" w="6673900">
                <a:moveTo>
                  <a:pt x="0" y="0"/>
                </a:moveTo>
                <a:lnTo>
                  <a:pt x="6673900" y="0"/>
                </a:lnTo>
                <a:lnTo>
                  <a:pt x="6673900" y="3097362"/>
                </a:lnTo>
                <a:lnTo>
                  <a:pt x="0" y="3097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82562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12875426" y="-2955802"/>
            <a:ext cx="4110769" cy="7969004"/>
          </a:xfrm>
          <a:custGeom>
            <a:avLst/>
            <a:gdLst/>
            <a:ahLst/>
            <a:cxnLst/>
            <a:rect r="r" b="b" t="t" l="l"/>
            <a:pathLst>
              <a:path h="7969004" w="4110769">
                <a:moveTo>
                  <a:pt x="0" y="0"/>
                </a:moveTo>
                <a:lnTo>
                  <a:pt x="4110769" y="0"/>
                </a:lnTo>
                <a:lnTo>
                  <a:pt x="4110769" y="7969004"/>
                </a:lnTo>
                <a:lnTo>
                  <a:pt x="0" y="7969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29292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15411798" y="389131"/>
            <a:ext cx="3191112" cy="4114800"/>
          </a:xfrm>
          <a:custGeom>
            <a:avLst/>
            <a:gdLst/>
            <a:ahLst/>
            <a:cxnLst/>
            <a:rect r="r" b="b" t="t" l="l"/>
            <a:pathLst>
              <a:path h="4114800" w="3191112">
                <a:moveTo>
                  <a:pt x="0" y="0"/>
                </a:moveTo>
                <a:lnTo>
                  <a:pt x="3191112" y="0"/>
                </a:lnTo>
                <a:lnTo>
                  <a:pt x="3191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6319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743835" y="2289428"/>
            <a:ext cx="4639215" cy="3338785"/>
            <a:chOff x="0" y="0"/>
            <a:chExt cx="6185621" cy="4451713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393887"/>
              <a:ext cx="3473485" cy="3467998"/>
              <a:chOff x="0" y="0"/>
              <a:chExt cx="708106" cy="706987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47625"/>
                <a:ext cx="708106" cy="754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1201" y="672345"/>
              <a:ext cx="2911083" cy="2911083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9025" y="0"/>
                    </a:moveTo>
                    <a:lnTo>
                      <a:pt x="733775" y="0"/>
                    </a:lnTo>
                    <a:cubicBezTo>
                      <a:pt x="777419" y="0"/>
                      <a:pt x="812800" y="35381"/>
                      <a:pt x="812800" y="79025"/>
                    </a:cubicBezTo>
                    <a:lnTo>
                      <a:pt x="812800" y="733775"/>
                    </a:lnTo>
                    <a:cubicBezTo>
                      <a:pt x="812800" y="777419"/>
                      <a:pt x="777419" y="812800"/>
                      <a:pt x="733775" y="812800"/>
                    </a:cubicBezTo>
                    <a:lnTo>
                      <a:pt x="79025" y="812800"/>
                    </a:lnTo>
                    <a:cubicBezTo>
                      <a:pt x="35381" y="812800"/>
                      <a:pt x="0" y="777419"/>
                      <a:pt x="0" y="733775"/>
                    </a:cubicBezTo>
                    <a:lnTo>
                      <a:pt x="0" y="79025"/>
                    </a:lnTo>
                    <a:cubicBezTo>
                      <a:pt x="0" y="35381"/>
                      <a:pt x="35381" y="0"/>
                      <a:pt x="79025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0" t="-16747" r="0" b="-16747"/>
                </a:stretch>
              </a:blip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249112" y="0"/>
              <a:ext cx="2975260" cy="393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48"/>
                </a:lnSpc>
                <a:spcBef>
                  <a:spcPct val="0"/>
                </a:spcBef>
              </a:pPr>
              <a:r>
                <a:rPr lang="en-US" b="true" sz="1958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FILTRO DE TELA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0">
              <a:off x="2712136" y="983716"/>
              <a:ext cx="3473485" cy="3467998"/>
              <a:chOff x="0" y="0"/>
              <a:chExt cx="708106" cy="70698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47625"/>
                <a:ext cx="708106" cy="754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2993336" y="1262173"/>
              <a:ext cx="2911083" cy="2911083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9025" y="0"/>
                    </a:moveTo>
                    <a:lnTo>
                      <a:pt x="733775" y="0"/>
                    </a:lnTo>
                    <a:cubicBezTo>
                      <a:pt x="777419" y="0"/>
                      <a:pt x="812800" y="35381"/>
                      <a:pt x="812800" y="79025"/>
                    </a:cubicBezTo>
                    <a:lnTo>
                      <a:pt x="812800" y="733775"/>
                    </a:lnTo>
                    <a:cubicBezTo>
                      <a:pt x="812800" y="777419"/>
                      <a:pt x="777419" y="812800"/>
                      <a:pt x="733775" y="812800"/>
                    </a:cubicBezTo>
                    <a:lnTo>
                      <a:pt x="79025" y="812800"/>
                    </a:lnTo>
                    <a:cubicBezTo>
                      <a:pt x="35381" y="812800"/>
                      <a:pt x="0" y="777419"/>
                      <a:pt x="0" y="733775"/>
                    </a:cubicBezTo>
                    <a:lnTo>
                      <a:pt x="0" y="79025"/>
                    </a:lnTo>
                    <a:cubicBezTo>
                      <a:pt x="0" y="35381"/>
                      <a:pt x="35381" y="0"/>
                      <a:pt x="79025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0" t="-16747" r="0" b="-16747"/>
                </a:stretch>
              </a:blipFill>
            </p:spPr>
          </p:sp>
        </p:grpSp>
        <p:sp>
          <p:nvSpPr>
            <p:cNvPr name="TextBox 19" id="19"/>
            <p:cNvSpPr txBox="true"/>
            <p:nvPr/>
          </p:nvSpPr>
          <p:spPr>
            <a:xfrm rot="0">
              <a:off x="2961248" y="614039"/>
              <a:ext cx="2975260" cy="393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48"/>
                </a:lnSpc>
                <a:spcBef>
                  <a:spcPct val="0"/>
                </a:spcBef>
              </a:pPr>
              <a:r>
                <a:rPr lang="en-US" b="true" sz="1958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RESIDUOS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618137" y="4574771"/>
            <a:ext cx="2688589" cy="2684342"/>
            <a:chOff x="0" y="0"/>
            <a:chExt cx="708106" cy="70698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08106" cy="706987"/>
            </a:xfrm>
            <a:custGeom>
              <a:avLst/>
              <a:gdLst/>
              <a:ahLst/>
              <a:cxnLst/>
              <a:rect r="r" b="b" t="t" l="l"/>
              <a:pathLst>
                <a:path h="706987" w="708106">
                  <a:moveTo>
                    <a:pt x="146857" y="0"/>
                  </a:moveTo>
                  <a:lnTo>
                    <a:pt x="561249" y="0"/>
                  </a:lnTo>
                  <a:cubicBezTo>
                    <a:pt x="600198" y="0"/>
                    <a:pt x="637551" y="15472"/>
                    <a:pt x="665092" y="43013"/>
                  </a:cubicBezTo>
                  <a:cubicBezTo>
                    <a:pt x="692633" y="70554"/>
                    <a:pt x="708106" y="107908"/>
                    <a:pt x="708106" y="146857"/>
                  </a:cubicBezTo>
                  <a:lnTo>
                    <a:pt x="708106" y="560130"/>
                  </a:lnTo>
                  <a:cubicBezTo>
                    <a:pt x="708106" y="641237"/>
                    <a:pt x="642356" y="706987"/>
                    <a:pt x="561249" y="706987"/>
                  </a:cubicBezTo>
                  <a:lnTo>
                    <a:pt x="146857" y="706987"/>
                  </a:lnTo>
                  <a:cubicBezTo>
                    <a:pt x="65750" y="706987"/>
                    <a:pt x="0" y="641237"/>
                    <a:pt x="0" y="560130"/>
                  </a:cubicBezTo>
                  <a:lnTo>
                    <a:pt x="0" y="146857"/>
                  </a:lnTo>
                  <a:cubicBezTo>
                    <a:pt x="0" y="65750"/>
                    <a:pt x="65750" y="0"/>
                    <a:pt x="146857" y="0"/>
                  </a:cubicBezTo>
                  <a:close/>
                </a:path>
              </a:pathLst>
            </a:custGeom>
            <a:solidFill>
              <a:srgbClr val="0ED3D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708106" cy="7546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835795" y="4790305"/>
            <a:ext cx="2253272" cy="2253272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79025" y="0"/>
                  </a:moveTo>
                  <a:lnTo>
                    <a:pt x="733775" y="0"/>
                  </a:lnTo>
                  <a:cubicBezTo>
                    <a:pt x="777419" y="0"/>
                    <a:pt x="812800" y="35381"/>
                    <a:pt x="812800" y="79025"/>
                  </a:cubicBezTo>
                  <a:lnTo>
                    <a:pt x="812800" y="733775"/>
                  </a:lnTo>
                  <a:cubicBezTo>
                    <a:pt x="812800" y="777419"/>
                    <a:pt x="777419" y="812800"/>
                    <a:pt x="733775" y="812800"/>
                  </a:cubicBezTo>
                  <a:lnTo>
                    <a:pt x="79025" y="812800"/>
                  </a:lnTo>
                  <a:cubicBezTo>
                    <a:pt x="35381" y="812800"/>
                    <a:pt x="0" y="777419"/>
                    <a:pt x="0" y="733775"/>
                  </a:cubicBezTo>
                  <a:lnTo>
                    <a:pt x="0" y="79025"/>
                  </a:lnTo>
                  <a:cubicBezTo>
                    <a:pt x="0" y="35381"/>
                    <a:pt x="35381" y="0"/>
                    <a:pt x="79025" y="0"/>
                  </a:cubicBezTo>
                  <a:close/>
                </a:path>
              </a:pathLst>
            </a:custGeom>
            <a:blipFill>
              <a:blip r:embed="rId12"/>
              <a:stretch>
                <a:fillRect l="-85412" t="-46293" r="-50125" b="-30146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9469219" y="2407695"/>
            <a:ext cx="2605114" cy="2600998"/>
            <a:chOff x="0" y="0"/>
            <a:chExt cx="708106" cy="70698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08106" cy="706987"/>
            </a:xfrm>
            <a:custGeom>
              <a:avLst/>
              <a:gdLst/>
              <a:ahLst/>
              <a:cxnLst/>
              <a:rect r="r" b="b" t="t" l="l"/>
              <a:pathLst>
                <a:path h="706987" w="708106">
                  <a:moveTo>
                    <a:pt x="151563" y="0"/>
                  </a:moveTo>
                  <a:lnTo>
                    <a:pt x="556543" y="0"/>
                  </a:lnTo>
                  <a:cubicBezTo>
                    <a:pt x="596740" y="0"/>
                    <a:pt x="635291" y="15968"/>
                    <a:pt x="663714" y="44392"/>
                  </a:cubicBezTo>
                  <a:cubicBezTo>
                    <a:pt x="692138" y="72815"/>
                    <a:pt x="708106" y="111366"/>
                    <a:pt x="708106" y="151563"/>
                  </a:cubicBezTo>
                  <a:lnTo>
                    <a:pt x="708106" y="555425"/>
                  </a:lnTo>
                  <a:cubicBezTo>
                    <a:pt x="708106" y="595621"/>
                    <a:pt x="692138" y="634172"/>
                    <a:pt x="663714" y="662596"/>
                  </a:cubicBezTo>
                  <a:cubicBezTo>
                    <a:pt x="635291" y="691019"/>
                    <a:pt x="596740" y="706987"/>
                    <a:pt x="556543" y="706987"/>
                  </a:cubicBezTo>
                  <a:lnTo>
                    <a:pt x="151563" y="706987"/>
                  </a:lnTo>
                  <a:cubicBezTo>
                    <a:pt x="111366" y="706987"/>
                    <a:pt x="72815" y="691019"/>
                    <a:pt x="44392" y="662596"/>
                  </a:cubicBezTo>
                  <a:cubicBezTo>
                    <a:pt x="15968" y="634172"/>
                    <a:pt x="0" y="595621"/>
                    <a:pt x="0" y="555425"/>
                  </a:cubicBezTo>
                  <a:lnTo>
                    <a:pt x="0" y="151563"/>
                  </a:lnTo>
                  <a:cubicBezTo>
                    <a:pt x="0" y="111366"/>
                    <a:pt x="15968" y="72815"/>
                    <a:pt x="44392" y="44392"/>
                  </a:cubicBezTo>
                  <a:cubicBezTo>
                    <a:pt x="72815" y="15968"/>
                    <a:pt x="111366" y="0"/>
                    <a:pt x="151563" y="0"/>
                  </a:cubicBezTo>
                  <a:close/>
                </a:path>
              </a:pathLst>
            </a:custGeom>
            <a:solidFill>
              <a:srgbClr val="0ED3DD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708106" cy="754612"/>
            </a:xfrm>
            <a:prstGeom prst="rect">
              <a:avLst/>
            </a:prstGeom>
          </p:spPr>
          <p:txBody>
            <a:bodyPr anchor="ctr" rtlCol="false" tIns="49223" lIns="49223" bIns="49223" rIns="49223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680119" y="2616538"/>
            <a:ext cx="2183313" cy="2183313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557" y="0"/>
                  </a:moveTo>
                  <a:lnTo>
                    <a:pt x="731243" y="0"/>
                  </a:lnTo>
                  <a:cubicBezTo>
                    <a:pt x="776286" y="0"/>
                    <a:pt x="812800" y="36514"/>
                    <a:pt x="812800" y="81557"/>
                  </a:cubicBezTo>
                  <a:lnTo>
                    <a:pt x="812800" y="731243"/>
                  </a:lnTo>
                  <a:cubicBezTo>
                    <a:pt x="812800" y="776286"/>
                    <a:pt x="776286" y="812800"/>
                    <a:pt x="731243" y="812800"/>
                  </a:cubicBezTo>
                  <a:lnTo>
                    <a:pt x="81557" y="812800"/>
                  </a:lnTo>
                  <a:cubicBezTo>
                    <a:pt x="36514" y="812800"/>
                    <a:pt x="0" y="776286"/>
                    <a:pt x="0" y="731243"/>
                  </a:cubicBezTo>
                  <a:lnTo>
                    <a:pt x="0" y="81557"/>
                  </a:lnTo>
                  <a:cubicBezTo>
                    <a:pt x="0" y="36514"/>
                    <a:pt x="36514" y="0"/>
                    <a:pt x="81557" y="0"/>
                  </a:cubicBezTo>
                  <a:close/>
                </a:path>
              </a:pathLst>
            </a:custGeom>
            <a:blipFill>
              <a:blip r:embed="rId13"/>
              <a:stretch>
                <a:fillRect l="-16563" t="-7387" r="-2674" b="-51789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9656053" y="2141721"/>
            <a:ext cx="2231445" cy="295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48"/>
              </a:lnSpc>
              <a:spcBef>
                <a:spcPct val="0"/>
              </a:spcBef>
            </a:pPr>
            <a:r>
              <a:rPr lang="en-US" b="true" sz="1958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FILTRO DE PAPEL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1887498" y="2904739"/>
            <a:ext cx="2605114" cy="2600998"/>
            <a:chOff x="0" y="0"/>
            <a:chExt cx="708106" cy="70698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08106" cy="706987"/>
            </a:xfrm>
            <a:custGeom>
              <a:avLst/>
              <a:gdLst/>
              <a:ahLst/>
              <a:cxnLst/>
              <a:rect r="r" b="b" t="t" l="l"/>
              <a:pathLst>
                <a:path h="706987" w="708106">
                  <a:moveTo>
                    <a:pt x="151563" y="0"/>
                  </a:moveTo>
                  <a:lnTo>
                    <a:pt x="556543" y="0"/>
                  </a:lnTo>
                  <a:cubicBezTo>
                    <a:pt x="596740" y="0"/>
                    <a:pt x="635291" y="15968"/>
                    <a:pt x="663714" y="44392"/>
                  </a:cubicBezTo>
                  <a:cubicBezTo>
                    <a:pt x="692138" y="72815"/>
                    <a:pt x="708106" y="111366"/>
                    <a:pt x="708106" y="151563"/>
                  </a:cubicBezTo>
                  <a:lnTo>
                    <a:pt x="708106" y="555425"/>
                  </a:lnTo>
                  <a:cubicBezTo>
                    <a:pt x="708106" y="595621"/>
                    <a:pt x="692138" y="634172"/>
                    <a:pt x="663714" y="662596"/>
                  </a:cubicBezTo>
                  <a:cubicBezTo>
                    <a:pt x="635291" y="691019"/>
                    <a:pt x="596740" y="706987"/>
                    <a:pt x="556543" y="706987"/>
                  </a:cubicBezTo>
                  <a:lnTo>
                    <a:pt x="151563" y="706987"/>
                  </a:lnTo>
                  <a:cubicBezTo>
                    <a:pt x="111366" y="706987"/>
                    <a:pt x="72815" y="691019"/>
                    <a:pt x="44392" y="662596"/>
                  </a:cubicBezTo>
                  <a:cubicBezTo>
                    <a:pt x="15968" y="634172"/>
                    <a:pt x="0" y="595621"/>
                    <a:pt x="0" y="555425"/>
                  </a:cubicBezTo>
                  <a:lnTo>
                    <a:pt x="0" y="151563"/>
                  </a:lnTo>
                  <a:cubicBezTo>
                    <a:pt x="0" y="111366"/>
                    <a:pt x="15968" y="72815"/>
                    <a:pt x="44392" y="44392"/>
                  </a:cubicBezTo>
                  <a:cubicBezTo>
                    <a:pt x="72815" y="15968"/>
                    <a:pt x="111366" y="0"/>
                    <a:pt x="151563" y="0"/>
                  </a:cubicBezTo>
                  <a:close/>
                </a:path>
              </a:pathLst>
            </a:custGeom>
            <a:solidFill>
              <a:srgbClr val="0ED3DD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708106" cy="754612"/>
            </a:xfrm>
            <a:prstGeom prst="rect">
              <a:avLst/>
            </a:prstGeom>
          </p:spPr>
          <p:txBody>
            <a:bodyPr anchor="ctr" rtlCol="false" tIns="49223" lIns="49223" bIns="49223" rIns="49223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2098399" y="3113582"/>
            <a:ext cx="2183313" cy="2183313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557" y="0"/>
                  </a:moveTo>
                  <a:lnTo>
                    <a:pt x="731243" y="0"/>
                  </a:lnTo>
                  <a:cubicBezTo>
                    <a:pt x="776286" y="0"/>
                    <a:pt x="812800" y="36514"/>
                    <a:pt x="812800" y="81557"/>
                  </a:cubicBezTo>
                  <a:lnTo>
                    <a:pt x="812800" y="731243"/>
                  </a:lnTo>
                  <a:cubicBezTo>
                    <a:pt x="812800" y="776286"/>
                    <a:pt x="776286" y="812800"/>
                    <a:pt x="731243" y="812800"/>
                  </a:cubicBezTo>
                  <a:lnTo>
                    <a:pt x="81557" y="812800"/>
                  </a:lnTo>
                  <a:cubicBezTo>
                    <a:pt x="36514" y="812800"/>
                    <a:pt x="0" y="776286"/>
                    <a:pt x="0" y="731243"/>
                  </a:cubicBezTo>
                  <a:lnTo>
                    <a:pt x="0" y="81557"/>
                  </a:lnTo>
                  <a:cubicBezTo>
                    <a:pt x="0" y="36514"/>
                    <a:pt x="36514" y="0"/>
                    <a:pt x="81557" y="0"/>
                  </a:cubicBezTo>
                  <a:close/>
                </a:path>
              </a:pathLst>
            </a:custGeom>
            <a:blipFill>
              <a:blip r:embed="rId14"/>
              <a:stretch>
                <a:fillRect l="-7657" t="-18235" r="-7094" b="-34952"/>
              </a:stretch>
            </a:blip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12074332" y="2609324"/>
            <a:ext cx="2231445" cy="295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48"/>
              </a:lnSpc>
              <a:spcBef>
                <a:spcPct val="0"/>
              </a:spcBef>
            </a:pPr>
            <a:r>
              <a:rPr lang="en-US" b="true" sz="1958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RESIDUOS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9988972" y="4264688"/>
            <a:ext cx="2688589" cy="3614617"/>
            <a:chOff x="0" y="0"/>
            <a:chExt cx="3584786" cy="4819489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0" y="0"/>
              <a:ext cx="3584786" cy="3579123"/>
              <a:chOff x="0" y="0"/>
              <a:chExt cx="708106" cy="706987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47625"/>
                <a:ext cx="708106" cy="754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290211" y="287380"/>
              <a:ext cx="3004363" cy="3004363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9025" y="0"/>
                    </a:moveTo>
                    <a:lnTo>
                      <a:pt x="733775" y="0"/>
                    </a:lnTo>
                    <a:cubicBezTo>
                      <a:pt x="777419" y="0"/>
                      <a:pt x="812800" y="35381"/>
                      <a:pt x="812800" y="79025"/>
                    </a:cubicBezTo>
                    <a:lnTo>
                      <a:pt x="812800" y="733775"/>
                    </a:lnTo>
                    <a:cubicBezTo>
                      <a:pt x="812800" y="777419"/>
                      <a:pt x="777419" y="812800"/>
                      <a:pt x="733775" y="812800"/>
                    </a:cubicBezTo>
                    <a:lnTo>
                      <a:pt x="79025" y="812800"/>
                    </a:lnTo>
                    <a:cubicBezTo>
                      <a:pt x="35381" y="812800"/>
                      <a:pt x="0" y="777419"/>
                      <a:pt x="0" y="733775"/>
                    </a:cubicBezTo>
                    <a:lnTo>
                      <a:pt x="0" y="79025"/>
                    </a:lnTo>
                    <a:cubicBezTo>
                      <a:pt x="0" y="35381"/>
                      <a:pt x="35381" y="0"/>
                      <a:pt x="79025" y="0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 l="-30109" t="-49729" r="-17775" b="-47449"/>
                </a:stretch>
              </a:blipFill>
            </p:spPr>
          </p:sp>
        </p:grpSp>
        <p:sp>
          <p:nvSpPr>
            <p:cNvPr name="TextBox 43" id="43"/>
            <p:cNvSpPr txBox="true"/>
            <p:nvPr/>
          </p:nvSpPr>
          <p:spPr>
            <a:xfrm rot="0">
              <a:off x="290211" y="3560073"/>
              <a:ext cx="3070596" cy="12594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Peso del filtro de papel (mojado 56g)</a:t>
              </a: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-384423">
            <a:off x="7886388" y="3885832"/>
            <a:ext cx="1212844" cy="1236200"/>
          </a:xfrm>
          <a:custGeom>
            <a:avLst/>
            <a:gdLst/>
            <a:ahLst/>
            <a:cxnLst/>
            <a:rect r="r" b="b" t="t" l="l"/>
            <a:pathLst>
              <a:path h="1236200" w="1212844">
                <a:moveTo>
                  <a:pt x="0" y="0"/>
                </a:moveTo>
                <a:lnTo>
                  <a:pt x="1212844" y="0"/>
                </a:lnTo>
                <a:lnTo>
                  <a:pt x="1212844" y="1236199"/>
                </a:lnTo>
                <a:lnTo>
                  <a:pt x="0" y="12361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5" id="45"/>
          <p:cNvGrpSpPr/>
          <p:nvPr/>
        </p:nvGrpSpPr>
        <p:grpSpPr>
          <a:xfrm rot="0">
            <a:off x="13249061" y="4526956"/>
            <a:ext cx="2688589" cy="3300292"/>
            <a:chOff x="0" y="0"/>
            <a:chExt cx="3584786" cy="4400389"/>
          </a:xfrm>
        </p:grpSpPr>
        <p:grpSp>
          <p:nvGrpSpPr>
            <p:cNvPr name="Group 46" id="46"/>
            <p:cNvGrpSpPr/>
            <p:nvPr/>
          </p:nvGrpSpPr>
          <p:grpSpPr>
            <a:xfrm rot="0">
              <a:off x="0" y="0"/>
              <a:ext cx="3584786" cy="3579123"/>
              <a:chOff x="0" y="0"/>
              <a:chExt cx="708106" cy="706987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708106" cy="706987"/>
              </a:xfrm>
              <a:custGeom>
                <a:avLst/>
                <a:gdLst/>
                <a:ahLst/>
                <a:cxnLst/>
                <a:rect r="r" b="b" t="t" l="l"/>
                <a:pathLst>
                  <a:path h="706987" w="708106">
                    <a:moveTo>
                      <a:pt x="146857" y="0"/>
                    </a:moveTo>
                    <a:lnTo>
                      <a:pt x="561249" y="0"/>
                    </a:lnTo>
                    <a:cubicBezTo>
                      <a:pt x="600198" y="0"/>
                      <a:pt x="637551" y="15472"/>
                      <a:pt x="665092" y="43013"/>
                    </a:cubicBezTo>
                    <a:cubicBezTo>
                      <a:pt x="692633" y="70554"/>
                      <a:pt x="708106" y="107908"/>
                      <a:pt x="708106" y="146857"/>
                    </a:cubicBezTo>
                    <a:lnTo>
                      <a:pt x="708106" y="560130"/>
                    </a:lnTo>
                    <a:cubicBezTo>
                      <a:pt x="708106" y="641237"/>
                      <a:pt x="642356" y="706987"/>
                      <a:pt x="561249" y="706987"/>
                    </a:cubicBezTo>
                    <a:lnTo>
                      <a:pt x="146857" y="706987"/>
                    </a:lnTo>
                    <a:cubicBezTo>
                      <a:pt x="65750" y="706987"/>
                      <a:pt x="0" y="641237"/>
                      <a:pt x="0" y="560130"/>
                    </a:cubicBezTo>
                    <a:lnTo>
                      <a:pt x="0" y="146857"/>
                    </a:lnTo>
                    <a:cubicBezTo>
                      <a:pt x="0" y="65750"/>
                      <a:pt x="65750" y="0"/>
                      <a:pt x="146857" y="0"/>
                    </a:cubicBezTo>
                    <a:close/>
                  </a:path>
                </a:pathLst>
              </a:custGeom>
              <a:solidFill>
                <a:srgbClr val="0ED3DD"/>
              </a:solidFill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-47625"/>
                <a:ext cx="708106" cy="754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0">
              <a:off x="290211" y="287380"/>
              <a:ext cx="3004363" cy="3004363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9025" y="0"/>
                    </a:moveTo>
                    <a:lnTo>
                      <a:pt x="733775" y="0"/>
                    </a:lnTo>
                    <a:cubicBezTo>
                      <a:pt x="777419" y="0"/>
                      <a:pt x="812800" y="35381"/>
                      <a:pt x="812800" y="79025"/>
                    </a:cubicBezTo>
                    <a:lnTo>
                      <a:pt x="812800" y="733775"/>
                    </a:lnTo>
                    <a:cubicBezTo>
                      <a:pt x="812800" y="777419"/>
                      <a:pt x="777419" y="812800"/>
                      <a:pt x="733775" y="812800"/>
                    </a:cubicBezTo>
                    <a:lnTo>
                      <a:pt x="79025" y="812800"/>
                    </a:lnTo>
                    <a:cubicBezTo>
                      <a:pt x="35381" y="812800"/>
                      <a:pt x="0" y="777419"/>
                      <a:pt x="0" y="733775"/>
                    </a:cubicBezTo>
                    <a:lnTo>
                      <a:pt x="0" y="79025"/>
                    </a:lnTo>
                    <a:cubicBezTo>
                      <a:pt x="0" y="35381"/>
                      <a:pt x="35381" y="0"/>
                      <a:pt x="79025" y="0"/>
                    </a:cubicBezTo>
                    <a:close/>
                  </a:path>
                </a:pathLst>
              </a:custGeom>
              <a:blipFill>
                <a:blip r:embed="rId18"/>
                <a:stretch>
                  <a:fillRect l="0" t="-16666" r="0" b="-16666"/>
                </a:stretch>
              </a:blipFill>
            </p:spPr>
          </p:sp>
        </p:grpSp>
        <p:sp>
          <p:nvSpPr>
            <p:cNvPr name="TextBox 51" id="51"/>
            <p:cNvSpPr txBox="true"/>
            <p:nvPr/>
          </p:nvSpPr>
          <p:spPr>
            <a:xfrm rot="0">
              <a:off x="290211" y="3560073"/>
              <a:ext cx="3070596" cy="8403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Peso del filtro de papel (seco 12g)</a:t>
              </a:r>
            </a:p>
          </p:txBody>
        </p:sp>
      </p:grpSp>
      <p:sp>
        <p:nvSpPr>
          <p:cNvPr name="TextBox 52" id="52"/>
          <p:cNvSpPr txBox="true"/>
          <p:nvPr/>
        </p:nvSpPr>
        <p:spPr>
          <a:xfrm rot="0">
            <a:off x="3835795" y="7240063"/>
            <a:ext cx="2302947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Peso del filtro de tela (111g)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9670530" y="1522699"/>
            <a:ext cx="10637123" cy="7160401"/>
          </a:xfrm>
          <a:custGeom>
            <a:avLst/>
            <a:gdLst/>
            <a:ahLst/>
            <a:cxnLst/>
            <a:rect r="r" b="b" t="t" l="l"/>
            <a:pathLst>
              <a:path h="7160401" w="10637123">
                <a:moveTo>
                  <a:pt x="0" y="0"/>
                </a:moveTo>
                <a:lnTo>
                  <a:pt x="10637123" y="0"/>
                </a:lnTo>
                <a:lnTo>
                  <a:pt x="10637123" y="7160401"/>
                </a:lnTo>
                <a:lnTo>
                  <a:pt x="0" y="7160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307" t="0" r="-25381" b="-8589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201591">
            <a:off x="-642897" y="-660861"/>
            <a:ext cx="3820356" cy="2607691"/>
          </a:xfrm>
          <a:custGeom>
            <a:avLst/>
            <a:gdLst/>
            <a:ahLst/>
            <a:cxnLst/>
            <a:rect r="r" b="b" t="t" l="l"/>
            <a:pathLst>
              <a:path h="2607691" w="3820356">
                <a:moveTo>
                  <a:pt x="0" y="0"/>
                </a:moveTo>
                <a:lnTo>
                  <a:pt x="3820357" y="0"/>
                </a:lnTo>
                <a:lnTo>
                  <a:pt x="3820357" y="2607691"/>
                </a:lnTo>
                <a:lnTo>
                  <a:pt x="0" y="2607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8518" t="-59185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759989">
            <a:off x="289732" y="8596425"/>
            <a:ext cx="4384952" cy="2944306"/>
          </a:xfrm>
          <a:custGeom>
            <a:avLst/>
            <a:gdLst/>
            <a:ahLst/>
            <a:cxnLst/>
            <a:rect r="r" b="b" t="t" l="l"/>
            <a:pathLst>
              <a:path h="2944306" w="4384952">
                <a:moveTo>
                  <a:pt x="0" y="0"/>
                </a:moveTo>
                <a:lnTo>
                  <a:pt x="4384952" y="0"/>
                </a:lnTo>
                <a:lnTo>
                  <a:pt x="4384952" y="2944306"/>
                </a:lnTo>
                <a:lnTo>
                  <a:pt x="0" y="2944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1970" b="-4098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97629" y="7667554"/>
            <a:ext cx="4030989" cy="3055612"/>
          </a:xfrm>
          <a:custGeom>
            <a:avLst/>
            <a:gdLst/>
            <a:ahLst/>
            <a:cxnLst/>
            <a:rect r="r" b="b" t="t" l="l"/>
            <a:pathLst>
              <a:path h="3055612" w="4030989">
                <a:moveTo>
                  <a:pt x="0" y="0"/>
                </a:moveTo>
                <a:lnTo>
                  <a:pt x="4030989" y="0"/>
                </a:lnTo>
                <a:lnTo>
                  <a:pt x="4030989" y="3055612"/>
                </a:lnTo>
                <a:lnTo>
                  <a:pt x="0" y="30556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34663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3323724" y="1028700"/>
            <a:ext cx="615750" cy="61575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F0C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48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5243806" y="994337"/>
            <a:ext cx="4030989" cy="3055612"/>
          </a:xfrm>
          <a:custGeom>
            <a:avLst/>
            <a:gdLst/>
            <a:ahLst/>
            <a:cxnLst/>
            <a:rect r="r" b="b" t="t" l="l"/>
            <a:pathLst>
              <a:path h="3055612" w="4030989">
                <a:moveTo>
                  <a:pt x="0" y="0"/>
                </a:moveTo>
                <a:lnTo>
                  <a:pt x="4030988" y="0"/>
                </a:lnTo>
                <a:lnTo>
                  <a:pt x="4030988" y="3055611"/>
                </a:lnTo>
                <a:lnTo>
                  <a:pt x="0" y="30556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34663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54481" y="5135898"/>
            <a:ext cx="3086100" cy="30861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D3D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48"/>
                </a:lnSpc>
              </a:pPr>
            </a:p>
          </p:txBody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267282" y="5365203"/>
            <a:ext cx="2660498" cy="2660488"/>
            <a:chOff x="0" y="0"/>
            <a:chExt cx="6350000" cy="634997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9076" t="-19750" r="0" b="-25862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739348" y="5102899"/>
            <a:ext cx="3086100" cy="308610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D3DD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48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3952148" y="5332205"/>
            <a:ext cx="2660498" cy="2660488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0" t="0" r="0" b="-33495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2196298" y="6449643"/>
            <a:ext cx="3086100" cy="3086100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D3D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48"/>
                </a:lnSpc>
              </a:pPr>
            </a:p>
          </p:txBody>
        </p:sp>
      </p:grp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2409098" y="6678948"/>
            <a:ext cx="2660498" cy="2660488"/>
            <a:chOff x="0" y="0"/>
            <a:chExt cx="6350000" cy="634997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0" t="-16666" r="0" b="-16666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7425523" y="2730152"/>
            <a:ext cx="9758519" cy="6025926"/>
            <a:chOff x="0" y="0"/>
            <a:chExt cx="1511850" cy="93357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511850" cy="933574"/>
            </a:xfrm>
            <a:custGeom>
              <a:avLst/>
              <a:gdLst/>
              <a:ahLst/>
              <a:cxnLst/>
              <a:rect r="r" b="b" t="t" l="l"/>
              <a:pathLst>
                <a:path h="933574" w="1511850">
                  <a:moveTo>
                    <a:pt x="18247" y="0"/>
                  </a:moveTo>
                  <a:lnTo>
                    <a:pt x="1493603" y="0"/>
                  </a:lnTo>
                  <a:cubicBezTo>
                    <a:pt x="1503680" y="0"/>
                    <a:pt x="1511850" y="8169"/>
                    <a:pt x="1511850" y="18247"/>
                  </a:cubicBezTo>
                  <a:lnTo>
                    <a:pt x="1511850" y="915327"/>
                  </a:lnTo>
                  <a:cubicBezTo>
                    <a:pt x="1511850" y="920166"/>
                    <a:pt x="1509927" y="924807"/>
                    <a:pt x="1506505" y="928229"/>
                  </a:cubicBezTo>
                  <a:cubicBezTo>
                    <a:pt x="1503083" y="931651"/>
                    <a:pt x="1498442" y="933574"/>
                    <a:pt x="1493603" y="933574"/>
                  </a:cubicBezTo>
                  <a:lnTo>
                    <a:pt x="18247" y="933574"/>
                  </a:lnTo>
                  <a:cubicBezTo>
                    <a:pt x="8169" y="933574"/>
                    <a:pt x="0" y="925404"/>
                    <a:pt x="0" y="915327"/>
                  </a:cubicBezTo>
                  <a:lnTo>
                    <a:pt x="0" y="18247"/>
                  </a:lnTo>
                  <a:cubicBezTo>
                    <a:pt x="0" y="8169"/>
                    <a:pt x="8169" y="0"/>
                    <a:pt x="18247" y="0"/>
                  </a:cubicBezTo>
                  <a:close/>
                </a:path>
              </a:pathLst>
            </a:custGeom>
            <a:blipFill>
              <a:blip r:embed="rId11"/>
              <a:stretch>
                <a:fillRect l="-91" t="0" r="-1576" b="-498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028700" y="2157345"/>
            <a:ext cx="6033701" cy="2784249"/>
            <a:chOff x="0" y="0"/>
            <a:chExt cx="934778" cy="43135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934778" cy="431353"/>
            </a:xfrm>
            <a:custGeom>
              <a:avLst/>
              <a:gdLst/>
              <a:ahLst/>
              <a:cxnLst/>
              <a:rect r="r" b="b" t="t" l="l"/>
              <a:pathLst>
                <a:path h="431353" w="934778">
                  <a:moveTo>
                    <a:pt x="29512" y="0"/>
                  </a:moveTo>
                  <a:lnTo>
                    <a:pt x="905267" y="0"/>
                  </a:lnTo>
                  <a:cubicBezTo>
                    <a:pt x="913093" y="0"/>
                    <a:pt x="920600" y="3109"/>
                    <a:pt x="926134" y="8644"/>
                  </a:cubicBezTo>
                  <a:cubicBezTo>
                    <a:pt x="931669" y="14178"/>
                    <a:pt x="934778" y="21685"/>
                    <a:pt x="934778" y="29512"/>
                  </a:cubicBezTo>
                  <a:lnTo>
                    <a:pt x="934778" y="401841"/>
                  </a:lnTo>
                  <a:cubicBezTo>
                    <a:pt x="934778" y="409668"/>
                    <a:pt x="931669" y="417175"/>
                    <a:pt x="926134" y="422709"/>
                  </a:cubicBezTo>
                  <a:cubicBezTo>
                    <a:pt x="920600" y="428244"/>
                    <a:pt x="913093" y="431353"/>
                    <a:pt x="905267" y="431353"/>
                  </a:cubicBezTo>
                  <a:lnTo>
                    <a:pt x="29512" y="431353"/>
                  </a:lnTo>
                  <a:cubicBezTo>
                    <a:pt x="13213" y="431353"/>
                    <a:pt x="0" y="418140"/>
                    <a:pt x="0" y="401841"/>
                  </a:cubicBezTo>
                  <a:lnTo>
                    <a:pt x="0" y="29512"/>
                  </a:lnTo>
                  <a:cubicBezTo>
                    <a:pt x="0" y="21685"/>
                    <a:pt x="3109" y="14178"/>
                    <a:pt x="8644" y="8644"/>
                  </a:cubicBezTo>
                  <a:cubicBezTo>
                    <a:pt x="14178" y="3109"/>
                    <a:pt x="21685" y="0"/>
                    <a:pt x="29512" y="0"/>
                  </a:cubicBezTo>
                  <a:close/>
                </a:path>
              </a:pathLst>
            </a:custGeom>
            <a:blipFill>
              <a:blip r:embed="rId12"/>
              <a:stretch>
                <a:fillRect l="0" t="-54" r="0" b="-54"/>
              </a:stretch>
            </a:blip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2482208" y="1095375"/>
            <a:ext cx="7048888" cy="1041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26"/>
              </a:lnSpc>
              <a:spcBef>
                <a:spcPct val="0"/>
              </a:spcBef>
            </a:pPr>
            <a:r>
              <a:rPr lang="en-US" b="true" sz="7296">
                <a:solidFill>
                  <a:srgbClr val="000000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RESULTADOS</a:t>
            </a:r>
          </a:p>
        </p:txBody>
      </p:sp>
      <p:sp>
        <p:nvSpPr>
          <p:cNvPr name="TextBox 30" id="30"/>
          <p:cNvSpPr txBox="true"/>
          <p:nvPr/>
        </p:nvSpPr>
        <p:spPr>
          <a:xfrm rot="-795615">
            <a:off x="1006190" y="5203197"/>
            <a:ext cx="2302947" cy="32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AGUA POTABLE</a:t>
            </a:r>
          </a:p>
        </p:txBody>
      </p:sp>
      <p:sp>
        <p:nvSpPr>
          <p:cNvPr name="TextBox 31" id="31"/>
          <p:cNvSpPr txBox="true"/>
          <p:nvPr/>
        </p:nvSpPr>
        <p:spPr>
          <a:xfrm rot="-795615">
            <a:off x="3741055" y="5162596"/>
            <a:ext cx="2302947" cy="32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AGUA COMERCIAL</a:t>
            </a:r>
          </a:p>
        </p:txBody>
      </p:sp>
      <p:sp>
        <p:nvSpPr>
          <p:cNvPr name="TextBox 32" id="32"/>
          <p:cNvSpPr txBox="true"/>
          <p:nvPr/>
        </p:nvSpPr>
        <p:spPr>
          <a:xfrm rot="-1130874">
            <a:off x="3299116" y="9170084"/>
            <a:ext cx="2302947" cy="32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COMPARACIÓN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58068">
            <a:off x="-1186066" y="7782863"/>
            <a:ext cx="7127924" cy="5403182"/>
          </a:xfrm>
          <a:custGeom>
            <a:avLst/>
            <a:gdLst/>
            <a:ahLst/>
            <a:cxnLst/>
            <a:rect r="r" b="b" t="t" l="l"/>
            <a:pathLst>
              <a:path h="5403182" w="7127924">
                <a:moveTo>
                  <a:pt x="0" y="0"/>
                </a:moveTo>
                <a:lnTo>
                  <a:pt x="7127924" y="0"/>
                </a:lnTo>
                <a:lnTo>
                  <a:pt x="7127924" y="5403183"/>
                </a:lnTo>
                <a:lnTo>
                  <a:pt x="0" y="540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3466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05943" y="-252559"/>
            <a:ext cx="5357963" cy="2818457"/>
            <a:chOff x="0" y="0"/>
            <a:chExt cx="7143951" cy="3757942"/>
          </a:xfrm>
        </p:grpSpPr>
        <p:sp>
          <p:nvSpPr>
            <p:cNvPr name="Freeform 4" id="4"/>
            <p:cNvSpPr/>
            <p:nvPr/>
          </p:nvSpPr>
          <p:spPr>
            <a:xfrm flipH="false" flipV="false" rot="-10800000">
              <a:off x="0" y="0"/>
              <a:ext cx="7143951" cy="3757942"/>
            </a:xfrm>
            <a:custGeom>
              <a:avLst/>
              <a:gdLst/>
              <a:ahLst/>
              <a:cxnLst/>
              <a:rect r="r" b="b" t="t" l="l"/>
              <a:pathLst>
                <a:path h="3757942" w="7143951">
                  <a:moveTo>
                    <a:pt x="0" y="0"/>
                  </a:moveTo>
                  <a:lnTo>
                    <a:pt x="7143951" y="0"/>
                  </a:lnTo>
                  <a:lnTo>
                    <a:pt x="7143951" y="3757942"/>
                  </a:lnTo>
                  <a:lnTo>
                    <a:pt x="0" y="3757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-23547" b="-98996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2931223" y="2345378"/>
              <a:ext cx="1119609" cy="1119609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FF0C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8"/>
                  </a:lnSpc>
                </a:pPr>
              </a:p>
            </p:txBody>
          </p:sp>
        </p:grpSp>
      </p:grpSp>
      <p:sp>
        <p:nvSpPr>
          <p:cNvPr name="Freeform 8" id="8"/>
          <p:cNvSpPr/>
          <p:nvPr/>
        </p:nvSpPr>
        <p:spPr>
          <a:xfrm flipH="false" flipV="false" rot="0">
            <a:off x="11189702" y="3068671"/>
            <a:ext cx="7288380" cy="7397723"/>
          </a:xfrm>
          <a:custGeom>
            <a:avLst/>
            <a:gdLst/>
            <a:ahLst/>
            <a:cxnLst/>
            <a:rect r="r" b="b" t="t" l="l"/>
            <a:pathLst>
              <a:path h="7397723" w="7288380">
                <a:moveTo>
                  <a:pt x="0" y="0"/>
                </a:moveTo>
                <a:lnTo>
                  <a:pt x="7288380" y="0"/>
                </a:lnTo>
                <a:lnTo>
                  <a:pt x="7288380" y="7397723"/>
                </a:lnTo>
                <a:lnTo>
                  <a:pt x="0" y="7397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32385" b="-10508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167144">
            <a:off x="14601316" y="-407226"/>
            <a:ext cx="5210053" cy="5481418"/>
          </a:xfrm>
          <a:custGeom>
            <a:avLst/>
            <a:gdLst/>
            <a:ahLst/>
            <a:cxnLst/>
            <a:rect r="r" b="b" t="t" l="l"/>
            <a:pathLst>
              <a:path h="5481418" w="5210053">
                <a:moveTo>
                  <a:pt x="0" y="0"/>
                </a:moveTo>
                <a:lnTo>
                  <a:pt x="5210053" y="0"/>
                </a:lnTo>
                <a:lnTo>
                  <a:pt x="5210053" y="5481418"/>
                </a:lnTo>
                <a:lnTo>
                  <a:pt x="0" y="5481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2444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2490646"/>
            <a:ext cx="3086100" cy="30861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D6B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48"/>
                </a:lnSpc>
              </a:pPr>
            </a:p>
          </p:txBody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282944" y="2744894"/>
            <a:ext cx="2577613" cy="2577602"/>
            <a:chOff x="0" y="0"/>
            <a:chExt cx="6350000" cy="634997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0" t="-16645" r="0" b="-1664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4008718" y="4365396"/>
            <a:ext cx="2402137" cy="2402137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D6B7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48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206615" y="4563296"/>
            <a:ext cx="2006344" cy="2006336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0" t="-16666" r="0" b="-16666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5011890" y="5096810"/>
            <a:ext cx="2402137" cy="2402137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D6B7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48"/>
                </a:lnSpc>
              </a:pPr>
            </a:p>
          </p:txBody>
        </p:sp>
      </p:grp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5209787" y="5294710"/>
            <a:ext cx="2006344" cy="2006336"/>
            <a:chOff x="0" y="0"/>
            <a:chExt cx="6350000" cy="634997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0" t="0" r="-33308" b="0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7216131" y="2824677"/>
            <a:ext cx="3086100" cy="3086100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D6B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48"/>
                </a:lnSpc>
              </a:pPr>
            </a:p>
          </p:txBody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70374" y="3078926"/>
            <a:ext cx="2577613" cy="2577602"/>
            <a:chOff x="0" y="0"/>
            <a:chExt cx="6350000" cy="634997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40427" t="-26551" r="-62618" b="-25784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0105137" y="4971364"/>
            <a:ext cx="3086100" cy="3086100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D6B7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48"/>
                </a:lnSpc>
              </a:pPr>
            </a:p>
          </p:txBody>
        </p:sp>
      </p:grpSp>
      <p:grpSp>
        <p:nvGrpSpPr>
          <p:cNvPr name="Group 33" id="33"/>
          <p:cNvGrpSpPr>
            <a:grpSpLocks noChangeAspect="true"/>
          </p:cNvGrpSpPr>
          <p:nvPr/>
        </p:nvGrpSpPr>
        <p:grpSpPr>
          <a:xfrm rot="0">
            <a:off x="10359381" y="5225612"/>
            <a:ext cx="2577613" cy="2577602"/>
            <a:chOff x="0" y="0"/>
            <a:chExt cx="6350000" cy="6349975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0" t="-16678" r="0" b="-16678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3286487" y="3175195"/>
            <a:ext cx="3086100" cy="3086100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D6B7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48"/>
                </a:lnSpc>
              </a:pPr>
            </a:p>
          </p:txBody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3540731" y="3429443"/>
            <a:ext cx="2577613" cy="2577602"/>
            <a:chOff x="0" y="0"/>
            <a:chExt cx="6350000" cy="634997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 l="0" t="-16666" r="0" b="-16666"/>
              </a:stretch>
            </a:blip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7363990" y="6617040"/>
            <a:ext cx="2712572" cy="2712572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D6B7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48"/>
                </a:lnSpc>
              </a:pPr>
            </a:p>
          </p:txBody>
        </p:sp>
      </p:grpSp>
      <p:grpSp>
        <p:nvGrpSpPr>
          <p:cNvPr name="Group 43" id="43"/>
          <p:cNvGrpSpPr>
            <a:grpSpLocks noChangeAspect="true"/>
          </p:cNvGrpSpPr>
          <p:nvPr/>
        </p:nvGrpSpPr>
        <p:grpSpPr>
          <a:xfrm rot="0">
            <a:off x="7587461" y="6840516"/>
            <a:ext cx="2265630" cy="2265621"/>
            <a:chOff x="0" y="0"/>
            <a:chExt cx="6350000" cy="6349975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4"/>
              <a:stretch>
                <a:fillRect l="-24516" t="-54824" r="-13239" b="-28439"/>
              </a:stretch>
            </a:blip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5551768" y="1104900"/>
            <a:ext cx="6420448" cy="1051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169"/>
              </a:lnSpc>
              <a:spcBef>
                <a:spcPct val="0"/>
              </a:spcBef>
            </a:pPr>
            <a:r>
              <a:rPr lang="en-US" b="true" sz="7427">
                <a:solidFill>
                  <a:srgbClr val="000000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EXPERIMENTO 2: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613097" y="5605146"/>
            <a:ext cx="1917305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Corte de tela de 50x5cm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593116" y="7637059"/>
            <a:ext cx="2440938" cy="94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true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Corte de algodón de 2x2cm</a:t>
            </a:r>
          </a:p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</a:p>
        </p:txBody>
      </p:sp>
      <p:sp>
        <p:nvSpPr>
          <p:cNvPr name="TextBox 48" id="48"/>
          <p:cNvSpPr txBox="true"/>
          <p:nvPr/>
        </p:nvSpPr>
        <p:spPr>
          <a:xfrm rot="0">
            <a:off x="7803340" y="2405170"/>
            <a:ext cx="1917305" cy="32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PREPARACIÓN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7800528" y="6018216"/>
            <a:ext cx="1917305" cy="32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Primera capa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689534" y="8243027"/>
            <a:ext cx="1917305" cy="32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Segunda capa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3870884" y="6446858"/>
            <a:ext cx="1917305" cy="32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Tercera capa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732557" y="9386762"/>
            <a:ext cx="1975437" cy="31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9"/>
              </a:lnSpc>
              <a:spcBef>
                <a:spcPct val="0"/>
              </a:spcBef>
            </a:pPr>
            <a:r>
              <a:rPr lang="en-US" b="true" sz="199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Filtro colocado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663143" y="5826527"/>
            <a:ext cx="5285341" cy="4206342"/>
          </a:xfrm>
          <a:custGeom>
            <a:avLst/>
            <a:gdLst/>
            <a:ahLst/>
            <a:cxnLst/>
            <a:rect r="r" b="b" t="t" l="l"/>
            <a:pathLst>
              <a:path h="4206342" w="5285341">
                <a:moveTo>
                  <a:pt x="0" y="0"/>
                </a:moveTo>
                <a:lnTo>
                  <a:pt x="5285341" y="0"/>
                </a:lnTo>
                <a:lnTo>
                  <a:pt x="5285341" y="4206342"/>
                </a:lnTo>
                <a:lnTo>
                  <a:pt x="0" y="42063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0751" b="-2855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417095" y="-264394"/>
            <a:ext cx="6062614" cy="7843467"/>
          </a:xfrm>
          <a:custGeom>
            <a:avLst/>
            <a:gdLst/>
            <a:ahLst/>
            <a:cxnLst/>
            <a:rect r="r" b="b" t="t" l="l"/>
            <a:pathLst>
              <a:path h="7843467" w="6062614">
                <a:moveTo>
                  <a:pt x="0" y="0"/>
                </a:moveTo>
                <a:lnTo>
                  <a:pt x="6062614" y="0"/>
                </a:lnTo>
                <a:lnTo>
                  <a:pt x="6062614" y="7843467"/>
                </a:lnTo>
                <a:lnTo>
                  <a:pt x="0" y="7843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228" r="-59151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343960" y="2457767"/>
            <a:ext cx="3880760" cy="3735266"/>
            <a:chOff x="30480" y="591820"/>
            <a:chExt cx="12736830" cy="122593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0480" y="59182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4"/>
              <a:stretch>
                <a:fillRect l="-7525" t="-114089" r="-26775" b="-110006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2167144">
            <a:off x="14504497" y="5975894"/>
            <a:ext cx="4974598" cy="4808793"/>
          </a:xfrm>
          <a:custGeom>
            <a:avLst/>
            <a:gdLst/>
            <a:ahLst/>
            <a:cxnLst/>
            <a:rect r="r" b="b" t="t" l="l"/>
            <a:pathLst>
              <a:path h="4808793" w="4974598">
                <a:moveTo>
                  <a:pt x="0" y="0"/>
                </a:moveTo>
                <a:lnTo>
                  <a:pt x="4974598" y="0"/>
                </a:lnTo>
                <a:lnTo>
                  <a:pt x="4974598" y="4808793"/>
                </a:lnTo>
                <a:lnTo>
                  <a:pt x="0" y="4808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14337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678973" y="1384431"/>
            <a:ext cx="2450423" cy="3587427"/>
          </a:xfrm>
          <a:custGeom>
            <a:avLst/>
            <a:gdLst/>
            <a:ahLst/>
            <a:cxnLst/>
            <a:rect r="r" b="b" t="t" l="l"/>
            <a:pathLst>
              <a:path h="3587427" w="2450423">
                <a:moveTo>
                  <a:pt x="0" y="0"/>
                </a:moveTo>
                <a:lnTo>
                  <a:pt x="2450423" y="0"/>
                </a:lnTo>
                <a:lnTo>
                  <a:pt x="2450423" y="3587427"/>
                </a:lnTo>
                <a:lnTo>
                  <a:pt x="0" y="35874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3161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543264" y="1856028"/>
            <a:ext cx="4087023" cy="3602623"/>
            <a:chOff x="0" y="0"/>
            <a:chExt cx="5449364" cy="480349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1719132" y="839349"/>
              <a:ext cx="3730232" cy="3582729"/>
              <a:chOff x="0" y="0"/>
              <a:chExt cx="846263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4626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46263">
                    <a:moveTo>
                      <a:pt x="53137" y="0"/>
                    </a:moveTo>
                    <a:lnTo>
                      <a:pt x="793126" y="0"/>
                    </a:lnTo>
                    <a:cubicBezTo>
                      <a:pt x="807219" y="0"/>
                      <a:pt x="820735" y="5598"/>
                      <a:pt x="830700" y="15564"/>
                    </a:cubicBezTo>
                    <a:cubicBezTo>
                      <a:pt x="840665" y="25529"/>
                      <a:pt x="846263" y="39044"/>
                      <a:pt x="846263" y="53137"/>
                    </a:cubicBezTo>
                    <a:lnTo>
                      <a:pt x="846263" y="759663"/>
                    </a:lnTo>
                    <a:cubicBezTo>
                      <a:pt x="846263" y="773756"/>
                      <a:pt x="840665" y="787271"/>
                      <a:pt x="830700" y="797236"/>
                    </a:cubicBezTo>
                    <a:cubicBezTo>
                      <a:pt x="820735" y="807202"/>
                      <a:pt x="807219" y="812800"/>
                      <a:pt x="793126" y="812800"/>
                    </a:cubicBezTo>
                    <a:lnTo>
                      <a:pt x="53137" y="812800"/>
                    </a:lnTo>
                    <a:cubicBezTo>
                      <a:pt x="39044" y="812800"/>
                      <a:pt x="25529" y="807202"/>
                      <a:pt x="15564" y="797236"/>
                    </a:cubicBezTo>
                    <a:cubicBezTo>
                      <a:pt x="5598" y="787271"/>
                      <a:pt x="0" y="773756"/>
                      <a:pt x="0" y="759663"/>
                    </a:cubicBezTo>
                    <a:lnTo>
                      <a:pt x="0" y="53137"/>
                    </a:lnTo>
                    <a:cubicBezTo>
                      <a:pt x="0" y="39044"/>
                      <a:pt x="5598" y="25529"/>
                      <a:pt x="15564" y="15564"/>
                    </a:cubicBezTo>
                    <a:cubicBezTo>
                      <a:pt x="25529" y="5598"/>
                      <a:pt x="39044" y="0"/>
                      <a:pt x="53137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1987073" y="1096695"/>
              <a:ext cx="3194350" cy="3068038"/>
              <a:chOff x="0" y="0"/>
              <a:chExt cx="846263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4626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46263">
                    <a:moveTo>
                      <a:pt x="62052" y="0"/>
                    </a:moveTo>
                    <a:lnTo>
                      <a:pt x="784212" y="0"/>
                    </a:lnTo>
                    <a:cubicBezTo>
                      <a:pt x="818482" y="0"/>
                      <a:pt x="846263" y="27781"/>
                      <a:pt x="846263" y="62052"/>
                    </a:cubicBezTo>
                    <a:lnTo>
                      <a:pt x="846263" y="750748"/>
                    </a:lnTo>
                    <a:cubicBezTo>
                      <a:pt x="846263" y="767206"/>
                      <a:pt x="839726" y="782989"/>
                      <a:pt x="828089" y="794626"/>
                    </a:cubicBezTo>
                    <a:cubicBezTo>
                      <a:pt x="816452" y="806262"/>
                      <a:pt x="800669" y="812800"/>
                      <a:pt x="784212" y="812800"/>
                    </a:cubicBezTo>
                    <a:lnTo>
                      <a:pt x="62052" y="812800"/>
                    </a:lnTo>
                    <a:cubicBezTo>
                      <a:pt x="45594" y="812800"/>
                      <a:pt x="29811" y="806262"/>
                      <a:pt x="18174" y="794626"/>
                    </a:cubicBezTo>
                    <a:cubicBezTo>
                      <a:pt x="6538" y="782989"/>
                      <a:pt x="0" y="767206"/>
                      <a:pt x="0" y="750748"/>
                    </a:cubicBezTo>
                    <a:lnTo>
                      <a:pt x="0" y="62052"/>
                    </a:lnTo>
                    <a:cubicBezTo>
                      <a:pt x="0" y="45594"/>
                      <a:pt x="6538" y="29811"/>
                      <a:pt x="18174" y="18174"/>
                    </a:cubicBezTo>
                    <a:cubicBezTo>
                      <a:pt x="29811" y="6538"/>
                      <a:pt x="45594" y="0"/>
                      <a:pt x="62052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0" t="-26569" r="0" b="-11907"/>
                </a:stretch>
              </a:blip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0"/>
              <a:ext cx="3273471" cy="3144030"/>
              <a:chOff x="0" y="0"/>
              <a:chExt cx="846263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4626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46263">
                    <a:moveTo>
                      <a:pt x="60552" y="0"/>
                    </a:moveTo>
                    <a:lnTo>
                      <a:pt x="785712" y="0"/>
                    </a:lnTo>
                    <a:cubicBezTo>
                      <a:pt x="819153" y="0"/>
                      <a:pt x="846263" y="27110"/>
                      <a:pt x="846263" y="60552"/>
                    </a:cubicBezTo>
                    <a:lnTo>
                      <a:pt x="846263" y="752248"/>
                    </a:lnTo>
                    <a:cubicBezTo>
                      <a:pt x="846263" y="768308"/>
                      <a:pt x="839884" y="783709"/>
                      <a:pt x="828528" y="795065"/>
                    </a:cubicBezTo>
                    <a:cubicBezTo>
                      <a:pt x="817173" y="806420"/>
                      <a:pt x="801771" y="812800"/>
                      <a:pt x="785712" y="812800"/>
                    </a:cubicBezTo>
                    <a:lnTo>
                      <a:pt x="60552" y="812800"/>
                    </a:lnTo>
                    <a:cubicBezTo>
                      <a:pt x="44492" y="812800"/>
                      <a:pt x="29091" y="806420"/>
                      <a:pt x="17735" y="795065"/>
                    </a:cubicBezTo>
                    <a:cubicBezTo>
                      <a:pt x="6380" y="783709"/>
                      <a:pt x="0" y="768308"/>
                      <a:pt x="0" y="752248"/>
                    </a:cubicBezTo>
                    <a:lnTo>
                      <a:pt x="0" y="60552"/>
                    </a:lnTo>
                    <a:cubicBezTo>
                      <a:pt x="0" y="44492"/>
                      <a:pt x="6380" y="29091"/>
                      <a:pt x="17735" y="17735"/>
                    </a:cubicBezTo>
                    <a:cubicBezTo>
                      <a:pt x="29091" y="6380"/>
                      <a:pt x="44492" y="0"/>
                      <a:pt x="60552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166348" y="159770"/>
              <a:ext cx="2937953" cy="2821779"/>
              <a:chOff x="0" y="0"/>
              <a:chExt cx="846263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4626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46263">
                    <a:moveTo>
                      <a:pt x="67467" y="0"/>
                    </a:moveTo>
                    <a:lnTo>
                      <a:pt x="778797" y="0"/>
                    </a:lnTo>
                    <a:cubicBezTo>
                      <a:pt x="796690" y="0"/>
                      <a:pt x="813850" y="7108"/>
                      <a:pt x="826503" y="19761"/>
                    </a:cubicBezTo>
                    <a:cubicBezTo>
                      <a:pt x="839155" y="32413"/>
                      <a:pt x="846263" y="49574"/>
                      <a:pt x="846263" y="67467"/>
                    </a:cubicBezTo>
                    <a:lnTo>
                      <a:pt x="846263" y="745333"/>
                    </a:lnTo>
                    <a:cubicBezTo>
                      <a:pt x="846263" y="763226"/>
                      <a:pt x="839155" y="780387"/>
                      <a:pt x="826503" y="793039"/>
                    </a:cubicBezTo>
                    <a:cubicBezTo>
                      <a:pt x="813850" y="805692"/>
                      <a:pt x="796690" y="812800"/>
                      <a:pt x="778797" y="812800"/>
                    </a:cubicBezTo>
                    <a:lnTo>
                      <a:pt x="67467" y="812800"/>
                    </a:lnTo>
                    <a:cubicBezTo>
                      <a:pt x="49574" y="812800"/>
                      <a:pt x="32413" y="805692"/>
                      <a:pt x="19761" y="793039"/>
                    </a:cubicBezTo>
                    <a:cubicBezTo>
                      <a:pt x="7108" y="780387"/>
                      <a:pt x="0" y="763226"/>
                      <a:pt x="0" y="745333"/>
                    </a:cubicBezTo>
                    <a:lnTo>
                      <a:pt x="0" y="67467"/>
                    </a:lnTo>
                    <a:cubicBezTo>
                      <a:pt x="0" y="49574"/>
                      <a:pt x="7108" y="32413"/>
                      <a:pt x="19761" y="19761"/>
                    </a:cubicBezTo>
                    <a:cubicBezTo>
                      <a:pt x="32413" y="7108"/>
                      <a:pt x="49574" y="0"/>
                      <a:pt x="67467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0" t="-19423" r="-22685" b="-50920"/>
                </a:stretch>
              </a:blip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3584248" y="279210"/>
              <a:ext cx="1865116" cy="421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MUESTRA 1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3124980"/>
              <a:ext cx="1987073" cy="16785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FECHA:</a:t>
              </a:r>
            </a:p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18/01/25</a:t>
              </a:r>
            </a:p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HORA:</a:t>
              </a:r>
            </a:p>
            <a:p>
              <a:pPr algn="l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11:36 A.M.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793740" y="1713373"/>
            <a:ext cx="4162892" cy="3745278"/>
            <a:chOff x="0" y="0"/>
            <a:chExt cx="5550522" cy="4993704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1751045" y="890128"/>
              <a:ext cx="3799477" cy="3799477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55325" y="0"/>
                    </a:moveTo>
                    <a:lnTo>
                      <a:pt x="757475" y="0"/>
                    </a:lnTo>
                    <a:cubicBezTo>
                      <a:pt x="772148" y="0"/>
                      <a:pt x="786220" y="5829"/>
                      <a:pt x="796596" y="16204"/>
                    </a:cubicBezTo>
                    <a:cubicBezTo>
                      <a:pt x="806971" y="26580"/>
                      <a:pt x="812800" y="40652"/>
                      <a:pt x="812800" y="55325"/>
                    </a:cubicBezTo>
                    <a:lnTo>
                      <a:pt x="812800" y="757475"/>
                    </a:lnTo>
                    <a:cubicBezTo>
                      <a:pt x="812800" y="772148"/>
                      <a:pt x="806971" y="786220"/>
                      <a:pt x="796596" y="796596"/>
                    </a:cubicBezTo>
                    <a:cubicBezTo>
                      <a:pt x="786220" y="806971"/>
                      <a:pt x="772148" y="812800"/>
                      <a:pt x="757475" y="812800"/>
                    </a:cubicBezTo>
                    <a:lnTo>
                      <a:pt x="55325" y="812800"/>
                    </a:lnTo>
                    <a:cubicBezTo>
                      <a:pt x="40652" y="812800"/>
                      <a:pt x="26580" y="806971"/>
                      <a:pt x="16204" y="796596"/>
                    </a:cubicBezTo>
                    <a:cubicBezTo>
                      <a:pt x="5829" y="786220"/>
                      <a:pt x="0" y="772148"/>
                      <a:pt x="0" y="757475"/>
                    </a:cubicBezTo>
                    <a:lnTo>
                      <a:pt x="0" y="55325"/>
                    </a:lnTo>
                    <a:cubicBezTo>
                      <a:pt x="0" y="40652"/>
                      <a:pt x="5829" y="26580"/>
                      <a:pt x="16204" y="16204"/>
                    </a:cubicBezTo>
                    <a:cubicBezTo>
                      <a:pt x="26580" y="5829"/>
                      <a:pt x="40652" y="0"/>
                      <a:pt x="55325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2023960" y="1163042"/>
              <a:ext cx="3253648" cy="3253648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4606" y="0"/>
                    </a:moveTo>
                    <a:lnTo>
                      <a:pt x="748194" y="0"/>
                    </a:lnTo>
                    <a:cubicBezTo>
                      <a:pt x="765328" y="0"/>
                      <a:pt x="781761" y="6807"/>
                      <a:pt x="793877" y="18923"/>
                    </a:cubicBezTo>
                    <a:cubicBezTo>
                      <a:pt x="805993" y="31039"/>
                      <a:pt x="812800" y="47472"/>
                      <a:pt x="812800" y="64606"/>
                    </a:cubicBezTo>
                    <a:lnTo>
                      <a:pt x="812800" y="748194"/>
                    </a:lnTo>
                    <a:cubicBezTo>
                      <a:pt x="812800" y="765328"/>
                      <a:pt x="805993" y="781761"/>
                      <a:pt x="793877" y="793877"/>
                    </a:cubicBezTo>
                    <a:cubicBezTo>
                      <a:pt x="781761" y="805993"/>
                      <a:pt x="765328" y="812800"/>
                      <a:pt x="748194" y="812800"/>
                    </a:cubicBezTo>
                    <a:lnTo>
                      <a:pt x="64606" y="812800"/>
                    </a:lnTo>
                    <a:cubicBezTo>
                      <a:pt x="47472" y="812800"/>
                      <a:pt x="31039" y="805993"/>
                      <a:pt x="18923" y="793877"/>
                    </a:cubicBezTo>
                    <a:cubicBezTo>
                      <a:pt x="6807" y="781761"/>
                      <a:pt x="0" y="765328"/>
                      <a:pt x="0" y="748194"/>
                    </a:cubicBezTo>
                    <a:lnTo>
                      <a:pt x="0" y="64606"/>
                    </a:lnTo>
                    <a:cubicBezTo>
                      <a:pt x="0" y="47472"/>
                      <a:pt x="6807" y="31039"/>
                      <a:pt x="18923" y="18923"/>
                    </a:cubicBezTo>
                    <a:cubicBezTo>
                      <a:pt x="31039" y="6807"/>
                      <a:pt x="47472" y="0"/>
                      <a:pt x="64606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10076" t="-46948" r="-12799" b="-16516"/>
                </a:stretch>
              </a:blip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3334238" cy="3334238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3045" y="0"/>
                    </a:moveTo>
                    <a:lnTo>
                      <a:pt x="749755" y="0"/>
                    </a:lnTo>
                    <a:cubicBezTo>
                      <a:pt x="784574" y="0"/>
                      <a:pt x="812800" y="28226"/>
                      <a:pt x="812800" y="63045"/>
                    </a:cubicBezTo>
                    <a:lnTo>
                      <a:pt x="812800" y="749755"/>
                    </a:lnTo>
                    <a:cubicBezTo>
                      <a:pt x="812800" y="784574"/>
                      <a:pt x="784574" y="812800"/>
                      <a:pt x="749755" y="812800"/>
                    </a:cubicBezTo>
                    <a:lnTo>
                      <a:pt x="63045" y="812800"/>
                    </a:lnTo>
                    <a:cubicBezTo>
                      <a:pt x="28226" y="812800"/>
                      <a:pt x="0" y="784574"/>
                      <a:pt x="0" y="749755"/>
                    </a:cubicBezTo>
                    <a:lnTo>
                      <a:pt x="0" y="63045"/>
                    </a:lnTo>
                    <a:cubicBezTo>
                      <a:pt x="0" y="28226"/>
                      <a:pt x="28226" y="0"/>
                      <a:pt x="63045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169436" y="169436"/>
              <a:ext cx="2992491" cy="2992491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0244" y="0"/>
                    </a:moveTo>
                    <a:lnTo>
                      <a:pt x="742555" y="0"/>
                    </a:lnTo>
                    <a:cubicBezTo>
                      <a:pt x="781350" y="0"/>
                      <a:pt x="812800" y="31450"/>
                      <a:pt x="812800" y="70244"/>
                    </a:cubicBezTo>
                    <a:lnTo>
                      <a:pt x="812800" y="742555"/>
                    </a:lnTo>
                    <a:cubicBezTo>
                      <a:pt x="812800" y="781350"/>
                      <a:pt x="781350" y="812800"/>
                      <a:pt x="742555" y="812800"/>
                    </a:cubicBezTo>
                    <a:lnTo>
                      <a:pt x="70244" y="812800"/>
                    </a:lnTo>
                    <a:cubicBezTo>
                      <a:pt x="31450" y="812800"/>
                      <a:pt x="0" y="781350"/>
                      <a:pt x="0" y="742555"/>
                    </a:cubicBezTo>
                    <a:lnTo>
                      <a:pt x="0" y="70244"/>
                    </a:lnTo>
                    <a:cubicBezTo>
                      <a:pt x="0" y="31450"/>
                      <a:pt x="31450" y="0"/>
                      <a:pt x="70244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13366" t="-16655" r="0" b="-34473"/>
                </a:stretch>
              </a:blipFill>
            </p:spPr>
          </p:sp>
        </p:grpSp>
        <p:sp>
          <p:nvSpPr>
            <p:cNvPr name="TextBox 28" id="28"/>
            <p:cNvSpPr txBox="true"/>
            <p:nvPr/>
          </p:nvSpPr>
          <p:spPr>
            <a:xfrm rot="0">
              <a:off x="3650784" y="297254"/>
              <a:ext cx="1899739" cy="421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MUESTRA 2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3315188"/>
              <a:ext cx="2023960" cy="16785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FECHA:</a:t>
              </a:r>
            </a:p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18/01/25</a:t>
              </a:r>
            </a:p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HORA:</a:t>
              </a:r>
            </a:p>
            <a:p>
              <a:pPr algn="l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11:37 A.M.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4129615" y="5813974"/>
            <a:ext cx="4079205" cy="4009332"/>
            <a:chOff x="0" y="0"/>
            <a:chExt cx="5438940" cy="5345776"/>
          </a:xfrm>
        </p:grpSpPr>
        <p:grpSp>
          <p:nvGrpSpPr>
            <p:cNvPr name="Group 31" id="31"/>
            <p:cNvGrpSpPr/>
            <p:nvPr/>
          </p:nvGrpSpPr>
          <p:grpSpPr>
            <a:xfrm rot="0">
              <a:off x="1715844" y="872234"/>
              <a:ext cx="3723096" cy="3723096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55325" y="0"/>
                    </a:moveTo>
                    <a:lnTo>
                      <a:pt x="757475" y="0"/>
                    </a:lnTo>
                    <a:cubicBezTo>
                      <a:pt x="772148" y="0"/>
                      <a:pt x="786220" y="5829"/>
                      <a:pt x="796596" y="16204"/>
                    </a:cubicBezTo>
                    <a:cubicBezTo>
                      <a:pt x="806971" y="26580"/>
                      <a:pt x="812800" y="40652"/>
                      <a:pt x="812800" y="55325"/>
                    </a:cubicBezTo>
                    <a:lnTo>
                      <a:pt x="812800" y="757475"/>
                    </a:lnTo>
                    <a:cubicBezTo>
                      <a:pt x="812800" y="772148"/>
                      <a:pt x="806971" y="786220"/>
                      <a:pt x="796596" y="796596"/>
                    </a:cubicBezTo>
                    <a:cubicBezTo>
                      <a:pt x="786220" y="806971"/>
                      <a:pt x="772148" y="812800"/>
                      <a:pt x="757475" y="812800"/>
                    </a:cubicBezTo>
                    <a:lnTo>
                      <a:pt x="55325" y="812800"/>
                    </a:lnTo>
                    <a:cubicBezTo>
                      <a:pt x="40652" y="812800"/>
                      <a:pt x="26580" y="806971"/>
                      <a:pt x="16204" y="796596"/>
                    </a:cubicBezTo>
                    <a:cubicBezTo>
                      <a:pt x="5829" y="786220"/>
                      <a:pt x="0" y="772148"/>
                      <a:pt x="0" y="757475"/>
                    </a:cubicBezTo>
                    <a:lnTo>
                      <a:pt x="0" y="55325"/>
                    </a:lnTo>
                    <a:cubicBezTo>
                      <a:pt x="0" y="40652"/>
                      <a:pt x="5829" y="26580"/>
                      <a:pt x="16204" y="16204"/>
                    </a:cubicBezTo>
                    <a:cubicBezTo>
                      <a:pt x="26580" y="5829"/>
                      <a:pt x="40652" y="0"/>
                      <a:pt x="55325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33" id="33"/>
            <p:cNvGrpSpPr/>
            <p:nvPr/>
          </p:nvGrpSpPr>
          <p:grpSpPr>
            <a:xfrm rot="0">
              <a:off x="1983272" y="1139662"/>
              <a:ext cx="3188240" cy="3188240"/>
              <a:chOff x="0" y="0"/>
              <a:chExt cx="812800" cy="8128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4606" y="0"/>
                    </a:moveTo>
                    <a:lnTo>
                      <a:pt x="748194" y="0"/>
                    </a:lnTo>
                    <a:cubicBezTo>
                      <a:pt x="765328" y="0"/>
                      <a:pt x="781761" y="6807"/>
                      <a:pt x="793877" y="18923"/>
                    </a:cubicBezTo>
                    <a:cubicBezTo>
                      <a:pt x="805993" y="31039"/>
                      <a:pt x="812800" y="47472"/>
                      <a:pt x="812800" y="64606"/>
                    </a:cubicBezTo>
                    <a:lnTo>
                      <a:pt x="812800" y="748194"/>
                    </a:lnTo>
                    <a:cubicBezTo>
                      <a:pt x="812800" y="765328"/>
                      <a:pt x="805993" y="781761"/>
                      <a:pt x="793877" y="793877"/>
                    </a:cubicBezTo>
                    <a:cubicBezTo>
                      <a:pt x="781761" y="805993"/>
                      <a:pt x="765328" y="812800"/>
                      <a:pt x="748194" y="812800"/>
                    </a:cubicBezTo>
                    <a:lnTo>
                      <a:pt x="64606" y="812800"/>
                    </a:lnTo>
                    <a:cubicBezTo>
                      <a:pt x="47472" y="812800"/>
                      <a:pt x="31039" y="805993"/>
                      <a:pt x="18923" y="793877"/>
                    </a:cubicBezTo>
                    <a:cubicBezTo>
                      <a:pt x="6807" y="781761"/>
                      <a:pt x="0" y="765328"/>
                      <a:pt x="0" y="748194"/>
                    </a:cubicBezTo>
                    <a:lnTo>
                      <a:pt x="0" y="64606"/>
                    </a:lnTo>
                    <a:cubicBezTo>
                      <a:pt x="0" y="47472"/>
                      <a:pt x="6807" y="31039"/>
                      <a:pt x="18923" y="18923"/>
                    </a:cubicBezTo>
                    <a:cubicBezTo>
                      <a:pt x="31039" y="6807"/>
                      <a:pt x="47472" y="0"/>
                      <a:pt x="64606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0" t="-16535" r="0" b="-16535"/>
                </a:stretch>
              </a:blipFill>
            </p:spPr>
          </p:sp>
        </p:grpSp>
        <p:grpSp>
          <p:nvGrpSpPr>
            <p:cNvPr name="Group 35" id="35"/>
            <p:cNvGrpSpPr/>
            <p:nvPr/>
          </p:nvGrpSpPr>
          <p:grpSpPr>
            <a:xfrm rot="0">
              <a:off x="0" y="0"/>
              <a:ext cx="3267210" cy="3267210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3045" y="0"/>
                    </a:moveTo>
                    <a:lnTo>
                      <a:pt x="749755" y="0"/>
                    </a:lnTo>
                    <a:cubicBezTo>
                      <a:pt x="784574" y="0"/>
                      <a:pt x="812800" y="28226"/>
                      <a:pt x="812800" y="63045"/>
                    </a:cubicBezTo>
                    <a:lnTo>
                      <a:pt x="812800" y="749755"/>
                    </a:lnTo>
                    <a:cubicBezTo>
                      <a:pt x="812800" y="784574"/>
                      <a:pt x="784574" y="812800"/>
                      <a:pt x="749755" y="812800"/>
                    </a:cubicBezTo>
                    <a:lnTo>
                      <a:pt x="63045" y="812800"/>
                    </a:lnTo>
                    <a:cubicBezTo>
                      <a:pt x="28226" y="812800"/>
                      <a:pt x="0" y="784574"/>
                      <a:pt x="0" y="749755"/>
                    </a:cubicBezTo>
                    <a:lnTo>
                      <a:pt x="0" y="63045"/>
                    </a:lnTo>
                    <a:cubicBezTo>
                      <a:pt x="0" y="28226"/>
                      <a:pt x="28226" y="0"/>
                      <a:pt x="63045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37" id="37"/>
            <p:cNvGrpSpPr/>
            <p:nvPr/>
          </p:nvGrpSpPr>
          <p:grpSpPr>
            <a:xfrm rot="0">
              <a:off x="166030" y="166030"/>
              <a:ext cx="2932333" cy="2932333"/>
              <a:chOff x="0" y="0"/>
              <a:chExt cx="812800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0244" y="0"/>
                    </a:moveTo>
                    <a:lnTo>
                      <a:pt x="742555" y="0"/>
                    </a:lnTo>
                    <a:cubicBezTo>
                      <a:pt x="781350" y="0"/>
                      <a:pt x="812800" y="31450"/>
                      <a:pt x="812800" y="70244"/>
                    </a:cubicBezTo>
                    <a:lnTo>
                      <a:pt x="812800" y="742555"/>
                    </a:lnTo>
                    <a:cubicBezTo>
                      <a:pt x="812800" y="781350"/>
                      <a:pt x="781350" y="812800"/>
                      <a:pt x="742555" y="812800"/>
                    </a:cubicBezTo>
                    <a:lnTo>
                      <a:pt x="70244" y="812800"/>
                    </a:lnTo>
                    <a:cubicBezTo>
                      <a:pt x="31450" y="812800"/>
                      <a:pt x="0" y="781350"/>
                      <a:pt x="0" y="742555"/>
                    </a:cubicBezTo>
                    <a:lnTo>
                      <a:pt x="0" y="70244"/>
                    </a:lnTo>
                    <a:cubicBezTo>
                      <a:pt x="0" y="31450"/>
                      <a:pt x="31450" y="0"/>
                      <a:pt x="70244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0" t="-28537" r="-8902" b="-16666"/>
                </a:stretch>
              </a:blipFill>
            </p:spPr>
          </p:sp>
        </p:grpSp>
        <p:sp>
          <p:nvSpPr>
            <p:cNvPr name="TextBox 39" id="39"/>
            <p:cNvSpPr txBox="true"/>
            <p:nvPr/>
          </p:nvSpPr>
          <p:spPr>
            <a:xfrm rot="0">
              <a:off x="3577392" y="290896"/>
              <a:ext cx="1861548" cy="421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MUESTRA 3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3248160"/>
              <a:ext cx="1983272" cy="2097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FECHA:</a:t>
              </a:r>
            </a:p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20/01/25</a:t>
              </a:r>
            </a:p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HORA:</a:t>
              </a:r>
            </a:p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06:23 P.M.</a:t>
              </a:r>
            </a:p>
            <a:p>
              <a:pPr algn="l" marL="0" indent="0" lvl="0">
                <a:lnSpc>
                  <a:spcPts val="25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8586776" y="5947458"/>
            <a:ext cx="4079205" cy="3695007"/>
            <a:chOff x="0" y="0"/>
            <a:chExt cx="5438940" cy="4926676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1715844" y="872234"/>
              <a:ext cx="3723096" cy="3723096"/>
              <a:chOff x="0" y="0"/>
              <a:chExt cx="812800" cy="8128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55325" y="0"/>
                    </a:moveTo>
                    <a:lnTo>
                      <a:pt x="757475" y="0"/>
                    </a:lnTo>
                    <a:cubicBezTo>
                      <a:pt x="772148" y="0"/>
                      <a:pt x="786220" y="5829"/>
                      <a:pt x="796596" y="16204"/>
                    </a:cubicBezTo>
                    <a:cubicBezTo>
                      <a:pt x="806971" y="26580"/>
                      <a:pt x="812800" y="40652"/>
                      <a:pt x="812800" y="55325"/>
                    </a:cubicBezTo>
                    <a:lnTo>
                      <a:pt x="812800" y="757475"/>
                    </a:lnTo>
                    <a:cubicBezTo>
                      <a:pt x="812800" y="772148"/>
                      <a:pt x="806971" y="786220"/>
                      <a:pt x="796596" y="796596"/>
                    </a:cubicBezTo>
                    <a:cubicBezTo>
                      <a:pt x="786220" y="806971"/>
                      <a:pt x="772148" y="812800"/>
                      <a:pt x="757475" y="812800"/>
                    </a:cubicBezTo>
                    <a:lnTo>
                      <a:pt x="55325" y="812800"/>
                    </a:lnTo>
                    <a:cubicBezTo>
                      <a:pt x="40652" y="812800"/>
                      <a:pt x="26580" y="806971"/>
                      <a:pt x="16204" y="796596"/>
                    </a:cubicBezTo>
                    <a:cubicBezTo>
                      <a:pt x="5829" y="786220"/>
                      <a:pt x="0" y="772148"/>
                      <a:pt x="0" y="757475"/>
                    </a:cubicBezTo>
                    <a:lnTo>
                      <a:pt x="0" y="55325"/>
                    </a:lnTo>
                    <a:cubicBezTo>
                      <a:pt x="0" y="40652"/>
                      <a:pt x="5829" y="26580"/>
                      <a:pt x="16204" y="16204"/>
                    </a:cubicBezTo>
                    <a:cubicBezTo>
                      <a:pt x="26580" y="5829"/>
                      <a:pt x="40652" y="0"/>
                      <a:pt x="55325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44" id="44"/>
            <p:cNvGrpSpPr/>
            <p:nvPr/>
          </p:nvGrpSpPr>
          <p:grpSpPr>
            <a:xfrm rot="0">
              <a:off x="1983272" y="1139662"/>
              <a:ext cx="3188240" cy="3188240"/>
              <a:chOff x="0" y="0"/>
              <a:chExt cx="812800" cy="8128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4606" y="0"/>
                    </a:moveTo>
                    <a:lnTo>
                      <a:pt x="748194" y="0"/>
                    </a:lnTo>
                    <a:cubicBezTo>
                      <a:pt x="765328" y="0"/>
                      <a:pt x="781761" y="6807"/>
                      <a:pt x="793877" y="18923"/>
                    </a:cubicBezTo>
                    <a:cubicBezTo>
                      <a:pt x="805993" y="31039"/>
                      <a:pt x="812800" y="47472"/>
                      <a:pt x="812800" y="64606"/>
                    </a:cubicBezTo>
                    <a:lnTo>
                      <a:pt x="812800" y="748194"/>
                    </a:lnTo>
                    <a:cubicBezTo>
                      <a:pt x="812800" y="765328"/>
                      <a:pt x="805993" y="781761"/>
                      <a:pt x="793877" y="793877"/>
                    </a:cubicBezTo>
                    <a:cubicBezTo>
                      <a:pt x="781761" y="805993"/>
                      <a:pt x="765328" y="812800"/>
                      <a:pt x="748194" y="812800"/>
                    </a:cubicBezTo>
                    <a:lnTo>
                      <a:pt x="64606" y="812800"/>
                    </a:lnTo>
                    <a:cubicBezTo>
                      <a:pt x="47472" y="812800"/>
                      <a:pt x="31039" y="805993"/>
                      <a:pt x="18923" y="793877"/>
                    </a:cubicBezTo>
                    <a:cubicBezTo>
                      <a:pt x="6807" y="781761"/>
                      <a:pt x="0" y="765328"/>
                      <a:pt x="0" y="748194"/>
                    </a:cubicBezTo>
                    <a:lnTo>
                      <a:pt x="0" y="64606"/>
                    </a:lnTo>
                    <a:cubicBezTo>
                      <a:pt x="0" y="47472"/>
                      <a:pt x="6807" y="31039"/>
                      <a:pt x="18923" y="18923"/>
                    </a:cubicBezTo>
                    <a:cubicBezTo>
                      <a:pt x="31039" y="6807"/>
                      <a:pt x="47472" y="0"/>
                      <a:pt x="64606" y="0"/>
                    </a:cubicBezTo>
                    <a:close/>
                  </a:path>
                </a:pathLst>
              </a:custGeom>
              <a:blipFill>
                <a:blip r:embed="rId13"/>
                <a:stretch>
                  <a:fillRect l="-18502" t="-41145" r="0" b="-16527"/>
                </a:stretch>
              </a:blipFill>
            </p:spPr>
          </p:sp>
        </p:grpSp>
        <p:grpSp>
          <p:nvGrpSpPr>
            <p:cNvPr name="Group 46" id="46"/>
            <p:cNvGrpSpPr/>
            <p:nvPr/>
          </p:nvGrpSpPr>
          <p:grpSpPr>
            <a:xfrm rot="0">
              <a:off x="0" y="0"/>
              <a:ext cx="3267210" cy="3267210"/>
              <a:chOff x="0" y="0"/>
              <a:chExt cx="812800" cy="8128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3045" y="0"/>
                    </a:moveTo>
                    <a:lnTo>
                      <a:pt x="749755" y="0"/>
                    </a:lnTo>
                    <a:cubicBezTo>
                      <a:pt x="784574" y="0"/>
                      <a:pt x="812800" y="28226"/>
                      <a:pt x="812800" y="63045"/>
                    </a:cubicBezTo>
                    <a:lnTo>
                      <a:pt x="812800" y="749755"/>
                    </a:lnTo>
                    <a:cubicBezTo>
                      <a:pt x="812800" y="784574"/>
                      <a:pt x="784574" y="812800"/>
                      <a:pt x="749755" y="812800"/>
                    </a:cubicBezTo>
                    <a:lnTo>
                      <a:pt x="63045" y="812800"/>
                    </a:lnTo>
                    <a:cubicBezTo>
                      <a:pt x="28226" y="812800"/>
                      <a:pt x="0" y="784574"/>
                      <a:pt x="0" y="749755"/>
                    </a:cubicBezTo>
                    <a:lnTo>
                      <a:pt x="0" y="63045"/>
                    </a:lnTo>
                    <a:cubicBezTo>
                      <a:pt x="0" y="28226"/>
                      <a:pt x="28226" y="0"/>
                      <a:pt x="63045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48" id="48"/>
            <p:cNvGrpSpPr/>
            <p:nvPr/>
          </p:nvGrpSpPr>
          <p:grpSpPr>
            <a:xfrm rot="0">
              <a:off x="166030" y="166030"/>
              <a:ext cx="2932333" cy="2932333"/>
              <a:chOff x="0" y="0"/>
              <a:chExt cx="812800" cy="812800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0244" y="0"/>
                    </a:moveTo>
                    <a:lnTo>
                      <a:pt x="742555" y="0"/>
                    </a:lnTo>
                    <a:cubicBezTo>
                      <a:pt x="781350" y="0"/>
                      <a:pt x="812800" y="31450"/>
                      <a:pt x="812800" y="70244"/>
                    </a:cubicBezTo>
                    <a:lnTo>
                      <a:pt x="812800" y="742555"/>
                    </a:lnTo>
                    <a:cubicBezTo>
                      <a:pt x="812800" y="781350"/>
                      <a:pt x="781350" y="812800"/>
                      <a:pt x="742555" y="812800"/>
                    </a:cubicBezTo>
                    <a:lnTo>
                      <a:pt x="70244" y="812800"/>
                    </a:lnTo>
                    <a:cubicBezTo>
                      <a:pt x="31450" y="812800"/>
                      <a:pt x="0" y="781350"/>
                      <a:pt x="0" y="742555"/>
                    </a:cubicBezTo>
                    <a:lnTo>
                      <a:pt x="0" y="70244"/>
                    </a:lnTo>
                    <a:cubicBezTo>
                      <a:pt x="0" y="31450"/>
                      <a:pt x="31450" y="0"/>
                      <a:pt x="70244" y="0"/>
                    </a:cubicBezTo>
                    <a:close/>
                  </a:path>
                </a:pathLst>
              </a:custGeom>
              <a:blipFill>
                <a:blip r:embed="rId14"/>
                <a:stretch>
                  <a:fillRect l="-36432" t="-66674" r="-27024" b="-51268"/>
                </a:stretch>
              </a:blipFill>
            </p:spPr>
          </p:sp>
        </p:grpSp>
        <p:sp>
          <p:nvSpPr>
            <p:cNvPr name="TextBox 50" id="50"/>
            <p:cNvSpPr txBox="true"/>
            <p:nvPr/>
          </p:nvSpPr>
          <p:spPr>
            <a:xfrm rot="0">
              <a:off x="3577392" y="290896"/>
              <a:ext cx="1861548" cy="421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MUESTRA 4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0" y="3248160"/>
              <a:ext cx="1983272" cy="16785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FECHA:</a:t>
              </a:r>
            </a:p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23/01/25</a:t>
              </a:r>
            </a:p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HORA:</a:t>
              </a:r>
            </a:p>
            <a:p>
              <a:pPr algn="l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06:48 P.M.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3043936" y="6080943"/>
            <a:ext cx="4079205" cy="3695007"/>
            <a:chOff x="0" y="0"/>
            <a:chExt cx="5438940" cy="4926676"/>
          </a:xfrm>
        </p:grpSpPr>
        <p:grpSp>
          <p:nvGrpSpPr>
            <p:cNvPr name="Group 53" id="53"/>
            <p:cNvGrpSpPr/>
            <p:nvPr/>
          </p:nvGrpSpPr>
          <p:grpSpPr>
            <a:xfrm rot="0">
              <a:off x="1715844" y="872234"/>
              <a:ext cx="3723096" cy="3723096"/>
              <a:chOff x="0" y="0"/>
              <a:chExt cx="812800" cy="812800"/>
            </a:xfrm>
          </p:grpSpPr>
          <p:sp>
            <p:nvSpPr>
              <p:cNvPr name="Freeform 54" id="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55325" y="0"/>
                    </a:moveTo>
                    <a:lnTo>
                      <a:pt x="757475" y="0"/>
                    </a:lnTo>
                    <a:cubicBezTo>
                      <a:pt x="772148" y="0"/>
                      <a:pt x="786220" y="5829"/>
                      <a:pt x="796596" y="16204"/>
                    </a:cubicBezTo>
                    <a:cubicBezTo>
                      <a:pt x="806971" y="26580"/>
                      <a:pt x="812800" y="40652"/>
                      <a:pt x="812800" y="55325"/>
                    </a:cubicBezTo>
                    <a:lnTo>
                      <a:pt x="812800" y="757475"/>
                    </a:lnTo>
                    <a:cubicBezTo>
                      <a:pt x="812800" y="772148"/>
                      <a:pt x="806971" y="786220"/>
                      <a:pt x="796596" y="796596"/>
                    </a:cubicBezTo>
                    <a:cubicBezTo>
                      <a:pt x="786220" y="806971"/>
                      <a:pt x="772148" y="812800"/>
                      <a:pt x="757475" y="812800"/>
                    </a:cubicBezTo>
                    <a:lnTo>
                      <a:pt x="55325" y="812800"/>
                    </a:lnTo>
                    <a:cubicBezTo>
                      <a:pt x="40652" y="812800"/>
                      <a:pt x="26580" y="806971"/>
                      <a:pt x="16204" y="796596"/>
                    </a:cubicBezTo>
                    <a:cubicBezTo>
                      <a:pt x="5829" y="786220"/>
                      <a:pt x="0" y="772148"/>
                      <a:pt x="0" y="757475"/>
                    </a:cubicBezTo>
                    <a:lnTo>
                      <a:pt x="0" y="55325"/>
                    </a:lnTo>
                    <a:cubicBezTo>
                      <a:pt x="0" y="40652"/>
                      <a:pt x="5829" y="26580"/>
                      <a:pt x="16204" y="16204"/>
                    </a:cubicBezTo>
                    <a:cubicBezTo>
                      <a:pt x="26580" y="5829"/>
                      <a:pt x="40652" y="0"/>
                      <a:pt x="55325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55" id="55"/>
            <p:cNvGrpSpPr/>
            <p:nvPr/>
          </p:nvGrpSpPr>
          <p:grpSpPr>
            <a:xfrm rot="0">
              <a:off x="1983272" y="1139662"/>
              <a:ext cx="3188240" cy="3188240"/>
              <a:chOff x="0" y="0"/>
              <a:chExt cx="812800" cy="812800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4606" y="0"/>
                    </a:moveTo>
                    <a:lnTo>
                      <a:pt x="748194" y="0"/>
                    </a:lnTo>
                    <a:cubicBezTo>
                      <a:pt x="765328" y="0"/>
                      <a:pt x="781761" y="6807"/>
                      <a:pt x="793877" y="18923"/>
                    </a:cubicBezTo>
                    <a:cubicBezTo>
                      <a:pt x="805993" y="31039"/>
                      <a:pt x="812800" y="47472"/>
                      <a:pt x="812800" y="64606"/>
                    </a:cubicBezTo>
                    <a:lnTo>
                      <a:pt x="812800" y="748194"/>
                    </a:lnTo>
                    <a:cubicBezTo>
                      <a:pt x="812800" y="765328"/>
                      <a:pt x="805993" y="781761"/>
                      <a:pt x="793877" y="793877"/>
                    </a:cubicBezTo>
                    <a:cubicBezTo>
                      <a:pt x="781761" y="805993"/>
                      <a:pt x="765328" y="812800"/>
                      <a:pt x="748194" y="812800"/>
                    </a:cubicBezTo>
                    <a:lnTo>
                      <a:pt x="64606" y="812800"/>
                    </a:lnTo>
                    <a:cubicBezTo>
                      <a:pt x="47472" y="812800"/>
                      <a:pt x="31039" y="805993"/>
                      <a:pt x="18923" y="793877"/>
                    </a:cubicBezTo>
                    <a:cubicBezTo>
                      <a:pt x="6807" y="781761"/>
                      <a:pt x="0" y="765328"/>
                      <a:pt x="0" y="748194"/>
                    </a:cubicBezTo>
                    <a:lnTo>
                      <a:pt x="0" y="64606"/>
                    </a:lnTo>
                    <a:cubicBezTo>
                      <a:pt x="0" y="47472"/>
                      <a:pt x="6807" y="31039"/>
                      <a:pt x="18923" y="18923"/>
                    </a:cubicBezTo>
                    <a:cubicBezTo>
                      <a:pt x="31039" y="6807"/>
                      <a:pt x="47472" y="0"/>
                      <a:pt x="64606" y="0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 l="-24616" t="-59940" r="-4355" b="-11614"/>
                </a:stretch>
              </a:blipFill>
            </p:spPr>
          </p:sp>
        </p:grpSp>
        <p:grpSp>
          <p:nvGrpSpPr>
            <p:cNvPr name="Group 57" id="57"/>
            <p:cNvGrpSpPr/>
            <p:nvPr/>
          </p:nvGrpSpPr>
          <p:grpSpPr>
            <a:xfrm rot="0">
              <a:off x="0" y="0"/>
              <a:ext cx="3267210" cy="3267210"/>
              <a:chOff x="0" y="0"/>
              <a:chExt cx="812800" cy="812800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3045" y="0"/>
                    </a:moveTo>
                    <a:lnTo>
                      <a:pt x="749755" y="0"/>
                    </a:lnTo>
                    <a:cubicBezTo>
                      <a:pt x="784574" y="0"/>
                      <a:pt x="812800" y="28226"/>
                      <a:pt x="812800" y="63045"/>
                    </a:cubicBezTo>
                    <a:lnTo>
                      <a:pt x="812800" y="749755"/>
                    </a:lnTo>
                    <a:cubicBezTo>
                      <a:pt x="812800" y="784574"/>
                      <a:pt x="784574" y="812800"/>
                      <a:pt x="749755" y="812800"/>
                    </a:cubicBezTo>
                    <a:lnTo>
                      <a:pt x="63045" y="812800"/>
                    </a:lnTo>
                    <a:cubicBezTo>
                      <a:pt x="28226" y="812800"/>
                      <a:pt x="0" y="784574"/>
                      <a:pt x="0" y="749755"/>
                    </a:cubicBezTo>
                    <a:lnTo>
                      <a:pt x="0" y="63045"/>
                    </a:lnTo>
                    <a:cubicBezTo>
                      <a:pt x="0" y="28226"/>
                      <a:pt x="28226" y="0"/>
                      <a:pt x="63045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59" id="59"/>
            <p:cNvGrpSpPr/>
            <p:nvPr/>
          </p:nvGrpSpPr>
          <p:grpSpPr>
            <a:xfrm rot="0">
              <a:off x="166030" y="166030"/>
              <a:ext cx="2932333" cy="2932333"/>
              <a:chOff x="0" y="0"/>
              <a:chExt cx="812800" cy="81280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0244" y="0"/>
                    </a:moveTo>
                    <a:lnTo>
                      <a:pt x="742555" y="0"/>
                    </a:lnTo>
                    <a:cubicBezTo>
                      <a:pt x="781350" y="0"/>
                      <a:pt x="812800" y="31450"/>
                      <a:pt x="812800" y="70244"/>
                    </a:cubicBezTo>
                    <a:lnTo>
                      <a:pt x="812800" y="742555"/>
                    </a:lnTo>
                    <a:cubicBezTo>
                      <a:pt x="812800" y="781350"/>
                      <a:pt x="781350" y="812800"/>
                      <a:pt x="742555" y="812800"/>
                    </a:cubicBezTo>
                    <a:lnTo>
                      <a:pt x="70244" y="812800"/>
                    </a:lnTo>
                    <a:cubicBezTo>
                      <a:pt x="31450" y="812800"/>
                      <a:pt x="0" y="781350"/>
                      <a:pt x="0" y="742555"/>
                    </a:cubicBezTo>
                    <a:lnTo>
                      <a:pt x="0" y="70244"/>
                    </a:lnTo>
                    <a:cubicBezTo>
                      <a:pt x="0" y="31450"/>
                      <a:pt x="31450" y="0"/>
                      <a:pt x="70244" y="0"/>
                    </a:cubicBezTo>
                    <a:close/>
                  </a:path>
                </a:pathLst>
              </a:custGeom>
              <a:blipFill>
                <a:blip r:embed="rId16"/>
                <a:stretch>
                  <a:fillRect l="0" t="-16686" r="-13069" b="-34116"/>
                </a:stretch>
              </a:blipFill>
            </p:spPr>
          </p:sp>
        </p:grpSp>
        <p:sp>
          <p:nvSpPr>
            <p:cNvPr name="TextBox 61" id="61"/>
            <p:cNvSpPr txBox="true"/>
            <p:nvPr/>
          </p:nvSpPr>
          <p:spPr>
            <a:xfrm rot="0">
              <a:off x="3577392" y="290896"/>
              <a:ext cx="1861548" cy="421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MUESTRA 5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0">
              <a:off x="0" y="3248160"/>
              <a:ext cx="1983272" cy="16785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FECHA:</a:t>
              </a:r>
            </a:p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28/01/25</a:t>
              </a:r>
            </a:p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HORA:</a:t>
              </a:r>
            </a:p>
            <a:p>
              <a:pPr algn="l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08:55 P.M.</a:t>
              </a:r>
            </a:p>
          </p:txBody>
        </p:sp>
      </p:grpSp>
      <p:sp>
        <p:nvSpPr>
          <p:cNvPr name="TextBox 63" id="63"/>
          <p:cNvSpPr txBox="true"/>
          <p:nvPr/>
        </p:nvSpPr>
        <p:spPr>
          <a:xfrm rot="0">
            <a:off x="1028700" y="821504"/>
            <a:ext cx="9873518" cy="12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40"/>
              </a:lnSpc>
              <a:spcBef>
                <a:spcPct val="0"/>
              </a:spcBef>
            </a:pPr>
            <a:r>
              <a:rPr lang="en-US" b="true" sz="8400">
                <a:solidFill>
                  <a:srgbClr val="000000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TOMA DE MUESTRAS: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071707" y="2287905"/>
            <a:ext cx="6115817" cy="32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UBICACIÓN: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2494533" y="1334983"/>
            <a:ext cx="7127924" cy="4807452"/>
          </a:xfrm>
          <a:custGeom>
            <a:avLst/>
            <a:gdLst/>
            <a:ahLst/>
            <a:cxnLst/>
            <a:rect r="r" b="b" t="t" l="l"/>
            <a:pathLst>
              <a:path h="4807452" w="7127924">
                <a:moveTo>
                  <a:pt x="0" y="0"/>
                </a:moveTo>
                <a:lnTo>
                  <a:pt x="7127924" y="0"/>
                </a:lnTo>
                <a:lnTo>
                  <a:pt x="7127924" y="4807451"/>
                </a:lnTo>
                <a:lnTo>
                  <a:pt x="0" y="4807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1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158360" y="-175708"/>
            <a:ext cx="3856914" cy="5082328"/>
          </a:xfrm>
          <a:custGeom>
            <a:avLst/>
            <a:gdLst/>
            <a:ahLst/>
            <a:cxnLst/>
            <a:rect r="r" b="b" t="t" l="l"/>
            <a:pathLst>
              <a:path h="5082328" w="3856914">
                <a:moveTo>
                  <a:pt x="0" y="0"/>
                </a:moveTo>
                <a:lnTo>
                  <a:pt x="3856914" y="0"/>
                </a:lnTo>
                <a:lnTo>
                  <a:pt x="3856914" y="5082328"/>
                </a:lnTo>
                <a:lnTo>
                  <a:pt x="0" y="5082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21958" b="-4240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141378" y="5018554"/>
            <a:ext cx="4320843" cy="5432475"/>
          </a:xfrm>
          <a:custGeom>
            <a:avLst/>
            <a:gdLst/>
            <a:ahLst/>
            <a:cxnLst/>
            <a:rect r="r" b="b" t="t" l="l"/>
            <a:pathLst>
              <a:path h="5432475" w="4320843">
                <a:moveTo>
                  <a:pt x="0" y="0"/>
                </a:moveTo>
                <a:lnTo>
                  <a:pt x="4320843" y="0"/>
                </a:lnTo>
                <a:lnTo>
                  <a:pt x="4320843" y="5432475"/>
                </a:lnTo>
                <a:lnTo>
                  <a:pt x="0" y="543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98126" b="-3323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26639" y="8009563"/>
            <a:ext cx="6044024" cy="2473188"/>
          </a:xfrm>
          <a:custGeom>
            <a:avLst/>
            <a:gdLst/>
            <a:ahLst/>
            <a:cxnLst/>
            <a:rect r="r" b="b" t="t" l="l"/>
            <a:pathLst>
              <a:path h="2473188" w="6044024">
                <a:moveTo>
                  <a:pt x="0" y="0"/>
                </a:moveTo>
                <a:lnTo>
                  <a:pt x="6044024" y="0"/>
                </a:lnTo>
                <a:lnTo>
                  <a:pt x="6044024" y="2473188"/>
                </a:lnTo>
                <a:lnTo>
                  <a:pt x="0" y="24731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0421" t="0" r="0" b="-128636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698554" y="1734042"/>
            <a:ext cx="4079205" cy="4009332"/>
            <a:chOff x="0" y="0"/>
            <a:chExt cx="5438940" cy="5345776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1715844" y="872234"/>
              <a:ext cx="3723096" cy="3723096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55325" y="0"/>
                    </a:moveTo>
                    <a:lnTo>
                      <a:pt x="757475" y="0"/>
                    </a:lnTo>
                    <a:cubicBezTo>
                      <a:pt x="772148" y="0"/>
                      <a:pt x="786220" y="5829"/>
                      <a:pt x="796596" y="16204"/>
                    </a:cubicBezTo>
                    <a:cubicBezTo>
                      <a:pt x="806971" y="26580"/>
                      <a:pt x="812800" y="40652"/>
                      <a:pt x="812800" y="55325"/>
                    </a:cubicBezTo>
                    <a:lnTo>
                      <a:pt x="812800" y="757475"/>
                    </a:lnTo>
                    <a:cubicBezTo>
                      <a:pt x="812800" y="772148"/>
                      <a:pt x="806971" y="786220"/>
                      <a:pt x="796596" y="796596"/>
                    </a:cubicBezTo>
                    <a:cubicBezTo>
                      <a:pt x="786220" y="806971"/>
                      <a:pt x="772148" y="812800"/>
                      <a:pt x="757475" y="812800"/>
                    </a:cubicBezTo>
                    <a:lnTo>
                      <a:pt x="55325" y="812800"/>
                    </a:lnTo>
                    <a:cubicBezTo>
                      <a:pt x="40652" y="812800"/>
                      <a:pt x="26580" y="806971"/>
                      <a:pt x="16204" y="796596"/>
                    </a:cubicBezTo>
                    <a:cubicBezTo>
                      <a:pt x="5829" y="786220"/>
                      <a:pt x="0" y="772148"/>
                      <a:pt x="0" y="757475"/>
                    </a:cubicBezTo>
                    <a:lnTo>
                      <a:pt x="0" y="55325"/>
                    </a:lnTo>
                    <a:cubicBezTo>
                      <a:pt x="0" y="40652"/>
                      <a:pt x="5829" y="26580"/>
                      <a:pt x="16204" y="16204"/>
                    </a:cubicBezTo>
                    <a:cubicBezTo>
                      <a:pt x="26580" y="5829"/>
                      <a:pt x="40652" y="0"/>
                      <a:pt x="55325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1983272" y="1139662"/>
              <a:ext cx="3188240" cy="3188240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4606" y="0"/>
                    </a:moveTo>
                    <a:lnTo>
                      <a:pt x="748194" y="0"/>
                    </a:lnTo>
                    <a:cubicBezTo>
                      <a:pt x="765328" y="0"/>
                      <a:pt x="781761" y="6807"/>
                      <a:pt x="793877" y="18923"/>
                    </a:cubicBezTo>
                    <a:cubicBezTo>
                      <a:pt x="805993" y="31039"/>
                      <a:pt x="812800" y="47472"/>
                      <a:pt x="812800" y="64606"/>
                    </a:cubicBezTo>
                    <a:lnTo>
                      <a:pt x="812800" y="748194"/>
                    </a:lnTo>
                    <a:cubicBezTo>
                      <a:pt x="812800" y="765328"/>
                      <a:pt x="805993" y="781761"/>
                      <a:pt x="793877" y="793877"/>
                    </a:cubicBezTo>
                    <a:cubicBezTo>
                      <a:pt x="781761" y="805993"/>
                      <a:pt x="765328" y="812800"/>
                      <a:pt x="748194" y="812800"/>
                    </a:cubicBezTo>
                    <a:lnTo>
                      <a:pt x="64606" y="812800"/>
                    </a:lnTo>
                    <a:cubicBezTo>
                      <a:pt x="47472" y="812800"/>
                      <a:pt x="31039" y="805993"/>
                      <a:pt x="18923" y="793877"/>
                    </a:cubicBezTo>
                    <a:cubicBezTo>
                      <a:pt x="6807" y="781761"/>
                      <a:pt x="0" y="765328"/>
                      <a:pt x="0" y="748194"/>
                    </a:cubicBezTo>
                    <a:lnTo>
                      <a:pt x="0" y="64606"/>
                    </a:lnTo>
                    <a:cubicBezTo>
                      <a:pt x="0" y="47472"/>
                      <a:pt x="6807" y="31039"/>
                      <a:pt x="18923" y="18923"/>
                    </a:cubicBezTo>
                    <a:cubicBezTo>
                      <a:pt x="31039" y="6807"/>
                      <a:pt x="47472" y="0"/>
                      <a:pt x="64606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1451" t="-69241" r="-40462" b="-19348"/>
                </a:stretch>
              </a:blip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0" y="0"/>
              <a:ext cx="3267210" cy="3267210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3045" y="0"/>
                    </a:moveTo>
                    <a:lnTo>
                      <a:pt x="749755" y="0"/>
                    </a:lnTo>
                    <a:cubicBezTo>
                      <a:pt x="784574" y="0"/>
                      <a:pt x="812800" y="28226"/>
                      <a:pt x="812800" y="63045"/>
                    </a:cubicBezTo>
                    <a:lnTo>
                      <a:pt x="812800" y="749755"/>
                    </a:lnTo>
                    <a:cubicBezTo>
                      <a:pt x="812800" y="784574"/>
                      <a:pt x="784574" y="812800"/>
                      <a:pt x="749755" y="812800"/>
                    </a:cubicBezTo>
                    <a:lnTo>
                      <a:pt x="63045" y="812800"/>
                    </a:lnTo>
                    <a:cubicBezTo>
                      <a:pt x="28226" y="812800"/>
                      <a:pt x="0" y="784574"/>
                      <a:pt x="0" y="749755"/>
                    </a:cubicBezTo>
                    <a:lnTo>
                      <a:pt x="0" y="63045"/>
                    </a:lnTo>
                    <a:cubicBezTo>
                      <a:pt x="0" y="28226"/>
                      <a:pt x="28226" y="0"/>
                      <a:pt x="63045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166030" y="166030"/>
              <a:ext cx="2932333" cy="2932333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0244" y="0"/>
                    </a:moveTo>
                    <a:lnTo>
                      <a:pt x="742555" y="0"/>
                    </a:lnTo>
                    <a:cubicBezTo>
                      <a:pt x="781350" y="0"/>
                      <a:pt x="812800" y="31450"/>
                      <a:pt x="812800" y="70244"/>
                    </a:cubicBezTo>
                    <a:lnTo>
                      <a:pt x="812800" y="742555"/>
                    </a:lnTo>
                    <a:cubicBezTo>
                      <a:pt x="812800" y="781350"/>
                      <a:pt x="781350" y="812800"/>
                      <a:pt x="742555" y="812800"/>
                    </a:cubicBezTo>
                    <a:lnTo>
                      <a:pt x="70244" y="812800"/>
                    </a:lnTo>
                    <a:cubicBezTo>
                      <a:pt x="31450" y="812800"/>
                      <a:pt x="0" y="781350"/>
                      <a:pt x="0" y="742555"/>
                    </a:cubicBezTo>
                    <a:lnTo>
                      <a:pt x="0" y="70244"/>
                    </a:lnTo>
                    <a:cubicBezTo>
                      <a:pt x="0" y="31450"/>
                      <a:pt x="31450" y="0"/>
                      <a:pt x="70244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15917" t="-64637" r="-34299" b="-35588"/>
                </a:stretch>
              </a:blip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3577392" y="290896"/>
              <a:ext cx="1861548" cy="421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MUESTRA 6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3248160"/>
              <a:ext cx="1983272" cy="2097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FECHA:</a:t>
              </a:r>
            </a:p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02/02/25</a:t>
              </a:r>
            </a:p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HORA:</a:t>
              </a:r>
            </a:p>
            <a:p>
              <a:pPr algn="l">
                <a:lnSpc>
                  <a:spcPts val="2500"/>
                </a:lnSpc>
              </a:pPr>
              <a:r>
                <a:rPr lang="en-US" sz="2000" b="true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05:36 P.M.</a:t>
              </a:r>
            </a:p>
            <a:p>
              <a:pPr algn="l" marL="0" indent="0" lvl="0">
                <a:lnSpc>
                  <a:spcPts val="25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818260" y="5827928"/>
            <a:ext cx="2792322" cy="2792322"/>
            <a:chOff x="0" y="0"/>
            <a:chExt cx="3723096" cy="3723096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3723096" cy="3723096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3769" y="0"/>
                    </a:moveTo>
                    <a:lnTo>
                      <a:pt x="749031" y="0"/>
                    </a:lnTo>
                    <a:cubicBezTo>
                      <a:pt x="765943" y="0"/>
                      <a:pt x="782163" y="6719"/>
                      <a:pt x="794122" y="18678"/>
                    </a:cubicBezTo>
                    <a:cubicBezTo>
                      <a:pt x="806081" y="30637"/>
                      <a:pt x="812800" y="46857"/>
                      <a:pt x="812800" y="63769"/>
                    </a:cubicBezTo>
                    <a:lnTo>
                      <a:pt x="812800" y="749031"/>
                    </a:lnTo>
                    <a:cubicBezTo>
                      <a:pt x="812800" y="765943"/>
                      <a:pt x="806081" y="782163"/>
                      <a:pt x="794122" y="794122"/>
                    </a:cubicBezTo>
                    <a:cubicBezTo>
                      <a:pt x="782163" y="806081"/>
                      <a:pt x="765943" y="812800"/>
                      <a:pt x="749031" y="812800"/>
                    </a:cubicBezTo>
                    <a:lnTo>
                      <a:pt x="63769" y="812800"/>
                    </a:lnTo>
                    <a:cubicBezTo>
                      <a:pt x="46857" y="812800"/>
                      <a:pt x="30637" y="806081"/>
                      <a:pt x="18678" y="794122"/>
                    </a:cubicBezTo>
                    <a:cubicBezTo>
                      <a:pt x="6719" y="782163"/>
                      <a:pt x="0" y="765943"/>
                      <a:pt x="0" y="749031"/>
                    </a:cubicBezTo>
                    <a:lnTo>
                      <a:pt x="0" y="63769"/>
                    </a:lnTo>
                    <a:cubicBezTo>
                      <a:pt x="0" y="46857"/>
                      <a:pt x="6719" y="30637"/>
                      <a:pt x="18678" y="18678"/>
                    </a:cubicBezTo>
                    <a:cubicBezTo>
                      <a:pt x="30637" y="6719"/>
                      <a:pt x="46857" y="0"/>
                      <a:pt x="63769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267428" y="267428"/>
              <a:ext cx="3188240" cy="3188240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4467" y="0"/>
                    </a:moveTo>
                    <a:lnTo>
                      <a:pt x="738333" y="0"/>
                    </a:lnTo>
                    <a:cubicBezTo>
                      <a:pt x="779460" y="0"/>
                      <a:pt x="812800" y="33340"/>
                      <a:pt x="812800" y="74467"/>
                    </a:cubicBezTo>
                    <a:lnTo>
                      <a:pt x="812800" y="738333"/>
                    </a:lnTo>
                    <a:cubicBezTo>
                      <a:pt x="812800" y="779460"/>
                      <a:pt x="779460" y="812800"/>
                      <a:pt x="738333" y="812800"/>
                    </a:cubicBezTo>
                    <a:lnTo>
                      <a:pt x="74467" y="812800"/>
                    </a:lnTo>
                    <a:cubicBezTo>
                      <a:pt x="33340" y="812800"/>
                      <a:pt x="0" y="779460"/>
                      <a:pt x="0" y="738333"/>
                    </a:cubicBezTo>
                    <a:lnTo>
                      <a:pt x="0" y="74467"/>
                    </a:lnTo>
                    <a:cubicBezTo>
                      <a:pt x="0" y="33340"/>
                      <a:pt x="33340" y="0"/>
                      <a:pt x="74467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0" t="-16646" r="0" b="-16646"/>
                </a:stretch>
              </a:blipFill>
            </p:spPr>
          </p:sp>
        </p:grpSp>
      </p:grpSp>
      <p:grpSp>
        <p:nvGrpSpPr>
          <p:cNvPr name="Group 22" id="22"/>
          <p:cNvGrpSpPr/>
          <p:nvPr/>
        </p:nvGrpSpPr>
        <p:grpSpPr>
          <a:xfrm rot="0">
            <a:off x="4422869" y="6534821"/>
            <a:ext cx="2792322" cy="2792322"/>
            <a:chOff x="0" y="0"/>
            <a:chExt cx="3723096" cy="3723096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3723096" cy="3723096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3769" y="0"/>
                    </a:moveTo>
                    <a:lnTo>
                      <a:pt x="749031" y="0"/>
                    </a:lnTo>
                    <a:cubicBezTo>
                      <a:pt x="765943" y="0"/>
                      <a:pt x="782163" y="6719"/>
                      <a:pt x="794122" y="18678"/>
                    </a:cubicBezTo>
                    <a:cubicBezTo>
                      <a:pt x="806081" y="30637"/>
                      <a:pt x="812800" y="46857"/>
                      <a:pt x="812800" y="63769"/>
                    </a:cubicBezTo>
                    <a:lnTo>
                      <a:pt x="812800" y="749031"/>
                    </a:lnTo>
                    <a:cubicBezTo>
                      <a:pt x="812800" y="765943"/>
                      <a:pt x="806081" y="782163"/>
                      <a:pt x="794122" y="794122"/>
                    </a:cubicBezTo>
                    <a:cubicBezTo>
                      <a:pt x="782163" y="806081"/>
                      <a:pt x="765943" y="812800"/>
                      <a:pt x="749031" y="812800"/>
                    </a:cubicBezTo>
                    <a:lnTo>
                      <a:pt x="63769" y="812800"/>
                    </a:lnTo>
                    <a:cubicBezTo>
                      <a:pt x="46857" y="812800"/>
                      <a:pt x="30637" y="806081"/>
                      <a:pt x="18678" y="794122"/>
                    </a:cubicBezTo>
                    <a:cubicBezTo>
                      <a:pt x="6719" y="782163"/>
                      <a:pt x="0" y="765943"/>
                      <a:pt x="0" y="749031"/>
                    </a:cubicBezTo>
                    <a:lnTo>
                      <a:pt x="0" y="63769"/>
                    </a:lnTo>
                    <a:cubicBezTo>
                      <a:pt x="0" y="46857"/>
                      <a:pt x="6719" y="30637"/>
                      <a:pt x="18678" y="18678"/>
                    </a:cubicBezTo>
                    <a:cubicBezTo>
                      <a:pt x="30637" y="6719"/>
                      <a:pt x="46857" y="0"/>
                      <a:pt x="63769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25" id="25"/>
            <p:cNvGrpSpPr/>
            <p:nvPr/>
          </p:nvGrpSpPr>
          <p:grpSpPr>
            <a:xfrm rot="0">
              <a:off x="267428" y="267428"/>
              <a:ext cx="3188240" cy="3188240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4467" y="0"/>
                    </a:moveTo>
                    <a:lnTo>
                      <a:pt x="738333" y="0"/>
                    </a:lnTo>
                    <a:cubicBezTo>
                      <a:pt x="779460" y="0"/>
                      <a:pt x="812800" y="33340"/>
                      <a:pt x="812800" y="74467"/>
                    </a:cubicBezTo>
                    <a:lnTo>
                      <a:pt x="812800" y="738333"/>
                    </a:lnTo>
                    <a:cubicBezTo>
                      <a:pt x="812800" y="779460"/>
                      <a:pt x="779460" y="812800"/>
                      <a:pt x="738333" y="812800"/>
                    </a:cubicBezTo>
                    <a:lnTo>
                      <a:pt x="74467" y="812800"/>
                    </a:lnTo>
                    <a:cubicBezTo>
                      <a:pt x="33340" y="812800"/>
                      <a:pt x="0" y="779460"/>
                      <a:pt x="0" y="738333"/>
                    </a:cubicBezTo>
                    <a:lnTo>
                      <a:pt x="0" y="74467"/>
                    </a:lnTo>
                    <a:cubicBezTo>
                      <a:pt x="0" y="33340"/>
                      <a:pt x="33340" y="0"/>
                      <a:pt x="74467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0" t="-16666" r="0" b="-16666"/>
                </a:stretch>
              </a:blipFill>
            </p:spPr>
          </p:sp>
        </p:grpSp>
      </p:grpSp>
      <p:grpSp>
        <p:nvGrpSpPr>
          <p:cNvPr name="Group 27" id="27"/>
          <p:cNvGrpSpPr/>
          <p:nvPr/>
        </p:nvGrpSpPr>
        <p:grpSpPr>
          <a:xfrm rot="0">
            <a:off x="10862447" y="6135903"/>
            <a:ext cx="2792322" cy="2792322"/>
            <a:chOff x="0" y="0"/>
            <a:chExt cx="3723096" cy="3723096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3723096" cy="3723096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3769" y="0"/>
                    </a:moveTo>
                    <a:lnTo>
                      <a:pt x="749031" y="0"/>
                    </a:lnTo>
                    <a:cubicBezTo>
                      <a:pt x="765943" y="0"/>
                      <a:pt x="782163" y="6719"/>
                      <a:pt x="794122" y="18678"/>
                    </a:cubicBezTo>
                    <a:cubicBezTo>
                      <a:pt x="806081" y="30637"/>
                      <a:pt x="812800" y="46857"/>
                      <a:pt x="812800" y="63769"/>
                    </a:cubicBezTo>
                    <a:lnTo>
                      <a:pt x="812800" y="749031"/>
                    </a:lnTo>
                    <a:cubicBezTo>
                      <a:pt x="812800" y="765943"/>
                      <a:pt x="806081" y="782163"/>
                      <a:pt x="794122" y="794122"/>
                    </a:cubicBezTo>
                    <a:cubicBezTo>
                      <a:pt x="782163" y="806081"/>
                      <a:pt x="765943" y="812800"/>
                      <a:pt x="749031" y="812800"/>
                    </a:cubicBezTo>
                    <a:lnTo>
                      <a:pt x="63769" y="812800"/>
                    </a:lnTo>
                    <a:cubicBezTo>
                      <a:pt x="46857" y="812800"/>
                      <a:pt x="30637" y="806081"/>
                      <a:pt x="18678" y="794122"/>
                    </a:cubicBezTo>
                    <a:cubicBezTo>
                      <a:pt x="6719" y="782163"/>
                      <a:pt x="0" y="765943"/>
                      <a:pt x="0" y="749031"/>
                    </a:cubicBezTo>
                    <a:lnTo>
                      <a:pt x="0" y="63769"/>
                    </a:lnTo>
                    <a:cubicBezTo>
                      <a:pt x="0" y="46857"/>
                      <a:pt x="6719" y="30637"/>
                      <a:pt x="18678" y="18678"/>
                    </a:cubicBezTo>
                    <a:cubicBezTo>
                      <a:pt x="30637" y="6719"/>
                      <a:pt x="46857" y="0"/>
                      <a:pt x="63769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30" id="30"/>
            <p:cNvGrpSpPr/>
            <p:nvPr/>
          </p:nvGrpSpPr>
          <p:grpSpPr>
            <a:xfrm rot="0">
              <a:off x="267428" y="267428"/>
              <a:ext cx="3188240" cy="3188240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4467" y="0"/>
                    </a:moveTo>
                    <a:lnTo>
                      <a:pt x="738333" y="0"/>
                    </a:lnTo>
                    <a:cubicBezTo>
                      <a:pt x="779460" y="0"/>
                      <a:pt x="812800" y="33340"/>
                      <a:pt x="812800" y="74467"/>
                    </a:cubicBezTo>
                    <a:lnTo>
                      <a:pt x="812800" y="738333"/>
                    </a:lnTo>
                    <a:cubicBezTo>
                      <a:pt x="812800" y="779460"/>
                      <a:pt x="779460" y="812800"/>
                      <a:pt x="738333" y="812800"/>
                    </a:cubicBezTo>
                    <a:lnTo>
                      <a:pt x="74467" y="812800"/>
                    </a:lnTo>
                    <a:cubicBezTo>
                      <a:pt x="33340" y="812800"/>
                      <a:pt x="0" y="779460"/>
                      <a:pt x="0" y="738333"/>
                    </a:cubicBezTo>
                    <a:lnTo>
                      <a:pt x="0" y="74467"/>
                    </a:lnTo>
                    <a:cubicBezTo>
                      <a:pt x="0" y="33340"/>
                      <a:pt x="33340" y="0"/>
                      <a:pt x="74467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45220" t="-17075" r="-37323" b="-19863"/>
                </a:stretch>
              </a:blipFill>
            </p:spPr>
          </p:sp>
        </p:grpSp>
      </p:grpSp>
      <p:grpSp>
        <p:nvGrpSpPr>
          <p:cNvPr name="Group 32" id="32"/>
          <p:cNvGrpSpPr/>
          <p:nvPr/>
        </p:nvGrpSpPr>
        <p:grpSpPr>
          <a:xfrm rot="0">
            <a:off x="9563407" y="2351178"/>
            <a:ext cx="2792322" cy="2792322"/>
            <a:chOff x="0" y="0"/>
            <a:chExt cx="3723096" cy="3723096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3723096" cy="3723096"/>
              <a:chOff x="0" y="0"/>
              <a:chExt cx="812800" cy="8128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63769" y="0"/>
                    </a:moveTo>
                    <a:lnTo>
                      <a:pt x="749031" y="0"/>
                    </a:lnTo>
                    <a:cubicBezTo>
                      <a:pt x="765943" y="0"/>
                      <a:pt x="782163" y="6719"/>
                      <a:pt x="794122" y="18678"/>
                    </a:cubicBezTo>
                    <a:cubicBezTo>
                      <a:pt x="806081" y="30637"/>
                      <a:pt x="812800" y="46857"/>
                      <a:pt x="812800" y="63769"/>
                    </a:cubicBezTo>
                    <a:lnTo>
                      <a:pt x="812800" y="749031"/>
                    </a:lnTo>
                    <a:cubicBezTo>
                      <a:pt x="812800" y="765943"/>
                      <a:pt x="806081" y="782163"/>
                      <a:pt x="794122" y="794122"/>
                    </a:cubicBezTo>
                    <a:cubicBezTo>
                      <a:pt x="782163" y="806081"/>
                      <a:pt x="765943" y="812800"/>
                      <a:pt x="749031" y="812800"/>
                    </a:cubicBezTo>
                    <a:lnTo>
                      <a:pt x="63769" y="812800"/>
                    </a:lnTo>
                    <a:cubicBezTo>
                      <a:pt x="46857" y="812800"/>
                      <a:pt x="30637" y="806081"/>
                      <a:pt x="18678" y="794122"/>
                    </a:cubicBezTo>
                    <a:cubicBezTo>
                      <a:pt x="6719" y="782163"/>
                      <a:pt x="0" y="765943"/>
                      <a:pt x="0" y="749031"/>
                    </a:cubicBezTo>
                    <a:lnTo>
                      <a:pt x="0" y="63769"/>
                    </a:lnTo>
                    <a:cubicBezTo>
                      <a:pt x="0" y="46857"/>
                      <a:pt x="6719" y="30637"/>
                      <a:pt x="18678" y="18678"/>
                    </a:cubicBezTo>
                    <a:cubicBezTo>
                      <a:pt x="30637" y="6719"/>
                      <a:pt x="46857" y="0"/>
                      <a:pt x="63769" y="0"/>
                    </a:cubicBezTo>
                    <a:close/>
                  </a:path>
                </a:pathLst>
              </a:custGeom>
              <a:solidFill>
                <a:srgbClr val="00D6B7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35" id="35"/>
            <p:cNvGrpSpPr/>
            <p:nvPr/>
          </p:nvGrpSpPr>
          <p:grpSpPr>
            <a:xfrm rot="0">
              <a:off x="267428" y="267428"/>
              <a:ext cx="3188240" cy="3188240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74467" y="0"/>
                    </a:moveTo>
                    <a:lnTo>
                      <a:pt x="738333" y="0"/>
                    </a:lnTo>
                    <a:cubicBezTo>
                      <a:pt x="779460" y="0"/>
                      <a:pt x="812800" y="33340"/>
                      <a:pt x="812800" y="74467"/>
                    </a:cubicBezTo>
                    <a:lnTo>
                      <a:pt x="812800" y="738333"/>
                    </a:lnTo>
                    <a:cubicBezTo>
                      <a:pt x="812800" y="779460"/>
                      <a:pt x="779460" y="812800"/>
                      <a:pt x="738333" y="812800"/>
                    </a:cubicBezTo>
                    <a:lnTo>
                      <a:pt x="74467" y="812800"/>
                    </a:lnTo>
                    <a:cubicBezTo>
                      <a:pt x="33340" y="812800"/>
                      <a:pt x="0" y="779460"/>
                      <a:pt x="0" y="738333"/>
                    </a:cubicBezTo>
                    <a:lnTo>
                      <a:pt x="0" y="74467"/>
                    </a:lnTo>
                    <a:cubicBezTo>
                      <a:pt x="0" y="33340"/>
                      <a:pt x="33340" y="0"/>
                      <a:pt x="74467" y="0"/>
                    </a:cubicBezTo>
                    <a:close/>
                  </a:path>
                </a:pathLst>
              </a:custGeom>
              <a:blipFill>
                <a:blip r:embed="rId13"/>
                <a:stretch>
                  <a:fillRect l="-51489" t="-42756" r="-77495" b="-29036"/>
                </a:stretch>
              </a:blipFill>
            </p:spPr>
          </p:sp>
        </p:grpSp>
      </p:grpSp>
      <p:sp>
        <p:nvSpPr>
          <p:cNvPr name="TextBox 37" id="37"/>
          <p:cNvSpPr txBox="true"/>
          <p:nvPr/>
        </p:nvSpPr>
        <p:spPr>
          <a:xfrm rot="0">
            <a:off x="4860378" y="5899821"/>
            <a:ext cx="1917305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FILTRO AL FINAL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1265003" y="5658066"/>
            <a:ext cx="1917305" cy="32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FILTRO SECO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000916" y="1868578"/>
            <a:ext cx="1917305" cy="32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FILTRO MOJADO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DAGeLoOW40U</dc:identifier>
  <dcterms:modified xsi:type="dcterms:W3CDTF">2011-08-01T06:04:30Z</dcterms:modified>
  <cp:revision>1</cp:revision>
  <dc:title>Presentación Taller de Arte Abstracto Verde Agua</dc:title>
</cp:coreProperties>
</file>