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9144000" cy="6858000"/>
  <p:notesSz cx="6858000" cy="9144000"/>
  <p:embeddedFontLst>
    <p:embeddedFont>
      <p:font typeface="Tropika" charset="1" panose="00000500000000000000"/>
      <p:regular r:id="rId18"/>
    </p:embeddedFont>
    <p:embeddedFont>
      <p:font typeface="Arial" charset="1" panose="020B0502020202020204"/>
      <p:regular r:id="rId19"/>
    </p:embeddedFont>
    <p:embeddedFont>
      <p:font typeface="Arial Bold" charset="1" panose="020B0802020202020204"/>
      <p:regular r:id="rId20"/>
    </p:embeddedFont>
    <p:embeddedFont>
      <p:font typeface="Open Sans Bold" charset="1" panose="020B0806030504020204"/>
      <p:regular r:id="rId21"/>
    </p:embeddedFont>
    <p:embeddedFont>
      <p:font typeface="Open Sans" charset="1" panose="020B0606030504020204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5.png" Type="http://schemas.openxmlformats.org/officeDocument/2006/relationships/image"/><Relationship Id="rId11" Target="../media/image136.png" Type="http://schemas.openxmlformats.org/officeDocument/2006/relationships/image"/><Relationship Id="rId12" Target="../media/image137.png" Type="http://schemas.openxmlformats.org/officeDocument/2006/relationships/image"/><Relationship Id="rId13" Target="../media/image138.png" Type="http://schemas.openxmlformats.org/officeDocument/2006/relationships/image"/><Relationship Id="rId14" Target="../media/image139.png" Type="http://schemas.openxmlformats.org/officeDocument/2006/relationships/image"/><Relationship Id="rId15" Target="../media/image140.svg" Type="http://schemas.openxmlformats.org/officeDocument/2006/relationships/image"/><Relationship Id="rId16" Target="../media/image141.png" Type="http://schemas.openxmlformats.org/officeDocument/2006/relationships/image"/><Relationship Id="rId17" Target="../media/image142.svg" Type="http://schemas.openxmlformats.org/officeDocument/2006/relationships/image"/><Relationship Id="rId18" Target="../media/image143.png" Type="http://schemas.openxmlformats.org/officeDocument/2006/relationships/image"/><Relationship Id="rId19" Target="../media/image144.png" Type="http://schemas.openxmlformats.org/officeDocument/2006/relationships/image"/><Relationship Id="rId2" Target="../media/image13.png" Type="http://schemas.openxmlformats.org/officeDocument/2006/relationships/image"/><Relationship Id="rId20" Target="../media/image145.svg" Type="http://schemas.openxmlformats.org/officeDocument/2006/relationships/image"/><Relationship Id="rId21" Target="../media/image146.png" Type="http://schemas.openxmlformats.org/officeDocument/2006/relationships/image"/><Relationship Id="rId22" Target="../media/image147.png" Type="http://schemas.openxmlformats.org/officeDocument/2006/relationships/image"/><Relationship Id="rId23" Target="../media/image148.svg" Type="http://schemas.openxmlformats.org/officeDocument/2006/relationships/image"/><Relationship Id="rId24" Target="../media/image149.png" Type="http://schemas.openxmlformats.org/officeDocument/2006/relationships/image"/><Relationship Id="rId25" Target="../media/image150.png" Type="http://schemas.openxmlformats.org/officeDocument/2006/relationships/image"/><Relationship Id="rId3" Target="../media/image4.png" Type="http://schemas.openxmlformats.org/officeDocument/2006/relationships/image"/><Relationship Id="rId4" Target="../media/image129.png" Type="http://schemas.openxmlformats.org/officeDocument/2006/relationships/image"/><Relationship Id="rId5" Target="../media/image130.svg" Type="http://schemas.openxmlformats.org/officeDocument/2006/relationships/image"/><Relationship Id="rId6" Target="../media/image131.png" Type="http://schemas.openxmlformats.org/officeDocument/2006/relationships/image"/><Relationship Id="rId7" Target="../media/image132.svg" Type="http://schemas.openxmlformats.org/officeDocument/2006/relationships/image"/><Relationship Id="rId8" Target="../media/image133.png" Type="http://schemas.openxmlformats.org/officeDocument/2006/relationships/image"/><Relationship Id="rId9" Target="../media/image134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5.svg" Type="http://schemas.openxmlformats.org/officeDocument/2006/relationships/image"/><Relationship Id="rId11" Target="../media/image156.png" Type="http://schemas.openxmlformats.org/officeDocument/2006/relationships/image"/><Relationship Id="rId12" Target="../media/image157.png" Type="http://schemas.openxmlformats.org/officeDocument/2006/relationships/image"/><Relationship Id="rId13" Target="../media/image86.png" Type="http://schemas.openxmlformats.org/officeDocument/2006/relationships/image"/><Relationship Id="rId14" Target="../media/image158.png" Type="http://schemas.openxmlformats.org/officeDocument/2006/relationships/image"/><Relationship Id="rId15" Target="../media/image159.svg" Type="http://schemas.openxmlformats.org/officeDocument/2006/relationships/image"/><Relationship Id="rId16" Target="../media/image160.png" Type="http://schemas.openxmlformats.org/officeDocument/2006/relationships/image"/><Relationship Id="rId17" Target="../media/image161.svg" Type="http://schemas.openxmlformats.org/officeDocument/2006/relationships/image"/><Relationship Id="rId18" Target="../media/image162.png" Type="http://schemas.openxmlformats.org/officeDocument/2006/relationships/image"/><Relationship Id="rId19" Target="../media/image163.png" Type="http://schemas.openxmlformats.org/officeDocument/2006/relationships/image"/><Relationship Id="rId2" Target="../media/image13.png" Type="http://schemas.openxmlformats.org/officeDocument/2006/relationships/image"/><Relationship Id="rId20" Target="../media/image164.svg" Type="http://schemas.openxmlformats.org/officeDocument/2006/relationships/image"/><Relationship Id="rId21" Target="../media/image165.png" Type="http://schemas.openxmlformats.org/officeDocument/2006/relationships/image"/><Relationship Id="rId22" Target="../media/image166.svg" Type="http://schemas.openxmlformats.org/officeDocument/2006/relationships/image"/><Relationship Id="rId23" Target="../media/image167.png" Type="http://schemas.openxmlformats.org/officeDocument/2006/relationships/image"/><Relationship Id="rId24" Target="../media/image168.svg" Type="http://schemas.openxmlformats.org/officeDocument/2006/relationships/image"/><Relationship Id="rId3" Target="../media/image4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51.png" Type="http://schemas.openxmlformats.org/officeDocument/2006/relationships/image"/><Relationship Id="rId7" Target="../media/image152.png" Type="http://schemas.openxmlformats.org/officeDocument/2006/relationships/image"/><Relationship Id="rId8" Target="../media/image153.png" Type="http://schemas.openxmlformats.org/officeDocument/2006/relationships/image"/><Relationship Id="rId9" Target="../media/image15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7.svg" Type="http://schemas.openxmlformats.org/officeDocument/2006/relationships/image"/><Relationship Id="rId11" Target="../media/image178.png" Type="http://schemas.openxmlformats.org/officeDocument/2006/relationships/image"/><Relationship Id="rId12" Target="../media/image179.svg" Type="http://schemas.openxmlformats.org/officeDocument/2006/relationships/image"/><Relationship Id="rId13" Target="../media/image180.png" Type="http://schemas.openxmlformats.org/officeDocument/2006/relationships/image"/><Relationship Id="rId14" Target="../media/image181.svg" Type="http://schemas.openxmlformats.org/officeDocument/2006/relationships/image"/><Relationship Id="rId15" Target="../media/image182.png" Type="http://schemas.openxmlformats.org/officeDocument/2006/relationships/image"/><Relationship Id="rId16" Target="../media/image183.svg" Type="http://schemas.openxmlformats.org/officeDocument/2006/relationships/image"/><Relationship Id="rId17" Target="../media/image184.png" Type="http://schemas.openxmlformats.org/officeDocument/2006/relationships/image"/><Relationship Id="rId18" Target="../media/image185.svg" Type="http://schemas.openxmlformats.org/officeDocument/2006/relationships/image"/><Relationship Id="rId19" Target="../media/image186.png" Type="http://schemas.openxmlformats.org/officeDocument/2006/relationships/image"/><Relationship Id="rId2" Target="../media/image169.png" Type="http://schemas.openxmlformats.org/officeDocument/2006/relationships/image"/><Relationship Id="rId20" Target="../media/image187.svg" Type="http://schemas.openxmlformats.org/officeDocument/2006/relationships/image"/><Relationship Id="rId21" Target="../media/image188.png" Type="http://schemas.openxmlformats.org/officeDocument/2006/relationships/image"/><Relationship Id="rId22" Target="../media/image189.svg" Type="http://schemas.openxmlformats.org/officeDocument/2006/relationships/image"/><Relationship Id="rId23" Target="../media/image190.png" Type="http://schemas.openxmlformats.org/officeDocument/2006/relationships/image"/><Relationship Id="rId24" Target="../media/image191.svg" Type="http://schemas.openxmlformats.org/officeDocument/2006/relationships/image"/><Relationship Id="rId25" Target="../media/image192.png" Type="http://schemas.openxmlformats.org/officeDocument/2006/relationships/image"/><Relationship Id="rId26" Target="../media/image193.svg" Type="http://schemas.openxmlformats.org/officeDocument/2006/relationships/image"/><Relationship Id="rId27" Target="../media/image194.png" Type="http://schemas.openxmlformats.org/officeDocument/2006/relationships/image"/><Relationship Id="rId28" Target="../media/image195.svg" Type="http://schemas.openxmlformats.org/officeDocument/2006/relationships/image"/><Relationship Id="rId29" Target="../media/image196.png" Type="http://schemas.openxmlformats.org/officeDocument/2006/relationships/image"/><Relationship Id="rId3" Target="../media/image170.png" Type="http://schemas.openxmlformats.org/officeDocument/2006/relationships/image"/><Relationship Id="rId30" Target="../media/image197.png" Type="http://schemas.openxmlformats.org/officeDocument/2006/relationships/image"/><Relationship Id="rId31" Target="../media/image198.svg" Type="http://schemas.openxmlformats.org/officeDocument/2006/relationships/image"/><Relationship Id="rId4" Target="../media/image171.svg" Type="http://schemas.openxmlformats.org/officeDocument/2006/relationships/image"/><Relationship Id="rId5" Target="../media/image172.png" Type="http://schemas.openxmlformats.org/officeDocument/2006/relationships/image"/><Relationship Id="rId6" Target="../media/image173.svg" Type="http://schemas.openxmlformats.org/officeDocument/2006/relationships/image"/><Relationship Id="rId7" Target="../media/image174.png" Type="http://schemas.openxmlformats.org/officeDocument/2006/relationships/image"/><Relationship Id="rId8" Target="../media/image175.svg" Type="http://schemas.openxmlformats.org/officeDocument/2006/relationships/image"/><Relationship Id="rId9" Target="../media/image17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22.png" Type="http://schemas.openxmlformats.org/officeDocument/2006/relationships/image"/><Relationship Id="rId2" Target="../media/image13.png" Type="http://schemas.openxmlformats.org/officeDocument/2006/relationships/image"/><Relationship Id="rId3" Target="../media/image4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2.png" Type="http://schemas.openxmlformats.org/officeDocument/2006/relationships/image"/><Relationship Id="rId12" Target="../media/image26.png" Type="http://schemas.openxmlformats.org/officeDocument/2006/relationships/image"/><Relationship Id="rId13" Target="../media/image27.png" Type="http://schemas.openxmlformats.org/officeDocument/2006/relationships/image"/><Relationship Id="rId14" Target="../media/image28.png" Type="http://schemas.openxmlformats.org/officeDocument/2006/relationships/image"/><Relationship Id="rId15" Target="../media/image29.png" Type="http://schemas.openxmlformats.org/officeDocument/2006/relationships/image"/><Relationship Id="rId16" Target="../media/image30.png" Type="http://schemas.openxmlformats.org/officeDocument/2006/relationships/image"/><Relationship Id="rId17" Target="../media/image31.png" Type="http://schemas.openxmlformats.org/officeDocument/2006/relationships/image"/><Relationship Id="rId2" Target="../media/image13.png" Type="http://schemas.openxmlformats.org/officeDocument/2006/relationships/image"/><Relationship Id="rId3" Target="../media/image4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11" Target="../media/image37.png" Type="http://schemas.openxmlformats.org/officeDocument/2006/relationships/image"/><Relationship Id="rId12" Target="../media/image38.svg" Type="http://schemas.openxmlformats.org/officeDocument/2006/relationships/image"/><Relationship Id="rId13" Target="../media/image39.png" Type="http://schemas.openxmlformats.org/officeDocument/2006/relationships/image"/><Relationship Id="rId14" Target="../media/image40.svg" Type="http://schemas.openxmlformats.org/officeDocument/2006/relationships/image"/><Relationship Id="rId15" Target="../media/image41.png" Type="http://schemas.openxmlformats.org/officeDocument/2006/relationships/image"/><Relationship Id="rId16" Target="../media/image42.svg" Type="http://schemas.openxmlformats.org/officeDocument/2006/relationships/image"/><Relationship Id="rId17" Target="../media/image43.png" Type="http://schemas.openxmlformats.org/officeDocument/2006/relationships/image"/><Relationship Id="rId18" Target="../media/image44.svg" Type="http://schemas.openxmlformats.org/officeDocument/2006/relationships/image"/><Relationship Id="rId19" Target="../media/image45.png" Type="http://schemas.openxmlformats.org/officeDocument/2006/relationships/image"/><Relationship Id="rId2" Target="../media/image13.png" Type="http://schemas.openxmlformats.org/officeDocument/2006/relationships/image"/><Relationship Id="rId20" Target="../media/image46.svg" Type="http://schemas.openxmlformats.org/officeDocument/2006/relationships/image"/><Relationship Id="rId21" Target="../media/image47.png" Type="http://schemas.openxmlformats.org/officeDocument/2006/relationships/image"/><Relationship Id="rId22" Target="../media/image48.png" Type="http://schemas.openxmlformats.org/officeDocument/2006/relationships/image"/><Relationship Id="rId23" Target="../media/image49.png" Type="http://schemas.openxmlformats.org/officeDocument/2006/relationships/image"/><Relationship Id="rId24" Target="../media/image50.svg" Type="http://schemas.openxmlformats.org/officeDocument/2006/relationships/image"/><Relationship Id="rId25" Target="../media/image51.png" Type="http://schemas.openxmlformats.org/officeDocument/2006/relationships/image"/><Relationship Id="rId26" Target="../media/image52.svg" Type="http://schemas.openxmlformats.org/officeDocument/2006/relationships/image"/><Relationship Id="rId27" Target="../media/image53.png" Type="http://schemas.openxmlformats.org/officeDocument/2006/relationships/image"/><Relationship Id="rId28" Target="../media/image54.svg" Type="http://schemas.openxmlformats.org/officeDocument/2006/relationships/image"/><Relationship Id="rId3" Target="../media/image4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34.pn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11" Target="../media/image60.svg" Type="http://schemas.openxmlformats.org/officeDocument/2006/relationships/image"/><Relationship Id="rId12" Target="../media/image61.png" Type="http://schemas.openxmlformats.org/officeDocument/2006/relationships/image"/><Relationship Id="rId13" Target="../media/image62.png" Type="http://schemas.openxmlformats.org/officeDocument/2006/relationships/image"/><Relationship Id="rId14" Target="../media/image63.png" Type="http://schemas.openxmlformats.org/officeDocument/2006/relationships/image"/><Relationship Id="rId15" Target="../media/image64.png" Type="http://schemas.openxmlformats.org/officeDocument/2006/relationships/image"/><Relationship Id="rId16" Target="../media/image65.svg" Type="http://schemas.openxmlformats.org/officeDocument/2006/relationships/image"/><Relationship Id="rId17" Target="../media/image66.png" Type="http://schemas.openxmlformats.org/officeDocument/2006/relationships/image"/><Relationship Id="rId18" Target="../media/image67.svg" Type="http://schemas.openxmlformats.org/officeDocument/2006/relationships/image"/><Relationship Id="rId19" Target="../media/image68.png" Type="http://schemas.openxmlformats.org/officeDocument/2006/relationships/image"/><Relationship Id="rId2" Target="../media/image13.png" Type="http://schemas.openxmlformats.org/officeDocument/2006/relationships/image"/><Relationship Id="rId3" Target="../media/image4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Relationship Id="rId8" Target="../media/image57.pn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png" Type="http://schemas.openxmlformats.org/officeDocument/2006/relationships/image"/><Relationship Id="rId11" Target="../media/image76.svg" Type="http://schemas.openxmlformats.org/officeDocument/2006/relationships/image"/><Relationship Id="rId12" Target="../media/image77.png" Type="http://schemas.openxmlformats.org/officeDocument/2006/relationships/image"/><Relationship Id="rId13" Target="../media/image78.png" Type="http://schemas.openxmlformats.org/officeDocument/2006/relationships/image"/><Relationship Id="rId14" Target="../media/image79.png" Type="http://schemas.openxmlformats.org/officeDocument/2006/relationships/image"/><Relationship Id="rId15" Target="../media/image80.png" Type="http://schemas.openxmlformats.org/officeDocument/2006/relationships/image"/><Relationship Id="rId16" Target="../media/image81.png" Type="http://schemas.openxmlformats.org/officeDocument/2006/relationships/image"/><Relationship Id="rId17" Target="../media/image14.png" Type="http://schemas.openxmlformats.org/officeDocument/2006/relationships/image"/><Relationship Id="rId18" Target="../media/image15.svg" Type="http://schemas.openxmlformats.org/officeDocument/2006/relationships/image"/><Relationship Id="rId2" Target="../media/image13.png" Type="http://schemas.openxmlformats.org/officeDocument/2006/relationships/image"/><Relationship Id="rId3" Target="../media/image4.png" Type="http://schemas.openxmlformats.org/officeDocument/2006/relationships/image"/><Relationship Id="rId4" Target="../media/image69.png" Type="http://schemas.openxmlformats.org/officeDocument/2006/relationships/image"/><Relationship Id="rId5" Target="../media/image70.svg" Type="http://schemas.openxmlformats.org/officeDocument/2006/relationships/image"/><Relationship Id="rId6" Target="../media/image71.png" Type="http://schemas.openxmlformats.org/officeDocument/2006/relationships/image"/><Relationship Id="rId7" Target="../media/image72.svg" Type="http://schemas.openxmlformats.org/officeDocument/2006/relationships/image"/><Relationship Id="rId8" Target="../media/image73.png" Type="http://schemas.openxmlformats.org/officeDocument/2006/relationships/image"/><Relationship Id="rId9" Target="../media/image7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png" Type="http://schemas.openxmlformats.org/officeDocument/2006/relationships/image"/><Relationship Id="rId12" Target="../media/image88.png" Type="http://schemas.openxmlformats.org/officeDocument/2006/relationships/image"/><Relationship Id="rId13" Target="../media/image89.png" Type="http://schemas.openxmlformats.org/officeDocument/2006/relationships/image"/><Relationship Id="rId14" Target="../media/image90.png" Type="http://schemas.openxmlformats.org/officeDocument/2006/relationships/image"/><Relationship Id="rId15" Target="../media/image91.png" Type="http://schemas.openxmlformats.org/officeDocument/2006/relationships/image"/><Relationship Id="rId2" Target="../media/image13.png" Type="http://schemas.openxmlformats.org/officeDocument/2006/relationships/image"/><Relationship Id="rId3" Target="../media/image4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82.png" Type="http://schemas.openxmlformats.org/officeDocument/2006/relationships/image"/><Relationship Id="rId7" Target="../media/image83.svg" Type="http://schemas.openxmlformats.org/officeDocument/2006/relationships/image"/><Relationship Id="rId8" Target="../media/image84.png" Type="http://schemas.openxmlformats.org/officeDocument/2006/relationships/image"/><Relationship Id="rId9" Target="../media/image8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6.png" Type="http://schemas.openxmlformats.org/officeDocument/2006/relationships/image"/><Relationship Id="rId11" Target="../media/image97.png" Type="http://schemas.openxmlformats.org/officeDocument/2006/relationships/image"/><Relationship Id="rId12" Target="../media/image98.png" Type="http://schemas.openxmlformats.org/officeDocument/2006/relationships/image"/><Relationship Id="rId13" Target="../media/image99.svg" Type="http://schemas.openxmlformats.org/officeDocument/2006/relationships/image"/><Relationship Id="rId14" Target="../media/image100.png" Type="http://schemas.openxmlformats.org/officeDocument/2006/relationships/image"/><Relationship Id="rId15" Target="../media/image101.png" Type="http://schemas.openxmlformats.org/officeDocument/2006/relationships/image"/><Relationship Id="rId16" Target="../media/image102.svg" Type="http://schemas.openxmlformats.org/officeDocument/2006/relationships/image"/><Relationship Id="rId17" Target="../media/image103.png" Type="http://schemas.openxmlformats.org/officeDocument/2006/relationships/image"/><Relationship Id="rId18" Target="../media/image104.png" Type="http://schemas.openxmlformats.org/officeDocument/2006/relationships/image"/><Relationship Id="rId19" Target="../media/image105.svg" Type="http://schemas.openxmlformats.org/officeDocument/2006/relationships/image"/><Relationship Id="rId2" Target="../media/image13.png" Type="http://schemas.openxmlformats.org/officeDocument/2006/relationships/image"/><Relationship Id="rId20" Target="../media/image106.png" Type="http://schemas.openxmlformats.org/officeDocument/2006/relationships/image"/><Relationship Id="rId21" Target="../media/image107.svg" Type="http://schemas.openxmlformats.org/officeDocument/2006/relationships/image"/><Relationship Id="rId22" Target="../media/image108.png" Type="http://schemas.openxmlformats.org/officeDocument/2006/relationships/image"/><Relationship Id="rId23" Target="../media/image109.svg" Type="http://schemas.openxmlformats.org/officeDocument/2006/relationships/image"/><Relationship Id="rId24" Target="../media/image110.png" Type="http://schemas.openxmlformats.org/officeDocument/2006/relationships/image"/><Relationship Id="rId25" Target="../media/image111.png" Type="http://schemas.openxmlformats.org/officeDocument/2006/relationships/image"/><Relationship Id="rId26" Target="../media/image112.svg" Type="http://schemas.openxmlformats.org/officeDocument/2006/relationships/image"/><Relationship Id="rId3" Target="../media/image4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92.png" Type="http://schemas.openxmlformats.org/officeDocument/2006/relationships/image"/><Relationship Id="rId7" Target="../media/image93.svg" Type="http://schemas.openxmlformats.org/officeDocument/2006/relationships/image"/><Relationship Id="rId8" Target="../media/image94.png" Type="http://schemas.openxmlformats.org/officeDocument/2006/relationships/image"/><Relationship Id="rId9" Target="../media/image9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5.png" Type="http://schemas.openxmlformats.org/officeDocument/2006/relationships/image"/><Relationship Id="rId11" Target="../media/image116.svg" Type="http://schemas.openxmlformats.org/officeDocument/2006/relationships/image"/><Relationship Id="rId12" Target="../media/image94.png" Type="http://schemas.openxmlformats.org/officeDocument/2006/relationships/image"/><Relationship Id="rId13" Target="../media/image95.png" Type="http://schemas.openxmlformats.org/officeDocument/2006/relationships/image"/><Relationship Id="rId14" Target="../media/image98.png" Type="http://schemas.openxmlformats.org/officeDocument/2006/relationships/image"/><Relationship Id="rId15" Target="../media/image99.svg" Type="http://schemas.openxmlformats.org/officeDocument/2006/relationships/image"/><Relationship Id="rId16" Target="../media/image100.png" Type="http://schemas.openxmlformats.org/officeDocument/2006/relationships/image"/><Relationship Id="rId17" Target="../media/image117.png" Type="http://schemas.openxmlformats.org/officeDocument/2006/relationships/image"/><Relationship Id="rId18" Target="../media/image118.png" Type="http://schemas.openxmlformats.org/officeDocument/2006/relationships/image"/><Relationship Id="rId19" Target="../media/image119.png" Type="http://schemas.openxmlformats.org/officeDocument/2006/relationships/image"/><Relationship Id="rId2" Target="../media/image13.png" Type="http://schemas.openxmlformats.org/officeDocument/2006/relationships/image"/><Relationship Id="rId20" Target="../media/image120.svg" Type="http://schemas.openxmlformats.org/officeDocument/2006/relationships/image"/><Relationship Id="rId21" Target="../media/image121.png" Type="http://schemas.openxmlformats.org/officeDocument/2006/relationships/image"/><Relationship Id="rId22" Target="../media/image122.png" Type="http://schemas.openxmlformats.org/officeDocument/2006/relationships/image"/><Relationship Id="rId23" Target="../media/image123.png" Type="http://schemas.openxmlformats.org/officeDocument/2006/relationships/image"/><Relationship Id="rId24" Target="../media/image124.svg" Type="http://schemas.openxmlformats.org/officeDocument/2006/relationships/image"/><Relationship Id="rId25" Target="../media/image97.png" Type="http://schemas.openxmlformats.org/officeDocument/2006/relationships/image"/><Relationship Id="rId26" Target="../media/image125.png" Type="http://schemas.openxmlformats.org/officeDocument/2006/relationships/image"/><Relationship Id="rId27" Target="../media/image126.svg" Type="http://schemas.openxmlformats.org/officeDocument/2006/relationships/image"/><Relationship Id="rId28" Target="../media/image127.png" Type="http://schemas.openxmlformats.org/officeDocument/2006/relationships/image"/><Relationship Id="rId29" Target="../media/image128.svg" Type="http://schemas.openxmlformats.org/officeDocument/2006/relationships/image"/><Relationship Id="rId3" Target="../media/image4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92.png" Type="http://schemas.openxmlformats.org/officeDocument/2006/relationships/image"/><Relationship Id="rId7" Target="../media/image93.svg" Type="http://schemas.openxmlformats.org/officeDocument/2006/relationships/image"/><Relationship Id="rId8" Target="../media/image113.png" Type="http://schemas.openxmlformats.org/officeDocument/2006/relationships/image"/><Relationship Id="rId9" Target="../media/image11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6858000"/>
          </a:xfrm>
          <a:custGeom>
            <a:avLst/>
            <a:gdLst/>
            <a:ahLst/>
            <a:cxnLst/>
            <a:rect r="r" b="b" t="t" l="l"/>
            <a:pathLst>
              <a:path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68" t="-13716" r="-12245" b="-10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26829">
            <a:off x="1360658" y="2251254"/>
            <a:ext cx="4108626" cy="3435838"/>
          </a:xfrm>
          <a:custGeom>
            <a:avLst/>
            <a:gdLst/>
            <a:ahLst/>
            <a:cxnLst/>
            <a:rect r="r" b="b" t="t" l="l"/>
            <a:pathLst>
              <a:path h="3435838" w="4108626">
                <a:moveTo>
                  <a:pt x="0" y="0"/>
                </a:moveTo>
                <a:lnTo>
                  <a:pt x="4108626" y="0"/>
                </a:lnTo>
                <a:lnTo>
                  <a:pt x="4108626" y="3435838"/>
                </a:lnTo>
                <a:lnTo>
                  <a:pt x="0" y="34358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26829">
            <a:off x="3041179" y="2023966"/>
            <a:ext cx="4108626" cy="3435838"/>
          </a:xfrm>
          <a:custGeom>
            <a:avLst/>
            <a:gdLst/>
            <a:ahLst/>
            <a:cxnLst/>
            <a:rect r="r" b="b" t="t" l="l"/>
            <a:pathLst>
              <a:path h="3435838" w="4108626">
                <a:moveTo>
                  <a:pt x="0" y="0"/>
                </a:moveTo>
                <a:lnTo>
                  <a:pt x="4108626" y="0"/>
                </a:lnTo>
                <a:lnTo>
                  <a:pt x="4108626" y="3435839"/>
                </a:lnTo>
                <a:lnTo>
                  <a:pt x="0" y="3435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1954601" cy="1930169"/>
          </a:xfrm>
          <a:custGeom>
            <a:avLst/>
            <a:gdLst/>
            <a:ahLst/>
            <a:cxnLst/>
            <a:rect r="r" b="b" t="t" l="l"/>
            <a:pathLst>
              <a:path h="1930169" w="1954601">
                <a:moveTo>
                  <a:pt x="0" y="0"/>
                </a:moveTo>
                <a:lnTo>
                  <a:pt x="1954601" y="0"/>
                </a:lnTo>
                <a:lnTo>
                  <a:pt x="1954601" y="1930169"/>
                </a:lnTo>
                <a:lnTo>
                  <a:pt x="0" y="1930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939269">
            <a:off x="1430377" y="2440797"/>
            <a:ext cx="1224075" cy="901364"/>
          </a:xfrm>
          <a:custGeom>
            <a:avLst/>
            <a:gdLst/>
            <a:ahLst/>
            <a:cxnLst/>
            <a:rect r="r" b="b" t="t" l="l"/>
            <a:pathLst>
              <a:path h="901364" w="1224075">
                <a:moveTo>
                  <a:pt x="0" y="0"/>
                </a:moveTo>
                <a:lnTo>
                  <a:pt x="1224075" y="0"/>
                </a:lnTo>
                <a:lnTo>
                  <a:pt x="1224075" y="901364"/>
                </a:lnTo>
                <a:lnTo>
                  <a:pt x="0" y="9013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10800000">
            <a:off x="0" y="3741886"/>
            <a:ext cx="2594165" cy="3116114"/>
          </a:xfrm>
          <a:custGeom>
            <a:avLst/>
            <a:gdLst/>
            <a:ahLst/>
            <a:cxnLst/>
            <a:rect r="r" b="b" t="t" l="l"/>
            <a:pathLst>
              <a:path h="3116114" w="2594165">
                <a:moveTo>
                  <a:pt x="2594165" y="0"/>
                </a:moveTo>
                <a:lnTo>
                  <a:pt x="0" y="0"/>
                </a:lnTo>
                <a:lnTo>
                  <a:pt x="0" y="3116114"/>
                </a:lnTo>
                <a:lnTo>
                  <a:pt x="2594165" y="3116114"/>
                </a:lnTo>
                <a:lnTo>
                  <a:pt x="2594165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34517" y="2800496"/>
            <a:ext cx="4674966" cy="2112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84"/>
              </a:lnSpc>
            </a:pPr>
            <a:r>
              <a:rPr lang="en-US" sz="7869">
                <a:solidFill>
                  <a:srgbClr val="FFFFFF"/>
                </a:solidFill>
                <a:latin typeface="Tropika"/>
                <a:ea typeface="Tropika"/>
                <a:cs typeface="Tropika"/>
                <a:sym typeface="Tropika"/>
              </a:rPr>
              <a:t>Tecnologías limpias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42415" y="314342"/>
            <a:ext cx="5059171" cy="191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República Bolivariana de Venezuela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Universidad Nacional Experimental de Guayana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Vicerrectorado Académico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Coordinación de Pregrado</a:t>
            </a:r>
          </a:p>
          <a:p>
            <a:pPr algn="ctr">
              <a:lnSpc>
                <a:spcPts val="2520"/>
              </a:lnSpc>
            </a:pPr>
            <a:r>
              <a:rPr lang="en-US" sz="18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Proyecto de Carrera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Ingeniería Industrial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Unidad curricular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Sistema de información.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34517" y="2807387"/>
            <a:ext cx="4892313" cy="2105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87"/>
              </a:lnSpc>
            </a:pPr>
            <a:r>
              <a:rPr lang="en-US" sz="7872">
                <a:solidFill>
                  <a:srgbClr val="000000"/>
                </a:solidFill>
                <a:latin typeface="Tropika"/>
                <a:ea typeface="Tropika"/>
                <a:cs typeface="Tropika"/>
                <a:sym typeface="Tropika"/>
              </a:rPr>
              <a:t>Tecnologías limpias </a:t>
            </a:r>
          </a:p>
        </p:txBody>
      </p:sp>
      <p:sp>
        <p:nvSpPr>
          <p:cNvPr name="Freeform 11" id="11"/>
          <p:cNvSpPr/>
          <p:nvPr/>
        </p:nvSpPr>
        <p:spPr>
          <a:xfrm flipH="false" flipV="true" rot="-10800000">
            <a:off x="6690713" y="-60029"/>
            <a:ext cx="2594165" cy="3116114"/>
          </a:xfrm>
          <a:custGeom>
            <a:avLst/>
            <a:gdLst/>
            <a:ahLst/>
            <a:cxnLst/>
            <a:rect r="r" b="b" t="t" l="l"/>
            <a:pathLst>
              <a:path h="3116114" w="2594165">
                <a:moveTo>
                  <a:pt x="0" y="3116115"/>
                </a:moveTo>
                <a:lnTo>
                  <a:pt x="2594165" y="3116115"/>
                </a:lnTo>
                <a:lnTo>
                  <a:pt x="2594165" y="0"/>
                </a:lnTo>
                <a:lnTo>
                  <a:pt x="0" y="0"/>
                </a:lnTo>
                <a:lnTo>
                  <a:pt x="0" y="3116115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42629" y="5944913"/>
            <a:ext cx="3657600" cy="1283485"/>
          </a:xfrm>
          <a:custGeom>
            <a:avLst/>
            <a:gdLst/>
            <a:ahLst/>
            <a:cxnLst/>
            <a:rect r="r" b="b" t="t" l="l"/>
            <a:pathLst>
              <a:path h="1283485" w="3657600">
                <a:moveTo>
                  <a:pt x="0" y="0"/>
                </a:moveTo>
                <a:lnTo>
                  <a:pt x="3657600" y="0"/>
                </a:lnTo>
                <a:lnTo>
                  <a:pt x="3657600" y="1283485"/>
                </a:lnTo>
                <a:lnTo>
                  <a:pt x="0" y="1283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690713" y="3765563"/>
            <a:ext cx="686748" cy="1060987"/>
          </a:xfrm>
          <a:custGeom>
            <a:avLst/>
            <a:gdLst/>
            <a:ahLst/>
            <a:cxnLst/>
            <a:rect r="r" b="b" t="t" l="l"/>
            <a:pathLst>
              <a:path h="1060987" w="686748">
                <a:moveTo>
                  <a:pt x="0" y="0"/>
                </a:moveTo>
                <a:lnTo>
                  <a:pt x="686748" y="0"/>
                </a:lnTo>
                <a:lnTo>
                  <a:pt x="686748" y="1060987"/>
                </a:lnTo>
                <a:lnTo>
                  <a:pt x="0" y="10609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20271" y="4876748"/>
            <a:ext cx="1534252" cy="597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93"/>
              </a:lnSpc>
            </a:pPr>
            <a:r>
              <a:rPr lang="en-US" sz="1637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Profesora:</a:t>
            </a:r>
          </a:p>
          <a:p>
            <a:pPr algn="l">
              <a:lnSpc>
                <a:spcPts val="2293"/>
              </a:lnSpc>
            </a:pPr>
            <a:r>
              <a:rPr lang="en-US" sz="163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Ennis Urbaez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774142" y="4876748"/>
            <a:ext cx="2093036" cy="1455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93"/>
              </a:lnSpc>
            </a:pPr>
            <a:r>
              <a:rPr lang="en-US" sz="1637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Alumnos(as):</a:t>
            </a:r>
          </a:p>
          <a:p>
            <a:pPr algn="l">
              <a:lnSpc>
                <a:spcPts val="2293"/>
              </a:lnSpc>
            </a:pPr>
            <a:r>
              <a:rPr lang="en-US" sz="163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Fabián Chacoa</a:t>
            </a:r>
          </a:p>
          <a:p>
            <a:pPr algn="l">
              <a:lnSpc>
                <a:spcPts val="2293"/>
              </a:lnSpc>
            </a:pPr>
            <a:r>
              <a:rPr lang="en-US" sz="163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Dexire Campos</a:t>
            </a:r>
          </a:p>
          <a:p>
            <a:pPr algn="l">
              <a:lnSpc>
                <a:spcPts val="2293"/>
              </a:lnSpc>
            </a:pPr>
            <a:r>
              <a:rPr lang="en-US" sz="163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Efrén Morales </a:t>
            </a:r>
          </a:p>
          <a:p>
            <a:pPr algn="l">
              <a:lnSpc>
                <a:spcPts val="2293"/>
              </a:lnSpc>
            </a:pPr>
            <a:r>
              <a:rPr lang="en-US" sz="163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Marianninc Rodríguez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6858000"/>
          </a:xfrm>
          <a:custGeom>
            <a:avLst/>
            <a:gdLst/>
            <a:ahLst/>
            <a:cxnLst/>
            <a:rect r="r" b="b" t="t" l="l"/>
            <a:pathLst>
              <a:path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68" t="-13716" r="-12245" b="-10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663" y="-25261"/>
            <a:ext cx="1954601" cy="1930169"/>
          </a:xfrm>
          <a:custGeom>
            <a:avLst/>
            <a:gdLst/>
            <a:ahLst/>
            <a:cxnLst/>
            <a:rect r="r" b="b" t="t" l="l"/>
            <a:pathLst>
              <a:path h="1930169" w="1954601">
                <a:moveTo>
                  <a:pt x="0" y="0"/>
                </a:moveTo>
                <a:lnTo>
                  <a:pt x="1954601" y="0"/>
                </a:lnTo>
                <a:lnTo>
                  <a:pt x="1954601" y="1930169"/>
                </a:lnTo>
                <a:lnTo>
                  <a:pt x="0" y="193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-7957474">
            <a:off x="8436111" y="5752291"/>
            <a:ext cx="838826" cy="1478699"/>
          </a:xfrm>
          <a:custGeom>
            <a:avLst/>
            <a:gdLst/>
            <a:ahLst/>
            <a:cxnLst/>
            <a:rect r="r" b="b" t="t" l="l"/>
            <a:pathLst>
              <a:path h="1478699" w="838826">
                <a:moveTo>
                  <a:pt x="838826" y="1478699"/>
                </a:moveTo>
                <a:lnTo>
                  <a:pt x="0" y="1478699"/>
                </a:lnTo>
                <a:lnTo>
                  <a:pt x="0" y="0"/>
                </a:lnTo>
                <a:lnTo>
                  <a:pt x="838826" y="0"/>
                </a:lnTo>
                <a:lnTo>
                  <a:pt x="838826" y="147869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78264" y="555600"/>
            <a:ext cx="5988198" cy="867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25"/>
              </a:lnSpc>
            </a:pPr>
            <a:r>
              <a:rPr lang="en-US" sz="339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Innovación y Desarrollo de las Tecnologías Limpias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2719643" y="1413015"/>
            <a:ext cx="3704714" cy="154924"/>
          </a:xfrm>
          <a:custGeom>
            <a:avLst/>
            <a:gdLst/>
            <a:ahLst/>
            <a:cxnLst/>
            <a:rect r="r" b="b" t="t" l="l"/>
            <a:pathLst>
              <a:path h="154924" w="3704714">
                <a:moveTo>
                  <a:pt x="3704714" y="0"/>
                </a:moveTo>
                <a:lnTo>
                  <a:pt x="0" y="0"/>
                </a:lnTo>
                <a:lnTo>
                  <a:pt x="0" y="154925"/>
                </a:lnTo>
                <a:lnTo>
                  <a:pt x="3704714" y="154925"/>
                </a:lnTo>
                <a:lnTo>
                  <a:pt x="3704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3844027" y="2860842"/>
            <a:ext cx="1588932" cy="132986"/>
          </a:xfrm>
          <a:custGeom>
            <a:avLst/>
            <a:gdLst/>
            <a:ahLst/>
            <a:cxnLst/>
            <a:rect r="r" b="b" t="t" l="l"/>
            <a:pathLst>
              <a:path h="132986" w="1588932">
                <a:moveTo>
                  <a:pt x="0" y="0"/>
                </a:moveTo>
                <a:lnTo>
                  <a:pt x="1588932" y="0"/>
                </a:lnTo>
                <a:lnTo>
                  <a:pt x="1588932" y="132986"/>
                </a:lnTo>
                <a:lnTo>
                  <a:pt x="0" y="132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3603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4632781" y="2386671"/>
            <a:ext cx="2897318" cy="104180"/>
          </a:xfrm>
          <a:custGeom>
            <a:avLst/>
            <a:gdLst/>
            <a:ahLst/>
            <a:cxnLst/>
            <a:rect r="r" b="b" t="t" l="l"/>
            <a:pathLst>
              <a:path h="104180" w="2897318">
                <a:moveTo>
                  <a:pt x="0" y="0"/>
                </a:moveTo>
                <a:lnTo>
                  <a:pt x="2897318" y="0"/>
                </a:lnTo>
                <a:lnTo>
                  <a:pt x="2897318" y="104180"/>
                </a:lnTo>
                <a:lnTo>
                  <a:pt x="0" y="1041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64805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27570">
            <a:off x="7737827" y="-355530"/>
            <a:ext cx="2084154" cy="2082661"/>
          </a:xfrm>
          <a:custGeom>
            <a:avLst/>
            <a:gdLst/>
            <a:ahLst/>
            <a:cxnLst/>
            <a:rect r="r" b="b" t="t" l="l"/>
            <a:pathLst>
              <a:path h="2082661" w="2084154">
                <a:moveTo>
                  <a:pt x="0" y="0"/>
                </a:moveTo>
                <a:lnTo>
                  <a:pt x="2084154" y="0"/>
                </a:lnTo>
                <a:lnTo>
                  <a:pt x="2084154" y="2082660"/>
                </a:lnTo>
                <a:lnTo>
                  <a:pt x="0" y="2082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19852" y="2386671"/>
            <a:ext cx="2892350" cy="104180"/>
          </a:xfrm>
          <a:custGeom>
            <a:avLst/>
            <a:gdLst/>
            <a:ahLst/>
            <a:cxnLst/>
            <a:rect r="r" b="b" t="t" l="l"/>
            <a:pathLst>
              <a:path h="104180" w="2892350">
                <a:moveTo>
                  <a:pt x="0" y="0"/>
                </a:moveTo>
                <a:lnTo>
                  <a:pt x="2892350" y="0"/>
                </a:lnTo>
                <a:lnTo>
                  <a:pt x="2892350" y="104180"/>
                </a:lnTo>
                <a:lnTo>
                  <a:pt x="0" y="1041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65088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934752" y="2673849"/>
            <a:ext cx="1882111" cy="441441"/>
          </a:xfrm>
          <a:custGeom>
            <a:avLst/>
            <a:gdLst/>
            <a:ahLst/>
            <a:cxnLst/>
            <a:rect r="r" b="b" t="t" l="l"/>
            <a:pathLst>
              <a:path h="441441" w="1882111">
                <a:moveTo>
                  <a:pt x="1882111" y="0"/>
                </a:moveTo>
                <a:lnTo>
                  <a:pt x="0" y="0"/>
                </a:lnTo>
                <a:lnTo>
                  <a:pt x="0" y="441441"/>
                </a:lnTo>
                <a:lnTo>
                  <a:pt x="1882111" y="441441"/>
                </a:lnTo>
                <a:lnTo>
                  <a:pt x="1882111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20536">
            <a:off x="6299720" y="2657130"/>
            <a:ext cx="2194873" cy="514797"/>
          </a:xfrm>
          <a:custGeom>
            <a:avLst/>
            <a:gdLst/>
            <a:ahLst/>
            <a:cxnLst/>
            <a:rect r="r" b="b" t="t" l="l"/>
            <a:pathLst>
              <a:path h="514797" w="2194873">
                <a:moveTo>
                  <a:pt x="0" y="0"/>
                </a:moveTo>
                <a:lnTo>
                  <a:pt x="2194873" y="0"/>
                </a:lnTo>
                <a:lnTo>
                  <a:pt x="2194873" y="514797"/>
                </a:lnTo>
                <a:lnTo>
                  <a:pt x="0" y="5147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3594524" y="3798757"/>
            <a:ext cx="2058979" cy="482924"/>
          </a:xfrm>
          <a:custGeom>
            <a:avLst/>
            <a:gdLst/>
            <a:ahLst/>
            <a:cxnLst/>
            <a:rect r="r" b="b" t="t" l="l"/>
            <a:pathLst>
              <a:path h="482924" w="2058979">
                <a:moveTo>
                  <a:pt x="2058979" y="0"/>
                </a:moveTo>
                <a:lnTo>
                  <a:pt x="0" y="0"/>
                </a:lnTo>
                <a:lnTo>
                  <a:pt x="0" y="482924"/>
                </a:lnTo>
                <a:lnTo>
                  <a:pt x="2058979" y="482924"/>
                </a:lnTo>
                <a:lnTo>
                  <a:pt x="2058979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022581">
            <a:off x="4470659" y="3439779"/>
            <a:ext cx="335669" cy="307242"/>
          </a:xfrm>
          <a:custGeom>
            <a:avLst/>
            <a:gdLst/>
            <a:ahLst/>
            <a:cxnLst/>
            <a:rect r="r" b="b" t="t" l="l"/>
            <a:pathLst>
              <a:path h="307242" w="335669">
                <a:moveTo>
                  <a:pt x="0" y="0"/>
                </a:moveTo>
                <a:lnTo>
                  <a:pt x="335668" y="0"/>
                </a:lnTo>
                <a:lnTo>
                  <a:pt x="335668" y="307241"/>
                </a:lnTo>
                <a:lnTo>
                  <a:pt x="0" y="307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02582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022581">
            <a:off x="1730965" y="2394756"/>
            <a:ext cx="224599" cy="307242"/>
          </a:xfrm>
          <a:custGeom>
            <a:avLst/>
            <a:gdLst/>
            <a:ahLst/>
            <a:cxnLst/>
            <a:rect r="r" b="b" t="t" l="l"/>
            <a:pathLst>
              <a:path h="307242" w="224599">
                <a:moveTo>
                  <a:pt x="0" y="0"/>
                </a:moveTo>
                <a:lnTo>
                  <a:pt x="224599" y="0"/>
                </a:lnTo>
                <a:lnTo>
                  <a:pt x="224599" y="307242"/>
                </a:lnTo>
                <a:lnTo>
                  <a:pt x="0" y="307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352217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5022581">
            <a:off x="7297000" y="2373233"/>
            <a:ext cx="265897" cy="307242"/>
          </a:xfrm>
          <a:custGeom>
            <a:avLst/>
            <a:gdLst/>
            <a:ahLst/>
            <a:cxnLst/>
            <a:rect r="r" b="b" t="t" l="l"/>
            <a:pathLst>
              <a:path h="307242" w="265897">
                <a:moveTo>
                  <a:pt x="0" y="0"/>
                </a:moveTo>
                <a:lnTo>
                  <a:pt x="265897" y="0"/>
                </a:lnTo>
                <a:lnTo>
                  <a:pt x="265897" y="307241"/>
                </a:lnTo>
                <a:lnTo>
                  <a:pt x="0" y="307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8198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76298" y="3641688"/>
            <a:ext cx="1317401" cy="1349451"/>
          </a:xfrm>
          <a:custGeom>
            <a:avLst/>
            <a:gdLst/>
            <a:ahLst/>
            <a:cxnLst/>
            <a:rect r="r" b="b" t="t" l="l"/>
            <a:pathLst>
              <a:path h="1349451" w="1317401">
                <a:moveTo>
                  <a:pt x="0" y="0"/>
                </a:moveTo>
                <a:lnTo>
                  <a:pt x="1317401" y="0"/>
                </a:lnTo>
                <a:lnTo>
                  <a:pt x="1317401" y="1349451"/>
                </a:lnTo>
                <a:lnTo>
                  <a:pt x="0" y="13494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447514" y="3777234"/>
            <a:ext cx="2082686" cy="1338126"/>
          </a:xfrm>
          <a:custGeom>
            <a:avLst/>
            <a:gdLst/>
            <a:ahLst/>
            <a:cxnLst/>
            <a:rect r="r" b="b" t="t" l="l"/>
            <a:pathLst>
              <a:path h="1338126" w="2082686">
                <a:moveTo>
                  <a:pt x="0" y="0"/>
                </a:moveTo>
                <a:lnTo>
                  <a:pt x="2082686" y="0"/>
                </a:lnTo>
                <a:lnTo>
                  <a:pt x="2082686" y="1338125"/>
                </a:lnTo>
                <a:lnTo>
                  <a:pt x="0" y="133812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714368" y="4873956"/>
            <a:ext cx="1981236" cy="1541761"/>
          </a:xfrm>
          <a:custGeom>
            <a:avLst/>
            <a:gdLst/>
            <a:ahLst/>
            <a:cxnLst/>
            <a:rect r="r" b="b" t="t" l="l"/>
            <a:pathLst>
              <a:path h="1541761" w="1981236">
                <a:moveTo>
                  <a:pt x="0" y="0"/>
                </a:moveTo>
                <a:lnTo>
                  <a:pt x="1981236" y="0"/>
                </a:lnTo>
                <a:lnTo>
                  <a:pt x="1981236" y="1541761"/>
                </a:lnTo>
                <a:lnTo>
                  <a:pt x="0" y="154176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-428880" y="4644015"/>
            <a:ext cx="1947384" cy="1190338"/>
          </a:xfrm>
          <a:custGeom>
            <a:avLst/>
            <a:gdLst/>
            <a:ahLst/>
            <a:cxnLst/>
            <a:rect r="r" b="b" t="t" l="l"/>
            <a:pathLst>
              <a:path h="1190338" w="1947384">
                <a:moveTo>
                  <a:pt x="1947384" y="0"/>
                </a:moveTo>
                <a:lnTo>
                  <a:pt x="0" y="0"/>
                </a:lnTo>
                <a:lnTo>
                  <a:pt x="0" y="1190339"/>
                </a:lnTo>
                <a:lnTo>
                  <a:pt x="1947384" y="1190339"/>
                </a:lnTo>
                <a:lnTo>
                  <a:pt x="1947384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3280780">
            <a:off x="-2834157" y="5499434"/>
            <a:ext cx="5030466" cy="2414624"/>
          </a:xfrm>
          <a:custGeom>
            <a:avLst/>
            <a:gdLst/>
            <a:ahLst/>
            <a:cxnLst/>
            <a:rect r="r" b="b" t="t" l="l"/>
            <a:pathLst>
              <a:path h="2414624" w="5030466">
                <a:moveTo>
                  <a:pt x="0" y="0"/>
                </a:moveTo>
                <a:lnTo>
                  <a:pt x="5030465" y="0"/>
                </a:lnTo>
                <a:lnTo>
                  <a:pt x="5030465" y="2414624"/>
                </a:lnTo>
                <a:lnTo>
                  <a:pt x="0" y="24146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6324233" y="5239184"/>
            <a:ext cx="1241866" cy="1571982"/>
          </a:xfrm>
          <a:custGeom>
            <a:avLst/>
            <a:gdLst/>
            <a:ahLst/>
            <a:cxnLst/>
            <a:rect r="r" b="b" t="t" l="l"/>
            <a:pathLst>
              <a:path h="1571982" w="1241866">
                <a:moveTo>
                  <a:pt x="0" y="0"/>
                </a:moveTo>
                <a:lnTo>
                  <a:pt x="1241866" y="0"/>
                </a:lnTo>
                <a:lnTo>
                  <a:pt x="1241866" y="1571982"/>
                </a:lnTo>
                <a:lnTo>
                  <a:pt x="0" y="157198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801853" y="4770107"/>
            <a:ext cx="1455316" cy="2184339"/>
          </a:xfrm>
          <a:custGeom>
            <a:avLst/>
            <a:gdLst/>
            <a:ahLst/>
            <a:cxnLst/>
            <a:rect r="r" b="b" t="t" l="l"/>
            <a:pathLst>
              <a:path h="2184339" w="1455316">
                <a:moveTo>
                  <a:pt x="1455315" y="0"/>
                </a:moveTo>
                <a:lnTo>
                  <a:pt x="0" y="0"/>
                </a:lnTo>
                <a:lnTo>
                  <a:pt x="0" y="2184339"/>
                </a:lnTo>
                <a:lnTo>
                  <a:pt x="1455315" y="2184339"/>
                </a:lnTo>
                <a:lnTo>
                  <a:pt x="1455315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649800" y="2676832"/>
            <a:ext cx="2304105" cy="42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Técnico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226095" y="2676832"/>
            <a:ext cx="2304105" cy="42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Conceptual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37678" y="3192205"/>
            <a:ext cx="2728349" cy="416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4"/>
              </a:lnSpc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Aplicación y mejoras de tecnologias limpias existentes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719643" y="1827871"/>
            <a:ext cx="3704714" cy="387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Según el nivel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486440" y="3801739"/>
            <a:ext cx="2304105" cy="42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Sistémico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010174" y="4381704"/>
            <a:ext cx="3414183" cy="416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4"/>
              </a:lnSpc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Integración de tecnologías limpias en redes o sistemas complejos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049973" y="3209468"/>
            <a:ext cx="2728349" cy="606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4"/>
              </a:lnSpc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Implica el cambio y mejora de las ideas y enfoques hacia la sostenibilidad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6858000"/>
          </a:xfrm>
          <a:custGeom>
            <a:avLst/>
            <a:gdLst/>
            <a:ahLst/>
            <a:cxnLst/>
            <a:rect r="r" b="b" t="t" l="l"/>
            <a:pathLst>
              <a:path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68" t="-13716" r="-12245" b="-10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45" y="-25261"/>
            <a:ext cx="1954601" cy="1930169"/>
          </a:xfrm>
          <a:custGeom>
            <a:avLst/>
            <a:gdLst/>
            <a:ahLst/>
            <a:cxnLst/>
            <a:rect r="r" b="b" t="t" l="l"/>
            <a:pathLst>
              <a:path h="1930169" w="1954601">
                <a:moveTo>
                  <a:pt x="0" y="0"/>
                </a:moveTo>
                <a:lnTo>
                  <a:pt x="1954601" y="0"/>
                </a:lnTo>
                <a:lnTo>
                  <a:pt x="1954601" y="1930169"/>
                </a:lnTo>
                <a:lnTo>
                  <a:pt x="0" y="193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2719643" y="1454489"/>
            <a:ext cx="3704714" cy="154924"/>
          </a:xfrm>
          <a:custGeom>
            <a:avLst/>
            <a:gdLst/>
            <a:ahLst/>
            <a:cxnLst/>
            <a:rect r="r" b="b" t="t" l="l"/>
            <a:pathLst>
              <a:path h="154924" w="3704714">
                <a:moveTo>
                  <a:pt x="3704714" y="0"/>
                </a:moveTo>
                <a:lnTo>
                  <a:pt x="0" y="0"/>
                </a:lnTo>
                <a:lnTo>
                  <a:pt x="0" y="154925"/>
                </a:lnTo>
                <a:lnTo>
                  <a:pt x="3704714" y="154925"/>
                </a:lnTo>
                <a:lnTo>
                  <a:pt x="37047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166057">
            <a:off x="7829233" y="5791377"/>
            <a:ext cx="1671761" cy="1264686"/>
          </a:xfrm>
          <a:custGeom>
            <a:avLst/>
            <a:gdLst/>
            <a:ahLst/>
            <a:cxnLst/>
            <a:rect r="r" b="b" t="t" l="l"/>
            <a:pathLst>
              <a:path h="1264686" w="1671761">
                <a:moveTo>
                  <a:pt x="0" y="0"/>
                </a:moveTo>
                <a:lnTo>
                  <a:pt x="1671761" y="0"/>
                </a:lnTo>
                <a:lnTo>
                  <a:pt x="1671761" y="1264686"/>
                </a:lnTo>
                <a:lnTo>
                  <a:pt x="0" y="12646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2964" t="-91474" r="-61090" b="-11791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796256">
            <a:off x="981177" y="3322530"/>
            <a:ext cx="1164735" cy="471772"/>
          </a:xfrm>
          <a:custGeom>
            <a:avLst/>
            <a:gdLst/>
            <a:ahLst/>
            <a:cxnLst/>
            <a:rect r="r" b="b" t="t" l="l"/>
            <a:pathLst>
              <a:path h="471772" w="1164735">
                <a:moveTo>
                  <a:pt x="0" y="0"/>
                </a:moveTo>
                <a:lnTo>
                  <a:pt x="1164735" y="0"/>
                </a:lnTo>
                <a:lnTo>
                  <a:pt x="1164735" y="471772"/>
                </a:lnTo>
                <a:lnTo>
                  <a:pt x="0" y="47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531"/>
            </a:stretch>
          </a:blipFill>
          <a:ln cap="sq">
            <a:noFill/>
            <a:prstDash val="solid"/>
            <a:miter/>
          </a:ln>
        </p:spPr>
      </p:sp>
      <p:sp>
        <p:nvSpPr>
          <p:cNvPr name="TextBox 7" id="7"/>
          <p:cNvSpPr txBox="true"/>
          <p:nvPr/>
        </p:nvSpPr>
        <p:spPr>
          <a:xfrm rot="0">
            <a:off x="1678264" y="507975"/>
            <a:ext cx="5988198" cy="968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1"/>
              </a:lnSpc>
            </a:pPr>
            <a:r>
              <a:rPr lang="en-US" sz="339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Tecnologías Limpias en la Transición Ecológica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688842" y="-632453"/>
            <a:ext cx="2743200" cy="2743200"/>
          </a:xfrm>
          <a:custGeom>
            <a:avLst/>
            <a:gdLst/>
            <a:ahLst/>
            <a:cxnLst/>
            <a:rect r="r" b="b" t="t" l="l"/>
            <a:pathLst>
              <a:path h="2743200" w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724842" y="-632453"/>
            <a:ext cx="2743200" cy="2743200"/>
          </a:xfrm>
          <a:custGeom>
            <a:avLst/>
            <a:gdLst/>
            <a:ahLst/>
            <a:cxnLst/>
            <a:rect r="r" b="b" t="t" l="l"/>
            <a:pathLst>
              <a:path h="2743200" w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019554" y="2088495"/>
            <a:ext cx="2809605" cy="861995"/>
            <a:chOff x="0" y="0"/>
            <a:chExt cx="3746141" cy="1149327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746141" cy="1149327"/>
              <a:chOff x="0" y="0"/>
              <a:chExt cx="1109968" cy="340541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109968" cy="340541"/>
              </a:xfrm>
              <a:custGeom>
                <a:avLst/>
                <a:gdLst/>
                <a:ahLst/>
                <a:cxnLst/>
                <a:rect r="r" b="b" t="t" l="l"/>
                <a:pathLst>
                  <a:path h="340541" w="1109968">
                    <a:moveTo>
                      <a:pt x="0" y="0"/>
                    </a:moveTo>
                    <a:lnTo>
                      <a:pt x="1109968" y="0"/>
                    </a:lnTo>
                    <a:lnTo>
                      <a:pt x="1109968" y="340541"/>
                    </a:lnTo>
                    <a:lnTo>
                      <a:pt x="0" y="34054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F994F"/>
                </a:solidFill>
                <a:prstDash val="dash"/>
                <a:miter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0"/>
                <a:ext cx="1109968" cy="34054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455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54171" y="92941"/>
              <a:ext cx="3637799" cy="10563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54"/>
                </a:lnSpc>
              </a:pPr>
              <a:r>
                <a:rPr lang="en-US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El cambio hacia un modelo sostenible que reduce el impacto ambiental y promueve energías renovables.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3547598" y="2206744"/>
            <a:ext cx="1180183" cy="625497"/>
          </a:xfrm>
          <a:custGeom>
            <a:avLst/>
            <a:gdLst/>
            <a:ahLst/>
            <a:cxnLst/>
            <a:rect r="r" b="b" t="t" l="l"/>
            <a:pathLst>
              <a:path h="625497" w="1180183">
                <a:moveTo>
                  <a:pt x="0" y="0"/>
                </a:moveTo>
                <a:lnTo>
                  <a:pt x="1180183" y="0"/>
                </a:lnTo>
                <a:lnTo>
                  <a:pt x="1180183" y="625497"/>
                </a:lnTo>
                <a:lnTo>
                  <a:pt x="0" y="6254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636363" y="4549996"/>
            <a:ext cx="1395407" cy="593682"/>
          </a:xfrm>
          <a:custGeom>
            <a:avLst/>
            <a:gdLst/>
            <a:ahLst/>
            <a:cxnLst/>
            <a:rect r="r" b="b" t="t" l="l"/>
            <a:pathLst>
              <a:path h="593682" w="1395407">
                <a:moveTo>
                  <a:pt x="0" y="0"/>
                </a:moveTo>
                <a:lnTo>
                  <a:pt x="1395407" y="0"/>
                </a:lnTo>
                <a:lnTo>
                  <a:pt x="1395407" y="593682"/>
                </a:lnTo>
                <a:lnTo>
                  <a:pt x="0" y="593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65333" y="4050928"/>
            <a:ext cx="1398211" cy="416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4"/>
              </a:lnSpc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Energías renovables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579255" y="4659004"/>
            <a:ext cx="1070832" cy="356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2"/>
              </a:lnSpc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Menor emisión de gases</a:t>
            </a:r>
          </a:p>
        </p:txBody>
      </p:sp>
      <p:sp>
        <p:nvSpPr>
          <p:cNvPr name="Freeform 19" id="19"/>
          <p:cNvSpPr/>
          <p:nvPr/>
        </p:nvSpPr>
        <p:spPr>
          <a:xfrm flipH="true" flipV="true" rot="0">
            <a:off x="-47250" y="4637482"/>
            <a:ext cx="2282132" cy="2250753"/>
          </a:xfrm>
          <a:custGeom>
            <a:avLst/>
            <a:gdLst/>
            <a:ahLst/>
            <a:cxnLst/>
            <a:rect r="r" b="b" t="t" l="l"/>
            <a:pathLst>
              <a:path h="2250753" w="2282132">
                <a:moveTo>
                  <a:pt x="2282132" y="2250753"/>
                </a:moveTo>
                <a:lnTo>
                  <a:pt x="0" y="2250753"/>
                </a:lnTo>
                <a:lnTo>
                  <a:pt x="0" y="0"/>
                </a:lnTo>
                <a:lnTo>
                  <a:pt x="2282132" y="0"/>
                </a:lnTo>
                <a:lnTo>
                  <a:pt x="2282132" y="2250753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48277" y="4407401"/>
            <a:ext cx="998148" cy="1285859"/>
          </a:xfrm>
          <a:custGeom>
            <a:avLst/>
            <a:gdLst/>
            <a:ahLst/>
            <a:cxnLst/>
            <a:rect r="r" b="b" t="t" l="l"/>
            <a:pathLst>
              <a:path h="1285859" w="998148">
                <a:moveTo>
                  <a:pt x="0" y="0"/>
                </a:moveTo>
                <a:lnTo>
                  <a:pt x="998148" y="0"/>
                </a:lnTo>
                <a:lnTo>
                  <a:pt x="998148" y="1285859"/>
                </a:lnTo>
                <a:lnTo>
                  <a:pt x="0" y="12858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3060121" y="3891572"/>
            <a:ext cx="1190955" cy="1224632"/>
          </a:xfrm>
          <a:custGeom>
            <a:avLst/>
            <a:gdLst/>
            <a:ahLst/>
            <a:cxnLst/>
            <a:rect r="r" b="b" t="t" l="l"/>
            <a:pathLst>
              <a:path h="1224632" w="1190955">
                <a:moveTo>
                  <a:pt x="1190954" y="0"/>
                </a:moveTo>
                <a:lnTo>
                  <a:pt x="0" y="0"/>
                </a:lnTo>
                <a:lnTo>
                  <a:pt x="0" y="1224632"/>
                </a:lnTo>
                <a:lnTo>
                  <a:pt x="1190954" y="1224632"/>
                </a:lnTo>
                <a:lnTo>
                  <a:pt x="1190954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140763" y="5116204"/>
            <a:ext cx="1029669" cy="1307516"/>
          </a:xfrm>
          <a:custGeom>
            <a:avLst/>
            <a:gdLst/>
            <a:ahLst/>
            <a:cxnLst/>
            <a:rect r="r" b="b" t="t" l="l"/>
            <a:pathLst>
              <a:path h="1307516" w="1029669">
                <a:moveTo>
                  <a:pt x="0" y="0"/>
                </a:moveTo>
                <a:lnTo>
                  <a:pt x="1029670" y="0"/>
                </a:lnTo>
                <a:lnTo>
                  <a:pt x="1029670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931525" y="5251285"/>
            <a:ext cx="1070832" cy="920915"/>
          </a:xfrm>
          <a:custGeom>
            <a:avLst/>
            <a:gdLst/>
            <a:ahLst/>
            <a:cxnLst/>
            <a:rect r="r" b="b" t="t" l="l"/>
            <a:pathLst>
              <a:path h="920915" w="1070832">
                <a:moveTo>
                  <a:pt x="0" y="0"/>
                </a:moveTo>
                <a:lnTo>
                  <a:pt x="1070832" y="0"/>
                </a:lnTo>
                <a:lnTo>
                  <a:pt x="1070832" y="920915"/>
                </a:lnTo>
                <a:lnTo>
                  <a:pt x="0" y="92091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6031770" y="5251285"/>
            <a:ext cx="1125990" cy="1076728"/>
          </a:xfrm>
          <a:custGeom>
            <a:avLst/>
            <a:gdLst/>
            <a:ahLst/>
            <a:cxnLst/>
            <a:rect r="r" b="b" t="t" l="l"/>
            <a:pathLst>
              <a:path h="1076728" w="1125990">
                <a:moveTo>
                  <a:pt x="0" y="0"/>
                </a:moveTo>
                <a:lnTo>
                  <a:pt x="1125990" y="0"/>
                </a:lnTo>
                <a:lnTo>
                  <a:pt x="1125990" y="1076728"/>
                </a:lnTo>
                <a:lnTo>
                  <a:pt x="0" y="107672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250607" y="4009434"/>
            <a:ext cx="1691669" cy="1702308"/>
          </a:xfrm>
          <a:custGeom>
            <a:avLst/>
            <a:gdLst/>
            <a:ahLst/>
            <a:cxnLst/>
            <a:rect r="r" b="b" t="t" l="l"/>
            <a:pathLst>
              <a:path h="1702308" w="1691669">
                <a:moveTo>
                  <a:pt x="0" y="0"/>
                </a:moveTo>
                <a:lnTo>
                  <a:pt x="1691669" y="0"/>
                </a:lnTo>
                <a:lnTo>
                  <a:pt x="1691669" y="1702308"/>
                </a:lnTo>
                <a:lnTo>
                  <a:pt x="0" y="170230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351493" y="2111932"/>
            <a:ext cx="2304105" cy="81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Transición Ecológica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32714" y="3365694"/>
            <a:ext cx="3139286" cy="318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b="true" sz="17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Tecnologías Limpias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642833" y="3757177"/>
            <a:ext cx="1904765" cy="416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4"/>
              </a:lnSpc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Disminución de desechos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226807" y="6531619"/>
            <a:ext cx="943626" cy="356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2"/>
              </a:lnSpc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Uso eficiente de recursos</a:t>
            </a:r>
          </a:p>
        </p:txBody>
      </p:sp>
      <p:sp>
        <p:nvSpPr>
          <p:cNvPr name="TextBox 30" id="30"/>
          <p:cNvSpPr txBox="true"/>
          <p:nvPr/>
        </p:nvSpPr>
        <p:spPr>
          <a:xfrm rot="-2339151">
            <a:off x="1011084" y="3234094"/>
            <a:ext cx="668834" cy="270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2"/>
              </a:lnSpc>
            </a:pPr>
            <a:r>
              <a:rPr lang="en-US" sz="12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Generan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381684" y="4324444"/>
            <a:ext cx="1904765" cy="225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4"/>
              </a:lnSpc>
            </a:pPr>
            <a:r>
              <a:rPr lang="en-US" sz="14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Conduciendo 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098872" y="3407921"/>
            <a:ext cx="3135181" cy="420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Desarrollo Sostenible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6858000"/>
          </a:xfrm>
          <a:custGeom>
            <a:avLst/>
            <a:gdLst/>
            <a:ahLst/>
            <a:cxnLst/>
            <a:rect r="r" b="b" t="t" l="l"/>
            <a:pathLst>
              <a:path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66" t="-8377" r="-6030" b="-620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72300" y="5253846"/>
            <a:ext cx="1289157" cy="1604154"/>
          </a:xfrm>
          <a:custGeom>
            <a:avLst/>
            <a:gdLst/>
            <a:ahLst/>
            <a:cxnLst/>
            <a:rect r="r" b="b" t="t" l="l"/>
            <a:pathLst>
              <a:path h="1604154" w="1289157">
                <a:moveTo>
                  <a:pt x="0" y="0"/>
                </a:moveTo>
                <a:lnTo>
                  <a:pt x="1289156" y="0"/>
                </a:lnTo>
                <a:lnTo>
                  <a:pt x="1289156" y="1604154"/>
                </a:lnTo>
                <a:lnTo>
                  <a:pt x="0" y="16041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642035" y="5549111"/>
            <a:ext cx="1418807" cy="1533092"/>
          </a:xfrm>
          <a:custGeom>
            <a:avLst/>
            <a:gdLst/>
            <a:ahLst/>
            <a:cxnLst/>
            <a:rect r="r" b="b" t="t" l="l"/>
            <a:pathLst>
              <a:path h="1533092" w="1418807">
                <a:moveTo>
                  <a:pt x="0" y="0"/>
                </a:moveTo>
                <a:lnTo>
                  <a:pt x="1418807" y="0"/>
                </a:lnTo>
                <a:lnTo>
                  <a:pt x="1418807" y="1533092"/>
                </a:lnTo>
                <a:lnTo>
                  <a:pt x="0" y="15330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256624" y="2133968"/>
            <a:ext cx="4630751" cy="2250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95"/>
              </a:lnSpc>
            </a:pPr>
            <a:r>
              <a:rPr lang="en-US" sz="9242">
                <a:solidFill>
                  <a:srgbClr val="00B255"/>
                </a:solidFill>
                <a:latin typeface="Tropika"/>
                <a:ea typeface="Tropika"/>
                <a:cs typeface="Tropika"/>
                <a:sym typeface="Tropika"/>
              </a:rPr>
              <a:t>¡Muchas gracias!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534654" y="-282949"/>
            <a:ext cx="1052376" cy="1355718"/>
          </a:xfrm>
          <a:custGeom>
            <a:avLst/>
            <a:gdLst/>
            <a:ahLst/>
            <a:cxnLst/>
            <a:rect r="r" b="b" t="t" l="l"/>
            <a:pathLst>
              <a:path h="1355718" w="1052376">
                <a:moveTo>
                  <a:pt x="0" y="0"/>
                </a:moveTo>
                <a:lnTo>
                  <a:pt x="1052376" y="0"/>
                </a:lnTo>
                <a:lnTo>
                  <a:pt x="1052376" y="1355717"/>
                </a:lnTo>
                <a:lnTo>
                  <a:pt x="0" y="13557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6080747" y="5830751"/>
            <a:ext cx="901028" cy="1160744"/>
          </a:xfrm>
          <a:custGeom>
            <a:avLst/>
            <a:gdLst/>
            <a:ahLst/>
            <a:cxnLst/>
            <a:rect r="r" b="b" t="t" l="l"/>
            <a:pathLst>
              <a:path h="1160744" w="901028">
                <a:moveTo>
                  <a:pt x="0" y="0"/>
                </a:moveTo>
                <a:lnTo>
                  <a:pt x="901028" y="0"/>
                </a:lnTo>
                <a:lnTo>
                  <a:pt x="901028" y="1160744"/>
                </a:lnTo>
                <a:lnTo>
                  <a:pt x="0" y="1160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965017">
            <a:off x="1230940" y="1631679"/>
            <a:ext cx="1178408" cy="1073423"/>
          </a:xfrm>
          <a:custGeom>
            <a:avLst/>
            <a:gdLst/>
            <a:ahLst/>
            <a:cxnLst/>
            <a:rect r="r" b="b" t="t" l="l"/>
            <a:pathLst>
              <a:path h="1073423" w="1178408">
                <a:moveTo>
                  <a:pt x="0" y="0"/>
                </a:moveTo>
                <a:lnTo>
                  <a:pt x="1178408" y="0"/>
                </a:lnTo>
                <a:lnTo>
                  <a:pt x="1178408" y="1073422"/>
                </a:lnTo>
                <a:lnTo>
                  <a:pt x="0" y="10734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9569233">
            <a:off x="6551513" y="4171968"/>
            <a:ext cx="1178408" cy="1073423"/>
          </a:xfrm>
          <a:custGeom>
            <a:avLst/>
            <a:gdLst/>
            <a:ahLst/>
            <a:cxnLst/>
            <a:rect r="r" b="b" t="t" l="l"/>
            <a:pathLst>
              <a:path h="1073423" w="1178408">
                <a:moveTo>
                  <a:pt x="0" y="0"/>
                </a:moveTo>
                <a:lnTo>
                  <a:pt x="1178408" y="0"/>
                </a:lnTo>
                <a:lnTo>
                  <a:pt x="1178408" y="1073423"/>
                </a:lnTo>
                <a:lnTo>
                  <a:pt x="0" y="10734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743200" y="4632202"/>
            <a:ext cx="3657600" cy="152954"/>
          </a:xfrm>
          <a:custGeom>
            <a:avLst/>
            <a:gdLst/>
            <a:ahLst/>
            <a:cxnLst/>
            <a:rect r="r" b="b" t="t" l="l"/>
            <a:pathLst>
              <a:path h="152954" w="3657600">
                <a:moveTo>
                  <a:pt x="0" y="0"/>
                </a:moveTo>
                <a:lnTo>
                  <a:pt x="3657600" y="0"/>
                </a:lnTo>
                <a:lnTo>
                  <a:pt x="3657600" y="152954"/>
                </a:lnTo>
                <a:lnTo>
                  <a:pt x="0" y="152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54552" y="3597678"/>
            <a:ext cx="1785745" cy="1727709"/>
          </a:xfrm>
          <a:custGeom>
            <a:avLst/>
            <a:gdLst/>
            <a:ahLst/>
            <a:cxnLst/>
            <a:rect r="r" b="b" t="t" l="l"/>
            <a:pathLst>
              <a:path h="1727709" w="1785745">
                <a:moveTo>
                  <a:pt x="0" y="0"/>
                </a:moveTo>
                <a:lnTo>
                  <a:pt x="1785745" y="0"/>
                </a:lnTo>
                <a:lnTo>
                  <a:pt x="1785745" y="1727709"/>
                </a:lnTo>
                <a:lnTo>
                  <a:pt x="0" y="17277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905985" y="3176865"/>
            <a:ext cx="1771543" cy="2076981"/>
          </a:xfrm>
          <a:custGeom>
            <a:avLst/>
            <a:gdLst/>
            <a:ahLst/>
            <a:cxnLst/>
            <a:rect r="r" b="b" t="t" l="l"/>
            <a:pathLst>
              <a:path h="2076981" w="1771543">
                <a:moveTo>
                  <a:pt x="0" y="0"/>
                </a:moveTo>
                <a:lnTo>
                  <a:pt x="1771542" y="0"/>
                </a:lnTo>
                <a:lnTo>
                  <a:pt x="1771542" y="2076981"/>
                </a:lnTo>
                <a:lnTo>
                  <a:pt x="0" y="20769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572000" y="5549111"/>
            <a:ext cx="1119100" cy="1308889"/>
          </a:xfrm>
          <a:custGeom>
            <a:avLst/>
            <a:gdLst/>
            <a:ahLst/>
            <a:cxnLst/>
            <a:rect r="r" b="b" t="t" l="l"/>
            <a:pathLst>
              <a:path h="1308889" w="1119100">
                <a:moveTo>
                  <a:pt x="0" y="0"/>
                </a:moveTo>
                <a:lnTo>
                  <a:pt x="1119100" y="0"/>
                </a:lnTo>
                <a:lnTo>
                  <a:pt x="1119100" y="1308889"/>
                </a:lnTo>
                <a:lnTo>
                  <a:pt x="0" y="13088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38320" y="159590"/>
            <a:ext cx="1222186" cy="1179410"/>
          </a:xfrm>
          <a:custGeom>
            <a:avLst/>
            <a:gdLst/>
            <a:ahLst/>
            <a:cxnLst/>
            <a:rect r="r" b="b" t="t" l="l"/>
            <a:pathLst>
              <a:path h="1179410" w="1222186">
                <a:moveTo>
                  <a:pt x="0" y="0"/>
                </a:moveTo>
                <a:lnTo>
                  <a:pt x="1222187" y="0"/>
                </a:lnTo>
                <a:lnTo>
                  <a:pt x="1222187" y="1179410"/>
                </a:lnTo>
                <a:lnTo>
                  <a:pt x="0" y="117941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85800" y="5417827"/>
            <a:ext cx="1486631" cy="1440173"/>
          </a:xfrm>
          <a:custGeom>
            <a:avLst/>
            <a:gdLst/>
            <a:ahLst/>
            <a:cxnLst/>
            <a:rect r="r" b="b" t="t" l="l"/>
            <a:pathLst>
              <a:path h="1440173" w="1486631">
                <a:moveTo>
                  <a:pt x="0" y="0"/>
                </a:moveTo>
                <a:lnTo>
                  <a:pt x="1486631" y="0"/>
                </a:lnTo>
                <a:lnTo>
                  <a:pt x="1486631" y="1440173"/>
                </a:lnTo>
                <a:lnTo>
                  <a:pt x="0" y="144017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54552" y="1453746"/>
            <a:ext cx="1255977" cy="1975254"/>
          </a:xfrm>
          <a:custGeom>
            <a:avLst/>
            <a:gdLst/>
            <a:ahLst/>
            <a:cxnLst/>
            <a:rect r="r" b="b" t="t" l="l"/>
            <a:pathLst>
              <a:path h="1975254" w="1255977">
                <a:moveTo>
                  <a:pt x="0" y="0"/>
                </a:moveTo>
                <a:lnTo>
                  <a:pt x="1255976" y="0"/>
                </a:lnTo>
                <a:lnTo>
                  <a:pt x="1255976" y="1975254"/>
                </a:lnTo>
                <a:lnTo>
                  <a:pt x="0" y="197525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847399" y="-89634"/>
            <a:ext cx="1885179" cy="1755573"/>
          </a:xfrm>
          <a:custGeom>
            <a:avLst/>
            <a:gdLst/>
            <a:ahLst/>
            <a:cxnLst/>
            <a:rect r="r" b="b" t="t" l="l"/>
            <a:pathLst>
              <a:path h="1755573" w="1885179">
                <a:moveTo>
                  <a:pt x="0" y="0"/>
                </a:moveTo>
                <a:lnTo>
                  <a:pt x="1885179" y="0"/>
                </a:lnTo>
                <a:lnTo>
                  <a:pt x="1885179" y="1755573"/>
                </a:lnTo>
                <a:lnTo>
                  <a:pt x="0" y="175557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761017" y="1931843"/>
            <a:ext cx="1394366" cy="1112007"/>
          </a:xfrm>
          <a:custGeom>
            <a:avLst/>
            <a:gdLst/>
            <a:ahLst/>
            <a:cxnLst/>
            <a:rect r="r" b="b" t="t" l="l"/>
            <a:pathLst>
              <a:path h="1112007" w="1394366">
                <a:moveTo>
                  <a:pt x="0" y="0"/>
                </a:moveTo>
                <a:lnTo>
                  <a:pt x="1394366" y="0"/>
                </a:lnTo>
                <a:lnTo>
                  <a:pt x="1394366" y="1112007"/>
                </a:lnTo>
                <a:lnTo>
                  <a:pt x="0" y="111200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918692" y="-344671"/>
            <a:ext cx="1544817" cy="1479162"/>
          </a:xfrm>
          <a:custGeom>
            <a:avLst/>
            <a:gdLst/>
            <a:ahLst/>
            <a:cxnLst/>
            <a:rect r="r" b="b" t="t" l="l"/>
            <a:pathLst>
              <a:path h="1479162" w="1544817">
                <a:moveTo>
                  <a:pt x="0" y="0"/>
                </a:moveTo>
                <a:lnTo>
                  <a:pt x="1544816" y="0"/>
                </a:lnTo>
                <a:lnTo>
                  <a:pt x="1544816" y="1479162"/>
                </a:lnTo>
                <a:lnTo>
                  <a:pt x="0" y="147916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924359">
            <a:off x="2184903" y="-13573"/>
            <a:ext cx="615448" cy="1398745"/>
          </a:xfrm>
          <a:custGeom>
            <a:avLst/>
            <a:gdLst/>
            <a:ahLst/>
            <a:cxnLst/>
            <a:rect r="r" b="b" t="t" l="l"/>
            <a:pathLst>
              <a:path h="1398745" w="615448">
                <a:moveTo>
                  <a:pt x="0" y="0"/>
                </a:moveTo>
                <a:lnTo>
                  <a:pt x="615448" y="0"/>
                </a:lnTo>
                <a:lnTo>
                  <a:pt x="615448" y="1398746"/>
                </a:lnTo>
                <a:lnTo>
                  <a:pt x="0" y="139874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6858000"/>
          </a:xfrm>
          <a:custGeom>
            <a:avLst/>
            <a:gdLst/>
            <a:ahLst/>
            <a:cxnLst/>
            <a:rect r="r" b="b" t="t" l="l"/>
            <a:pathLst>
              <a:path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68" t="-13716" r="-12245" b="-10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45" y="-25261"/>
            <a:ext cx="1954601" cy="1930169"/>
          </a:xfrm>
          <a:custGeom>
            <a:avLst/>
            <a:gdLst/>
            <a:ahLst/>
            <a:cxnLst/>
            <a:rect r="r" b="b" t="t" l="l"/>
            <a:pathLst>
              <a:path h="1930169" w="1954601">
                <a:moveTo>
                  <a:pt x="0" y="0"/>
                </a:moveTo>
                <a:lnTo>
                  <a:pt x="1954601" y="0"/>
                </a:lnTo>
                <a:lnTo>
                  <a:pt x="1954601" y="1930169"/>
                </a:lnTo>
                <a:lnTo>
                  <a:pt x="0" y="193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070847" y="425473"/>
            <a:ext cx="2984971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¿Qué son?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3118678" y="1252350"/>
            <a:ext cx="2889310" cy="120826"/>
          </a:xfrm>
          <a:custGeom>
            <a:avLst/>
            <a:gdLst/>
            <a:ahLst/>
            <a:cxnLst/>
            <a:rect r="r" b="b" t="t" l="l"/>
            <a:pathLst>
              <a:path h="120826" w="2889310">
                <a:moveTo>
                  <a:pt x="2889310" y="0"/>
                </a:moveTo>
                <a:lnTo>
                  <a:pt x="0" y="0"/>
                </a:lnTo>
                <a:lnTo>
                  <a:pt x="0" y="120826"/>
                </a:lnTo>
                <a:lnTo>
                  <a:pt x="2889310" y="120826"/>
                </a:lnTo>
                <a:lnTo>
                  <a:pt x="28893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80238" y="1654558"/>
            <a:ext cx="6983524" cy="925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Son innovaciones, procesos y productos diseñados para satisfacer nuestras necesidades reduciendo o eliminando el impacto ambiental negativo.</a:t>
            </a:r>
            <a:r>
              <a:rPr lang="en-US" sz="18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40597" y="4300077"/>
            <a:ext cx="3449815" cy="1869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</a:p>
          <a:p>
            <a:pPr algn="l">
              <a:lnSpc>
                <a:spcPts val="2520"/>
              </a:lnSpc>
            </a:pPr>
            <a:r>
              <a:rPr lang="en-US" sz="18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 Energias renovables</a:t>
            </a:r>
          </a:p>
          <a:p>
            <a:pPr algn="l">
              <a:lnSpc>
                <a:spcPts val="2520"/>
              </a:lnSpc>
            </a:pPr>
            <a:r>
              <a:rPr lang="en-US" sz="18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 Eficiencia energética</a:t>
            </a:r>
          </a:p>
          <a:p>
            <a:pPr algn="l">
              <a:lnSpc>
                <a:spcPts val="2520"/>
              </a:lnSpc>
            </a:pPr>
            <a:r>
              <a:rPr lang="en-US" sz="18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3. Movilidad sostenible</a:t>
            </a:r>
          </a:p>
          <a:p>
            <a:pPr algn="l">
              <a:lnSpc>
                <a:spcPts val="2520"/>
              </a:lnSpc>
            </a:pPr>
            <a:r>
              <a:rPr lang="en-US" sz="18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4. Reciclaje</a:t>
            </a:r>
          </a:p>
          <a:p>
            <a:pPr algn="l">
              <a:lnSpc>
                <a:spcPts val="2520"/>
              </a:lnSpc>
            </a:pPr>
            <a:r>
              <a:rPr lang="en-US" sz="18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5. Uso racional de recursos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176597" y="4112546"/>
            <a:ext cx="3449815" cy="453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21A967"/>
                </a:solidFill>
                <a:latin typeface="Arial Bold"/>
                <a:ea typeface="Arial Bold"/>
                <a:cs typeface="Arial Bold"/>
                <a:sym typeface="Arial Bold"/>
              </a:rPr>
              <a:t>Incluye: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378626" y="2366245"/>
            <a:ext cx="3352240" cy="4041177"/>
          </a:xfrm>
          <a:custGeom>
            <a:avLst/>
            <a:gdLst/>
            <a:ahLst/>
            <a:cxnLst/>
            <a:rect r="r" b="b" t="t" l="l"/>
            <a:pathLst>
              <a:path h="4041177" w="3352240">
                <a:moveTo>
                  <a:pt x="0" y="0"/>
                </a:moveTo>
                <a:lnTo>
                  <a:pt x="3352240" y="0"/>
                </a:lnTo>
                <a:lnTo>
                  <a:pt x="3352240" y="4041177"/>
                </a:lnTo>
                <a:lnTo>
                  <a:pt x="0" y="4041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249" t="0" r="-14351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445743" y="2288872"/>
            <a:ext cx="3543839" cy="2280257"/>
          </a:xfrm>
          <a:custGeom>
            <a:avLst/>
            <a:gdLst/>
            <a:ahLst/>
            <a:cxnLst/>
            <a:rect r="r" b="b" t="t" l="l"/>
            <a:pathLst>
              <a:path h="2280257" w="3543839">
                <a:moveTo>
                  <a:pt x="0" y="0"/>
                </a:moveTo>
                <a:lnTo>
                  <a:pt x="3543839" y="0"/>
                </a:lnTo>
                <a:lnTo>
                  <a:pt x="3543839" y="2280256"/>
                </a:lnTo>
                <a:lnTo>
                  <a:pt x="0" y="22802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429" t="0" r="-796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362543" y="-497046"/>
            <a:ext cx="2743200" cy="2743200"/>
          </a:xfrm>
          <a:custGeom>
            <a:avLst/>
            <a:gdLst/>
            <a:ahLst/>
            <a:cxnLst/>
            <a:rect r="r" b="b" t="t" l="l"/>
            <a:pathLst>
              <a:path h="2743200" w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596635">
            <a:off x="8168879" y="5774162"/>
            <a:ext cx="1950241" cy="1845000"/>
          </a:xfrm>
          <a:custGeom>
            <a:avLst/>
            <a:gdLst/>
            <a:ahLst/>
            <a:cxnLst/>
            <a:rect r="r" b="b" t="t" l="l"/>
            <a:pathLst>
              <a:path h="1845000" w="1950241">
                <a:moveTo>
                  <a:pt x="0" y="0"/>
                </a:moveTo>
                <a:lnTo>
                  <a:pt x="1950242" y="0"/>
                </a:lnTo>
                <a:lnTo>
                  <a:pt x="1950242" y="1845000"/>
                </a:lnTo>
                <a:lnTo>
                  <a:pt x="0" y="1845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460197">
            <a:off x="-294363" y="5327147"/>
            <a:ext cx="2200150" cy="1717862"/>
          </a:xfrm>
          <a:custGeom>
            <a:avLst/>
            <a:gdLst/>
            <a:ahLst/>
            <a:cxnLst/>
            <a:rect r="r" b="b" t="t" l="l"/>
            <a:pathLst>
              <a:path h="1717862" w="2200150">
                <a:moveTo>
                  <a:pt x="0" y="0"/>
                </a:moveTo>
                <a:lnTo>
                  <a:pt x="2200150" y="0"/>
                </a:lnTo>
                <a:lnTo>
                  <a:pt x="2200150" y="1717862"/>
                </a:lnTo>
                <a:lnTo>
                  <a:pt x="0" y="1717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42305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6858000"/>
          </a:xfrm>
          <a:custGeom>
            <a:avLst/>
            <a:gdLst/>
            <a:ahLst/>
            <a:cxnLst/>
            <a:rect r="r" b="b" t="t" l="l"/>
            <a:pathLst>
              <a:path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68" t="-13716" r="-12245" b="-10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45" y="-25261"/>
            <a:ext cx="1954601" cy="1930169"/>
          </a:xfrm>
          <a:custGeom>
            <a:avLst/>
            <a:gdLst/>
            <a:ahLst/>
            <a:cxnLst/>
            <a:rect r="r" b="b" t="t" l="l"/>
            <a:pathLst>
              <a:path h="1930169" w="1954601">
                <a:moveTo>
                  <a:pt x="0" y="0"/>
                </a:moveTo>
                <a:lnTo>
                  <a:pt x="1954601" y="0"/>
                </a:lnTo>
                <a:lnTo>
                  <a:pt x="1954601" y="1930169"/>
                </a:lnTo>
                <a:lnTo>
                  <a:pt x="0" y="193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872879" y="394613"/>
            <a:ext cx="3398242" cy="643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4"/>
              </a:lnSpc>
            </a:pPr>
            <a:r>
              <a:rPr lang="en-US" sz="45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Importancia 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2652379" y="961074"/>
            <a:ext cx="3704714" cy="154924"/>
          </a:xfrm>
          <a:custGeom>
            <a:avLst/>
            <a:gdLst/>
            <a:ahLst/>
            <a:cxnLst/>
            <a:rect r="r" b="b" t="t" l="l"/>
            <a:pathLst>
              <a:path h="154924" w="3704714">
                <a:moveTo>
                  <a:pt x="3704714" y="0"/>
                </a:moveTo>
                <a:lnTo>
                  <a:pt x="0" y="0"/>
                </a:lnTo>
                <a:lnTo>
                  <a:pt x="0" y="154925"/>
                </a:lnTo>
                <a:lnTo>
                  <a:pt x="3704714" y="154925"/>
                </a:lnTo>
                <a:lnTo>
                  <a:pt x="37047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62543" y="-497046"/>
            <a:ext cx="2743200" cy="2743200"/>
          </a:xfrm>
          <a:custGeom>
            <a:avLst/>
            <a:gdLst/>
            <a:ahLst/>
            <a:cxnLst/>
            <a:rect r="r" b="b" t="t" l="l"/>
            <a:pathLst>
              <a:path h="2743200" w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596635">
            <a:off x="8168879" y="5774162"/>
            <a:ext cx="1950241" cy="1845000"/>
          </a:xfrm>
          <a:custGeom>
            <a:avLst/>
            <a:gdLst/>
            <a:ahLst/>
            <a:cxnLst/>
            <a:rect r="r" b="b" t="t" l="l"/>
            <a:pathLst>
              <a:path h="1845000" w="1950241">
                <a:moveTo>
                  <a:pt x="0" y="0"/>
                </a:moveTo>
                <a:lnTo>
                  <a:pt x="1950242" y="0"/>
                </a:lnTo>
                <a:lnTo>
                  <a:pt x="1950242" y="1845000"/>
                </a:lnTo>
                <a:lnTo>
                  <a:pt x="0" y="1845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352203" y="2218351"/>
            <a:ext cx="2439594" cy="2421297"/>
          </a:xfrm>
          <a:custGeom>
            <a:avLst/>
            <a:gdLst/>
            <a:ahLst/>
            <a:cxnLst/>
            <a:rect r="r" b="b" t="t" l="l"/>
            <a:pathLst>
              <a:path h="2421297" w="2439594">
                <a:moveTo>
                  <a:pt x="0" y="0"/>
                </a:moveTo>
                <a:lnTo>
                  <a:pt x="2439594" y="0"/>
                </a:lnTo>
                <a:lnTo>
                  <a:pt x="2439594" y="2421298"/>
                </a:lnTo>
                <a:lnTo>
                  <a:pt x="0" y="24212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60197">
            <a:off x="-294363" y="5327147"/>
            <a:ext cx="2200150" cy="1717862"/>
          </a:xfrm>
          <a:custGeom>
            <a:avLst/>
            <a:gdLst/>
            <a:ahLst/>
            <a:cxnLst/>
            <a:rect r="r" b="b" t="t" l="l"/>
            <a:pathLst>
              <a:path h="1717862" w="2200150">
                <a:moveTo>
                  <a:pt x="0" y="0"/>
                </a:moveTo>
                <a:lnTo>
                  <a:pt x="2200150" y="0"/>
                </a:lnTo>
                <a:lnTo>
                  <a:pt x="2200150" y="1717862"/>
                </a:lnTo>
                <a:lnTo>
                  <a:pt x="0" y="1717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42305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85849" y="2328846"/>
            <a:ext cx="1165170" cy="1348967"/>
          </a:xfrm>
          <a:custGeom>
            <a:avLst/>
            <a:gdLst/>
            <a:ahLst/>
            <a:cxnLst/>
            <a:rect r="r" b="b" t="t" l="l"/>
            <a:pathLst>
              <a:path h="1348967" w="1165170">
                <a:moveTo>
                  <a:pt x="0" y="0"/>
                </a:moveTo>
                <a:lnTo>
                  <a:pt x="1165170" y="0"/>
                </a:lnTo>
                <a:lnTo>
                  <a:pt x="1165170" y="1348967"/>
                </a:lnTo>
                <a:lnTo>
                  <a:pt x="0" y="1348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35669">
            <a:off x="515651" y="2288623"/>
            <a:ext cx="830053" cy="1295206"/>
          </a:xfrm>
          <a:custGeom>
            <a:avLst/>
            <a:gdLst/>
            <a:ahLst/>
            <a:cxnLst/>
            <a:rect r="r" b="b" t="t" l="l"/>
            <a:pathLst>
              <a:path h="1295206" w="830053">
                <a:moveTo>
                  <a:pt x="0" y="0"/>
                </a:moveTo>
                <a:lnTo>
                  <a:pt x="830053" y="0"/>
                </a:lnTo>
                <a:lnTo>
                  <a:pt x="830053" y="1295206"/>
                </a:lnTo>
                <a:lnTo>
                  <a:pt x="0" y="12952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2854" r="0" b="-2854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85800" y="4394948"/>
            <a:ext cx="2065219" cy="1259783"/>
          </a:xfrm>
          <a:custGeom>
            <a:avLst/>
            <a:gdLst/>
            <a:ahLst/>
            <a:cxnLst/>
            <a:rect r="r" b="b" t="t" l="l"/>
            <a:pathLst>
              <a:path h="1259783" w="2065219">
                <a:moveTo>
                  <a:pt x="0" y="0"/>
                </a:moveTo>
                <a:lnTo>
                  <a:pt x="2065219" y="0"/>
                </a:lnTo>
                <a:lnTo>
                  <a:pt x="2065219" y="1259784"/>
                </a:lnTo>
                <a:lnTo>
                  <a:pt x="0" y="12597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899253" y="5726566"/>
            <a:ext cx="1345494" cy="1236173"/>
          </a:xfrm>
          <a:custGeom>
            <a:avLst/>
            <a:gdLst/>
            <a:ahLst/>
            <a:cxnLst/>
            <a:rect r="r" b="b" t="t" l="l"/>
            <a:pathLst>
              <a:path h="1236173" w="1345494">
                <a:moveTo>
                  <a:pt x="0" y="0"/>
                </a:moveTo>
                <a:lnTo>
                  <a:pt x="1345494" y="0"/>
                </a:lnTo>
                <a:lnTo>
                  <a:pt x="1345494" y="1236172"/>
                </a:lnTo>
                <a:lnTo>
                  <a:pt x="0" y="123617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563812" y="4394948"/>
            <a:ext cx="2052802" cy="1622779"/>
          </a:xfrm>
          <a:custGeom>
            <a:avLst/>
            <a:gdLst/>
            <a:ahLst/>
            <a:cxnLst/>
            <a:rect r="r" b="b" t="t" l="l"/>
            <a:pathLst>
              <a:path h="1622779" w="2052802">
                <a:moveTo>
                  <a:pt x="0" y="0"/>
                </a:moveTo>
                <a:lnTo>
                  <a:pt x="2052802" y="0"/>
                </a:lnTo>
                <a:lnTo>
                  <a:pt x="2052802" y="1622779"/>
                </a:lnTo>
                <a:lnTo>
                  <a:pt x="0" y="162277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-19541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941964" y="2275694"/>
            <a:ext cx="1049836" cy="1402119"/>
          </a:xfrm>
          <a:custGeom>
            <a:avLst/>
            <a:gdLst/>
            <a:ahLst/>
            <a:cxnLst/>
            <a:rect r="r" b="b" t="t" l="l"/>
            <a:pathLst>
              <a:path h="1402119" w="1049836">
                <a:moveTo>
                  <a:pt x="0" y="0"/>
                </a:moveTo>
                <a:lnTo>
                  <a:pt x="1049836" y="0"/>
                </a:lnTo>
                <a:lnTo>
                  <a:pt x="1049836" y="1402119"/>
                </a:lnTo>
                <a:lnTo>
                  <a:pt x="0" y="140211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0145" y="3735818"/>
            <a:ext cx="2971407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2.- Impulso al desarrollo económico y social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9446" y="1669650"/>
            <a:ext cx="2304105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1.- Reducción del impacto ambiental 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180263" y="5067436"/>
            <a:ext cx="2783475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3.- Sostenibilidad y uso eficiente de recursos 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068022" y="3735818"/>
            <a:ext cx="2950800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4.- Ventajas para empresas y competitividad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859225" y="1669716"/>
            <a:ext cx="2874918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5.- Apoyo a los Objetivos de Desarrollo Sostenible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6858000"/>
          </a:xfrm>
          <a:custGeom>
            <a:avLst/>
            <a:gdLst/>
            <a:ahLst/>
            <a:cxnLst/>
            <a:rect r="r" b="b" t="t" l="l"/>
            <a:pathLst>
              <a:path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68" t="-13716" r="-12245" b="-10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45" y="-25261"/>
            <a:ext cx="1954601" cy="1930169"/>
          </a:xfrm>
          <a:custGeom>
            <a:avLst/>
            <a:gdLst/>
            <a:ahLst/>
            <a:cxnLst/>
            <a:rect r="r" b="b" t="t" l="l"/>
            <a:pathLst>
              <a:path h="1930169" w="1954601">
                <a:moveTo>
                  <a:pt x="0" y="0"/>
                </a:moveTo>
                <a:lnTo>
                  <a:pt x="1954601" y="0"/>
                </a:lnTo>
                <a:lnTo>
                  <a:pt x="1954601" y="1930169"/>
                </a:lnTo>
                <a:lnTo>
                  <a:pt x="0" y="193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2625127" y="1367790"/>
            <a:ext cx="3704714" cy="154924"/>
          </a:xfrm>
          <a:custGeom>
            <a:avLst/>
            <a:gdLst/>
            <a:ahLst/>
            <a:cxnLst/>
            <a:rect r="r" b="b" t="t" l="l"/>
            <a:pathLst>
              <a:path h="154924" w="3704714">
                <a:moveTo>
                  <a:pt x="3704714" y="0"/>
                </a:moveTo>
                <a:lnTo>
                  <a:pt x="0" y="0"/>
                </a:lnTo>
                <a:lnTo>
                  <a:pt x="0" y="154924"/>
                </a:lnTo>
                <a:lnTo>
                  <a:pt x="3704714" y="154924"/>
                </a:lnTo>
                <a:lnTo>
                  <a:pt x="37047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6246829" y="2062810"/>
            <a:ext cx="1349779" cy="316584"/>
          </a:xfrm>
          <a:custGeom>
            <a:avLst/>
            <a:gdLst/>
            <a:ahLst/>
            <a:cxnLst/>
            <a:rect r="r" b="b" t="t" l="l"/>
            <a:pathLst>
              <a:path h="316584" w="1349779">
                <a:moveTo>
                  <a:pt x="1349778" y="0"/>
                </a:moveTo>
                <a:lnTo>
                  <a:pt x="0" y="0"/>
                </a:lnTo>
                <a:lnTo>
                  <a:pt x="0" y="316585"/>
                </a:lnTo>
                <a:lnTo>
                  <a:pt x="1349778" y="316585"/>
                </a:lnTo>
                <a:lnTo>
                  <a:pt x="134977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14345" y="2103170"/>
            <a:ext cx="2170616" cy="1265623"/>
          </a:xfrm>
          <a:custGeom>
            <a:avLst/>
            <a:gdLst/>
            <a:ahLst/>
            <a:cxnLst/>
            <a:rect r="r" b="b" t="t" l="l"/>
            <a:pathLst>
              <a:path h="1265623" w="2170616">
                <a:moveTo>
                  <a:pt x="0" y="0"/>
                </a:moveTo>
                <a:lnTo>
                  <a:pt x="2170616" y="0"/>
                </a:lnTo>
                <a:lnTo>
                  <a:pt x="2170616" y="1265622"/>
                </a:lnTo>
                <a:lnTo>
                  <a:pt x="0" y="12656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12121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6502011" y="5026184"/>
            <a:ext cx="1697642" cy="398174"/>
          </a:xfrm>
          <a:custGeom>
            <a:avLst/>
            <a:gdLst/>
            <a:ahLst/>
            <a:cxnLst/>
            <a:rect r="r" b="b" t="t" l="l"/>
            <a:pathLst>
              <a:path h="398174" w="1697642">
                <a:moveTo>
                  <a:pt x="1697642" y="0"/>
                </a:moveTo>
                <a:lnTo>
                  <a:pt x="0" y="0"/>
                </a:lnTo>
                <a:lnTo>
                  <a:pt x="0" y="398174"/>
                </a:lnTo>
                <a:lnTo>
                  <a:pt x="1697642" y="398174"/>
                </a:lnTo>
                <a:lnTo>
                  <a:pt x="16976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77446" y="3158407"/>
            <a:ext cx="958217" cy="224745"/>
          </a:xfrm>
          <a:custGeom>
            <a:avLst/>
            <a:gdLst/>
            <a:ahLst/>
            <a:cxnLst/>
            <a:rect r="r" b="b" t="t" l="l"/>
            <a:pathLst>
              <a:path h="224745" w="958217">
                <a:moveTo>
                  <a:pt x="0" y="0"/>
                </a:moveTo>
                <a:lnTo>
                  <a:pt x="958217" y="0"/>
                </a:lnTo>
                <a:lnTo>
                  <a:pt x="958217" y="224745"/>
                </a:lnTo>
                <a:lnTo>
                  <a:pt x="0" y="2247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-10032140">
            <a:off x="8545701" y="5374398"/>
            <a:ext cx="867936" cy="1530015"/>
          </a:xfrm>
          <a:custGeom>
            <a:avLst/>
            <a:gdLst/>
            <a:ahLst/>
            <a:cxnLst/>
            <a:rect r="r" b="b" t="t" l="l"/>
            <a:pathLst>
              <a:path h="1530015" w="867936">
                <a:moveTo>
                  <a:pt x="867936" y="1530015"/>
                </a:moveTo>
                <a:lnTo>
                  <a:pt x="0" y="1530015"/>
                </a:lnTo>
                <a:lnTo>
                  <a:pt x="0" y="0"/>
                </a:lnTo>
                <a:lnTo>
                  <a:pt x="867936" y="0"/>
                </a:lnTo>
                <a:lnTo>
                  <a:pt x="867936" y="153001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8432190">
            <a:off x="-45479" y="5780376"/>
            <a:ext cx="838826" cy="1478699"/>
          </a:xfrm>
          <a:custGeom>
            <a:avLst/>
            <a:gdLst/>
            <a:ahLst/>
            <a:cxnLst/>
            <a:rect r="r" b="b" t="t" l="l"/>
            <a:pathLst>
              <a:path h="1478699" w="838826">
                <a:moveTo>
                  <a:pt x="0" y="0"/>
                </a:moveTo>
                <a:lnTo>
                  <a:pt x="838826" y="0"/>
                </a:lnTo>
                <a:lnTo>
                  <a:pt x="838826" y="1478699"/>
                </a:lnTo>
                <a:lnTo>
                  <a:pt x="0" y="1478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762374">
            <a:off x="7847866" y="-491039"/>
            <a:ext cx="2745166" cy="2743200"/>
          </a:xfrm>
          <a:custGeom>
            <a:avLst/>
            <a:gdLst/>
            <a:ahLst/>
            <a:cxnLst/>
            <a:rect r="r" b="b" t="t" l="l"/>
            <a:pathLst>
              <a:path h="2743200" w="2745166">
                <a:moveTo>
                  <a:pt x="0" y="0"/>
                </a:moveTo>
                <a:lnTo>
                  <a:pt x="2745167" y="0"/>
                </a:lnTo>
                <a:lnTo>
                  <a:pt x="2745167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077446" y="2060679"/>
            <a:ext cx="1358863" cy="318715"/>
          </a:xfrm>
          <a:custGeom>
            <a:avLst/>
            <a:gdLst/>
            <a:ahLst/>
            <a:cxnLst/>
            <a:rect r="r" b="b" t="t" l="l"/>
            <a:pathLst>
              <a:path h="318715" w="1358863">
                <a:moveTo>
                  <a:pt x="1358862" y="0"/>
                </a:moveTo>
                <a:lnTo>
                  <a:pt x="0" y="0"/>
                </a:lnTo>
                <a:lnTo>
                  <a:pt x="0" y="318716"/>
                </a:lnTo>
                <a:lnTo>
                  <a:pt x="1358862" y="318716"/>
                </a:lnTo>
                <a:lnTo>
                  <a:pt x="13588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837908" y="4121457"/>
            <a:ext cx="950879" cy="223024"/>
          </a:xfrm>
          <a:custGeom>
            <a:avLst/>
            <a:gdLst/>
            <a:ahLst/>
            <a:cxnLst/>
            <a:rect r="r" b="b" t="t" l="l"/>
            <a:pathLst>
              <a:path h="223024" w="950879">
                <a:moveTo>
                  <a:pt x="950880" y="0"/>
                </a:moveTo>
                <a:lnTo>
                  <a:pt x="0" y="0"/>
                </a:lnTo>
                <a:lnTo>
                  <a:pt x="0" y="223025"/>
                </a:lnTo>
                <a:lnTo>
                  <a:pt x="950880" y="223025"/>
                </a:lnTo>
                <a:lnTo>
                  <a:pt x="9508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151826" y="5097652"/>
            <a:ext cx="969697" cy="227438"/>
          </a:xfrm>
          <a:custGeom>
            <a:avLst/>
            <a:gdLst/>
            <a:ahLst/>
            <a:cxnLst/>
            <a:rect r="r" b="b" t="t" l="l"/>
            <a:pathLst>
              <a:path h="227438" w="969697">
                <a:moveTo>
                  <a:pt x="0" y="0"/>
                </a:moveTo>
                <a:lnTo>
                  <a:pt x="969697" y="0"/>
                </a:lnTo>
                <a:lnTo>
                  <a:pt x="969697" y="227438"/>
                </a:lnTo>
                <a:lnTo>
                  <a:pt x="0" y="2274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83280" y="2318914"/>
            <a:ext cx="1718732" cy="403121"/>
          </a:xfrm>
          <a:custGeom>
            <a:avLst/>
            <a:gdLst/>
            <a:ahLst/>
            <a:cxnLst/>
            <a:rect r="r" b="b" t="t" l="l"/>
            <a:pathLst>
              <a:path h="403121" w="1718732">
                <a:moveTo>
                  <a:pt x="0" y="0"/>
                </a:moveTo>
                <a:lnTo>
                  <a:pt x="1718731" y="0"/>
                </a:lnTo>
                <a:lnTo>
                  <a:pt x="1718731" y="403120"/>
                </a:lnTo>
                <a:lnTo>
                  <a:pt x="0" y="4031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080909" y="3341213"/>
            <a:ext cx="1599784" cy="375222"/>
          </a:xfrm>
          <a:custGeom>
            <a:avLst/>
            <a:gdLst/>
            <a:ahLst/>
            <a:cxnLst/>
            <a:rect r="r" b="b" t="t" l="l"/>
            <a:pathLst>
              <a:path h="375222" w="1599784">
                <a:moveTo>
                  <a:pt x="0" y="0"/>
                </a:moveTo>
                <a:lnTo>
                  <a:pt x="1599783" y="0"/>
                </a:lnTo>
                <a:lnTo>
                  <a:pt x="1599783" y="375222"/>
                </a:lnTo>
                <a:lnTo>
                  <a:pt x="0" y="375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90381" y="2002027"/>
            <a:ext cx="3681619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0"/>
              </a:lnSpc>
            </a:pPr>
            <a:r>
              <a:rPr lang="en-US" sz="15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1. Reducción de la contaminación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95866" y="4992877"/>
            <a:ext cx="3681619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0"/>
              </a:lnSpc>
            </a:pPr>
            <a:r>
              <a:rPr lang="en-US" sz="15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4. Reducción de costos a largo plazo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5376431" y="5339571"/>
            <a:ext cx="2251161" cy="1637208"/>
          </a:xfrm>
          <a:custGeom>
            <a:avLst/>
            <a:gdLst/>
            <a:ahLst/>
            <a:cxnLst/>
            <a:rect r="r" b="b" t="t" l="l"/>
            <a:pathLst>
              <a:path h="1637208" w="2251161">
                <a:moveTo>
                  <a:pt x="0" y="0"/>
                </a:moveTo>
                <a:lnTo>
                  <a:pt x="2251161" y="0"/>
                </a:lnTo>
                <a:lnTo>
                  <a:pt x="2251161" y="1637208"/>
                </a:lnTo>
                <a:lnTo>
                  <a:pt x="0" y="16372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788788" y="5368813"/>
            <a:ext cx="1271258" cy="1376363"/>
          </a:xfrm>
          <a:custGeom>
            <a:avLst/>
            <a:gdLst/>
            <a:ahLst/>
            <a:cxnLst/>
            <a:rect r="r" b="b" t="t" l="l"/>
            <a:pathLst>
              <a:path h="1376363" w="1271258">
                <a:moveTo>
                  <a:pt x="0" y="0"/>
                </a:moveTo>
                <a:lnTo>
                  <a:pt x="1271258" y="0"/>
                </a:lnTo>
                <a:lnTo>
                  <a:pt x="1271258" y="1376362"/>
                </a:lnTo>
                <a:lnTo>
                  <a:pt x="0" y="137636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4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true" rot="-10187789">
            <a:off x="36611" y="1340182"/>
            <a:ext cx="1457760" cy="1389919"/>
          </a:xfrm>
          <a:custGeom>
            <a:avLst/>
            <a:gdLst/>
            <a:ahLst/>
            <a:cxnLst/>
            <a:rect r="r" b="b" t="t" l="l"/>
            <a:pathLst>
              <a:path h="1389919" w="1457760">
                <a:moveTo>
                  <a:pt x="1457760" y="1389919"/>
                </a:moveTo>
                <a:lnTo>
                  <a:pt x="0" y="1389919"/>
                </a:lnTo>
                <a:lnTo>
                  <a:pt x="0" y="0"/>
                </a:lnTo>
                <a:lnTo>
                  <a:pt x="1457760" y="0"/>
                </a:lnTo>
                <a:lnTo>
                  <a:pt x="1457760" y="1389919"/>
                </a:lnTo>
                <a:close/>
              </a:path>
            </a:pathLst>
          </a:custGeom>
          <a:blipFill>
            <a:blip r:embed="rId21"/>
            <a:stretch>
              <a:fillRect l="-1642" t="0" r="-2330" b="-8775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4313199">
            <a:off x="-997968" y="5317851"/>
            <a:ext cx="3203918" cy="3403897"/>
          </a:xfrm>
          <a:custGeom>
            <a:avLst/>
            <a:gdLst/>
            <a:ahLst/>
            <a:cxnLst/>
            <a:rect r="r" b="b" t="t" l="l"/>
            <a:pathLst>
              <a:path h="3403897" w="3203918">
                <a:moveTo>
                  <a:pt x="0" y="0"/>
                </a:moveTo>
                <a:lnTo>
                  <a:pt x="3203919" y="0"/>
                </a:lnTo>
                <a:lnTo>
                  <a:pt x="3203919" y="3403897"/>
                </a:lnTo>
                <a:lnTo>
                  <a:pt x="0" y="340389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579793" y="3761790"/>
            <a:ext cx="1411695" cy="1185824"/>
          </a:xfrm>
          <a:custGeom>
            <a:avLst/>
            <a:gdLst/>
            <a:ahLst/>
            <a:cxnLst/>
            <a:rect r="r" b="b" t="t" l="l"/>
            <a:pathLst>
              <a:path h="1185824" w="1411695">
                <a:moveTo>
                  <a:pt x="0" y="0"/>
                </a:moveTo>
                <a:lnTo>
                  <a:pt x="1411695" y="0"/>
                </a:lnTo>
                <a:lnTo>
                  <a:pt x="1411695" y="1185824"/>
                </a:lnTo>
                <a:lnTo>
                  <a:pt x="0" y="118582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3423762" y="2722034"/>
            <a:ext cx="1053722" cy="1133223"/>
          </a:xfrm>
          <a:custGeom>
            <a:avLst/>
            <a:gdLst/>
            <a:ahLst/>
            <a:cxnLst/>
            <a:rect r="r" b="b" t="t" l="l"/>
            <a:pathLst>
              <a:path h="1133223" w="1053722">
                <a:moveTo>
                  <a:pt x="0" y="0"/>
                </a:moveTo>
                <a:lnTo>
                  <a:pt x="1053722" y="0"/>
                </a:lnTo>
                <a:lnTo>
                  <a:pt x="1053722" y="1133223"/>
                </a:lnTo>
                <a:lnTo>
                  <a:pt x="0" y="113322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890381" y="3049777"/>
            <a:ext cx="3681619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0"/>
              </a:lnSpc>
            </a:pPr>
            <a:r>
              <a:rPr lang="en-US" sz="15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2.Mejora de la ecoeficiencia</a:t>
            </a:r>
          </a:p>
        </p:txBody>
      </p:sp>
      <p:sp>
        <p:nvSpPr>
          <p:cNvPr name="AutoShape 26" id="26"/>
          <p:cNvSpPr/>
          <p:nvPr/>
        </p:nvSpPr>
        <p:spPr>
          <a:xfrm flipV="true">
            <a:off x="4572000" y="1874520"/>
            <a:ext cx="0" cy="4182474"/>
          </a:xfrm>
          <a:prstGeom prst="line">
            <a:avLst/>
          </a:prstGeom>
          <a:ln cap="flat" w="38100">
            <a:solidFill>
              <a:srgbClr val="24702E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27" id="27"/>
          <p:cNvSpPr/>
          <p:nvPr/>
        </p:nvSpPr>
        <p:spPr>
          <a:xfrm flipH="true" flipV="true" rot="-7957474">
            <a:off x="7808938" y="5940412"/>
            <a:ext cx="897736" cy="1582548"/>
          </a:xfrm>
          <a:custGeom>
            <a:avLst/>
            <a:gdLst/>
            <a:ahLst/>
            <a:cxnLst/>
            <a:rect r="r" b="b" t="t" l="l"/>
            <a:pathLst>
              <a:path h="1582548" w="897736">
                <a:moveTo>
                  <a:pt x="897736" y="1582548"/>
                </a:moveTo>
                <a:lnTo>
                  <a:pt x="0" y="1582548"/>
                </a:lnTo>
                <a:lnTo>
                  <a:pt x="0" y="0"/>
                </a:lnTo>
                <a:lnTo>
                  <a:pt x="897736" y="0"/>
                </a:lnTo>
                <a:lnTo>
                  <a:pt x="897736" y="1582548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788788" y="840105"/>
            <a:ext cx="3610198" cy="643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4"/>
              </a:lnSpc>
            </a:pPr>
            <a:r>
              <a:rPr lang="en-US" sz="45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Beneficios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43123" y="4021327"/>
            <a:ext cx="3681619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0"/>
              </a:lnSpc>
            </a:pPr>
            <a:r>
              <a:rPr lang="en-US" sz="15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3. Ventaja competitiva empresarial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080909" y="1998395"/>
            <a:ext cx="3681619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0"/>
              </a:lnSpc>
            </a:pPr>
            <a:r>
              <a:rPr lang="en-US" sz="15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5. Impulso a la innovación y modernización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028724" y="3324225"/>
            <a:ext cx="2998759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50"/>
              </a:lnSpc>
            </a:pPr>
            <a:r>
              <a:rPr lang="en-US" b="true" sz="15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6. Fortalecimiento de la imagen corporativa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080909" y="5006196"/>
            <a:ext cx="3681619" cy="333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0"/>
              </a:lnSpc>
            </a:pPr>
            <a:r>
              <a:rPr lang="en-US" sz="15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7. Mejoras en la calidad de vida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6858000"/>
          </a:xfrm>
          <a:custGeom>
            <a:avLst/>
            <a:gdLst/>
            <a:ahLst/>
            <a:cxnLst/>
            <a:rect r="r" b="b" t="t" l="l"/>
            <a:pathLst>
              <a:path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68" t="-13716" r="-12245" b="-10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45" y="-25261"/>
            <a:ext cx="1954601" cy="1930169"/>
          </a:xfrm>
          <a:custGeom>
            <a:avLst/>
            <a:gdLst/>
            <a:ahLst/>
            <a:cxnLst/>
            <a:rect r="r" b="b" t="t" l="l"/>
            <a:pathLst>
              <a:path h="1930169" w="1954601">
                <a:moveTo>
                  <a:pt x="0" y="0"/>
                </a:moveTo>
                <a:lnTo>
                  <a:pt x="1954601" y="0"/>
                </a:lnTo>
                <a:lnTo>
                  <a:pt x="1954601" y="1930169"/>
                </a:lnTo>
                <a:lnTo>
                  <a:pt x="0" y="193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12434" y="470443"/>
            <a:ext cx="5319132" cy="1148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4"/>
              </a:lnSpc>
            </a:pPr>
            <a:r>
              <a:rPr lang="en-US" sz="45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Limitaciones y Desventajas 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2437468" y="1533231"/>
            <a:ext cx="4269065" cy="178525"/>
          </a:xfrm>
          <a:custGeom>
            <a:avLst/>
            <a:gdLst/>
            <a:ahLst/>
            <a:cxnLst/>
            <a:rect r="r" b="b" t="t" l="l"/>
            <a:pathLst>
              <a:path h="178525" w="4269065">
                <a:moveTo>
                  <a:pt x="4269064" y="0"/>
                </a:moveTo>
                <a:lnTo>
                  <a:pt x="0" y="0"/>
                </a:lnTo>
                <a:lnTo>
                  <a:pt x="0" y="178524"/>
                </a:lnTo>
                <a:lnTo>
                  <a:pt x="4269064" y="178524"/>
                </a:lnTo>
                <a:lnTo>
                  <a:pt x="42690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2161952" y="4157882"/>
            <a:ext cx="4840375" cy="334426"/>
          </a:xfrm>
          <a:custGeom>
            <a:avLst/>
            <a:gdLst/>
            <a:ahLst/>
            <a:cxnLst/>
            <a:rect r="r" b="b" t="t" l="l"/>
            <a:pathLst>
              <a:path h="334426" w="4840375">
                <a:moveTo>
                  <a:pt x="0" y="0"/>
                </a:moveTo>
                <a:lnTo>
                  <a:pt x="4840375" y="0"/>
                </a:lnTo>
                <a:lnTo>
                  <a:pt x="4840375" y="334426"/>
                </a:lnTo>
                <a:lnTo>
                  <a:pt x="0" y="334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89874" y="2358626"/>
            <a:ext cx="1674455" cy="1674455"/>
          </a:xfrm>
          <a:custGeom>
            <a:avLst/>
            <a:gdLst/>
            <a:ahLst/>
            <a:cxnLst/>
            <a:rect r="r" b="b" t="t" l="l"/>
            <a:pathLst>
              <a:path h="1674455" w="1674455">
                <a:moveTo>
                  <a:pt x="0" y="0"/>
                </a:moveTo>
                <a:lnTo>
                  <a:pt x="1674455" y="0"/>
                </a:lnTo>
                <a:lnTo>
                  <a:pt x="1674455" y="1674456"/>
                </a:lnTo>
                <a:lnTo>
                  <a:pt x="0" y="1674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437468" y="4648589"/>
            <a:ext cx="1532617" cy="1659330"/>
          </a:xfrm>
          <a:custGeom>
            <a:avLst/>
            <a:gdLst/>
            <a:ahLst/>
            <a:cxnLst/>
            <a:rect r="r" b="b" t="t" l="l"/>
            <a:pathLst>
              <a:path h="1659330" w="1532617">
                <a:moveTo>
                  <a:pt x="0" y="0"/>
                </a:moveTo>
                <a:lnTo>
                  <a:pt x="1532617" y="0"/>
                </a:lnTo>
                <a:lnTo>
                  <a:pt x="1532617" y="1659330"/>
                </a:lnTo>
                <a:lnTo>
                  <a:pt x="0" y="16593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85800" y="2035094"/>
            <a:ext cx="2831641" cy="323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✓Altos costos de inversión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883016" y="4476116"/>
            <a:ext cx="3647033" cy="614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✓Desconocimiento</a:t>
            </a:r>
          </a:p>
          <a:p>
            <a:pPr algn="r">
              <a:lnSpc>
                <a:spcPts val="2380"/>
              </a:lnSpc>
            </a:pPr>
            <a:r>
              <a:rPr lang="en-US" sz="17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del marco legal </a:t>
            </a:r>
          </a:p>
        </p:txBody>
      </p:sp>
      <p:sp>
        <p:nvSpPr>
          <p:cNvPr name="Freeform 11" id="11"/>
          <p:cNvSpPr/>
          <p:nvPr/>
        </p:nvSpPr>
        <p:spPr>
          <a:xfrm flipH="true" flipV="true" rot="-7957474">
            <a:off x="8112044" y="5670498"/>
            <a:ext cx="1219393" cy="2149570"/>
          </a:xfrm>
          <a:custGeom>
            <a:avLst/>
            <a:gdLst/>
            <a:ahLst/>
            <a:cxnLst/>
            <a:rect r="r" b="b" t="t" l="l"/>
            <a:pathLst>
              <a:path h="2149570" w="1219393">
                <a:moveTo>
                  <a:pt x="1219393" y="2149570"/>
                </a:moveTo>
                <a:lnTo>
                  <a:pt x="0" y="2149570"/>
                </a:lnTo>
                <a:lnTo>
                  <a:pt x="0" y="0"/>
                </a:lnTo>
                <a:lnTo>
                  <a:pt x="1219393" y="0"/>
                </a:lnTo>
                <a:lnTo>
                  <a:pt x="1219393" y="214957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62448" y="4987804"/>
            <a:ext cx="2556061" cy="1714884"/>
          </a:xfrm>
          <a:custGeom>
            <a:avLst/>
            <a:gdLst/>
            <a:ahLst/>
            <a:cxnLst/>
            <a:rect r="r" b="b" t="t" l="l"/>
            <a:pathLst>
              <a:path h="1714884" w="2556061">
                <a:moveTo>
                  <a:pt x="0" y="0"/>
                </a:moveTo>
                <a:lnTo>
                  <a:pt x="2556061" y="0"/>
                </a:lnTo>
                <a:lnTo>
                  <a:pt x="2556061" y="1714884"/>
                </a:lnTo>
                <a:lnTo>
                  <a:pt x="0" y="1714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437468" y="2358626"/>
            <a:ext cx="1674455" cy="1674455"/>
          </a:xfrm>
          <a:custGeom>
            <a:avLst/>
            <a:gdLst/>
            <a:ahLst/>
            <a:cxnLst/>
            <a:rect r="r" b="b" t="t" l="l"/>
            <a:pathLst>
              <a:path h="1674455" w="1674455">
                <a:moveTo>
                  <a:pt x="0" y="0"/>
                </a:moveTo>
                <a:lnTo>
                  <a:pt x="1674455" y="0"/>
                </a:lnTo>
                <a:lnTo>
                  <a:pt x="1674455" y="1674456"/>
                </a:lnTo>
                <a:lnTo>
                  <a:pt x="0" y="16744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6020033">
            <a:off x="6752753" y="2487380"/>
            <a:ext cx="1410135" cy="1937592"/>
          </a:xfrm>
          <a:custGeom>
            <a:avLst/>
            <a:gdLst/>
            <a:ahLst/>
            <a:cxnLst/>
            <a:rect r="r" b="b" t="t" l="l"/>
            <a:pathLst>
              <a:path h="1937592" w="1410135">
                <a:moveTo>
                  <a:pt x="0" y="0"/>
                </a:moveTo>
                <a:lnTo>
                  <a:pt x="1410135" y="0"/>
                </a:lnTo>
                <a:lnTo>
                  <a:pt x="1410135" y="1937593"/>
                </a:lnTo>
                <a:lnTo>
                  <a:pt x="0" y="19375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true" rot="-10800000">
            <a:off x="-168545" y="5349493"/>
            <a:ext cx="2270166" cy="1645414"/>
          </a:xfrm>
          <a:custGeom>
            <a:avLst/>
            <a:gdLst/>
            <a:ahLst/>
            <a:cxnLst/>
            <a:rect r="r" b="b" t="t" l="l"/>
            <a:pathLst>
              <a:path h="1645414" w="2270166">
                <a:moveTo>
                  <a:pt x="2270166" y="1645414"/>
                </a:moveTo>
                <a:lnTo>
                  <a:pt x="0" y="1645414"/>
                </a:lnTo>
                <a:lnTo>
                  <a:pt x="0" y="0"/>
                </a:lnTo>
                <a:lnTo>
                  <a:pt x="2270166" y="0"/>
                </a:lnTo>
                <a:lnTo>
                  <a:pt x="2270166" y="1645414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0800000">
            <a:off x="7159566" y="-26256"/>
            <a:ext cx="2270166" cy="1645414"/>
          </a:xfrm>
          <a:custGeom>
            <a:avLst/>
            <a:gdLst/>
            <a:ahLst/>
            <a:cxnLst/>
            <a:rect r="r" b="b" t="t" l="l"/>
            <a:pathLst>
              <a:path h="1645414" w="2270166">
                <a:moveTo>
                  <a:pt x="0" y="0"/>
                </a:moveTo>
                <a:lnTo>
                  <a:pt x="2270166" y="0"/>
                </a:lnTo>
                <a:lnTo>
                  <a:pt x="2270166" y="1645414"/>
                </a:lnTo>
                <a:lnTo>
                  <a:pt x="0" y="16454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726551" y="2230197"/>
            <a:ext cx="1651711" cy="2479116"/>
          </a:xfrm>
          <a:custGeom>
            <a:avLst/>
            <a:gdLst/>
            <a:ahLst/>
            <a:cxnLst/>
            <a:rect r="r" b="b" t="t" l="l"/>
            <a:pathLst>
              <a:path h="2479116" w="1651711">
                <a:moveTo>
                  <a:pt x="0" y="0"/>
                </a:moveTo>
                <a:lnTo>
                  <a:pt x="1651711" y="0"/>
                </a:lnTo>
                <a:lnTo>
                  <a:pt x="1651711" y="2479116"/>
                </a:lnTo>
                <a:lnTo>
                  <a:pt x="0" y="247911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81" t="0" r="-281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503986" y="2035094"/>
            <a:ext cx="3954214" cy="614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17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✓Falta de conocimiento</a:t>
            </a:r>
          </a:p>
          <a:p>
            <a:pPr algn="r">
              <a:lnSpc>
                <a:spcPts val="2380"/>
              </a:lnSpc>
            </a:pPr>
            <a:r>
              <a:rPr lang="en-US" sz="17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especializado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49800" y="4202432"/>
            <a:ext cx="3802224" cy="614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✓Ausencia de habilidades </a:t>
            </a:r>
          </a:p>
          <a:p>
            <a:pPr algn="l">
              <a:lnSpc>
                <a:spcPts val="2380"/>
              </a:lnSpc>
            </a:pPr>
            <a:r>
              <a:rPr lang="en-US" sz="17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operativas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6858000"/>
          </a:xfrm>
          <a:custGeom>
            <a:avLst/>
            <a:gdLst/>
            <a:ahLst/>
            <a:cxnLst/>
            <a:rect r="r" b="b" t="t" l="l"/>
            <a:pathLst>
              <a:path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68" t="-13716" r="-12245" b="-10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45" y="-25261"/>
            <a:ext cx="1954601" cy="1930169"/>
          </a:xfrm>
          <a:custGeom>
            <a:avLst/>
            <a:gdLst/>
            <a:ahLst/>
            <a:cxnLst/>
            <a:rect r="r" b="b" t="t" l="l"/>
            <a:pathLst>
              <a:path h="1930169" w="1954601">
                <a:moveTo>
                  <a:pt x="0" y="0"/>
                </a:moveTo>
                <a:lnTo>
                  <a:pt x="1954601" y="0"/>
                </a:lnTo>
                <a:lnTo>
                  <a:pt x="1954601" y="1930169"/>
                </a:lnTo>
                <a:lnTo>
                  <a:pt x="0" y="193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51262" y="328830"/>
            <a:ext cx="6781952" cy="643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4"/>
              </a:lnSpc>
            </a:pPr>
            <a:r>
              <a:rPr lang="en-US" sz="45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Clasificación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5400000">
            <a:off x="2002698" y="4342393"/>
            <a:ext cx="4494848" cy="310553"/>
          </a:xfrm>
          <a:custGeom>
            <a:avLst/>
            <a:gdLst/>
            <a:ahLst/>
            <a:cxnLst/>
            <a:rect r="r" b="b" t="t" l="l"/>
            <a:pathLst>
              <a:path h="310553" w="4494848">
                <a:moveTo>
                  <a:pt x="0" y="0"/>
                </a:moveTo>
                <a:lnTo>
                  <a:pt x="4494848" y="0"/>
                </a:lnTo>
                <a:lnTo>
                  <a:pt x="4494848" y="310553"/>
                </a:lnTo>
                <a:lnTo>
                  <a:pt x="0" y="310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87443">
            <a:off x="8110246" y="-257286"/>
            <a:ext cx="1118705" cy="1462448"/>
          </a:xfrm>
          <a:custGeom>
            <a:avLst/>
            <a:gdLst/>
            <a:ahLst/>
            <a:cxnLst/>
            <a:rect r="r" b="b" t="t" l="l"/>
            <a:pathLst>
              <a:path h="1462448" w="1118705">
                <a:moveTo>
                  <a:pt x="0" y="0"/>
                </a:moveTo>
                <a:lnTo>
                  <a:pt x="1118705" y="0"/>
                </a:lnTo>
                <a:lnTo>
                  <a:pt x="1118705" y="1462448"/>
                </a:lnTo>
                <a:lnTo>
                  <a:pt x="0" y="1462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8977" y="4035806"/>
            <a:ext cx="2910544" cy="3329507"/>
          </a:xfrm>
          <a:custGeom>
            <a:avLst/>
            <a:gdLst/>
            <a:ahLst/>
            <a:cxnLst/>
            <a:rect r="r" b="b" t="t" l="l"/>
            <a:pathLst>
              <a:path h="3329507" w="2910544">
                <a:moveTo>
                  <a:pt x="0" y="0"/>
                </a:moveTo>
                <a:lnTo>
                  <a:pt x="2910544" y="0"/>
                </a:lnTo>
                <a:lnTo>
                  <a:pt x="2910544" y="3329507"/>
                </a:lnTo>
                <a:lnTo>
                  <a:pt x="0" y="33295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96397" y="3711745"/>
            <a:ext cx="1534488" cy="1182951"/>
          </a:xfrm>
          <a:custGeom>
            <a:avLst/>
            <a:gdLst/>
            <a:ahLst/>
            <a:cxnLst/>
            <a:rect r="r" b="b" t="t" l="l"/>
            <a:pathLst>
              <a:path h="1182951" w="1534488">
                <a:moveTo>
                  <a:pt x="0" y="0"/>
                </a:moveTo>
                <a:lnTo>
                  <a:pt x="1534488" y="0"/>
                </a:lnTo>
                <a:lnTo>
                  <a:pt x="1534488" y="1182950"/>
                </a:lnTo>
                <a:lnTo>
                  <a:pt x="0" y="11829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0">
            <a:off x="1651432" y="1170562"/>
            <a:ext cx="6532891" cy="808662"/>
          </a:xfrm>
          <a:custGeom>
            <a:avLst/>
            <a:gdLst/>
            <a:ahLst/>
            <a:cxnLst/>
            <a:rect r="r" b="b" t="t" l="l"/>
            <a:pathLst>
              <a:path h="808662" w="6532891">
                <a:moveTo>
                  <a:pt x="0" y="808662"/>
                </a:moveTo>
                <a:lnTo>
                  <a:pt x="6532891" y="808662"/>
                </a:lnTo>
                <a:lnTo>
                  <a:pt x="6532891" y="0"/>
                </a:lnTo>
                <a:lnTo>
                  <a:pt x="0" y="0"/>
                </a:lnTo>
                <a:lnTo>
                  <a:pt x="0" y="80866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-7571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086953" y="3834803"/>
            <a:ext cx="1182951" cy="1182951"/>
          </a:xfrm>
          <a:custGeom>
            <a:avLst/>
            <a:gdLst/>
            <a:ahLst/>
            <a:cxnLst/>
            <a:rect r="r" b="b" t="t" l="l"/>
            <a:pathLst>
              <a:path h="1182951" w="1182951">
                <a:moveTo>
                  <a:pt x="0" y="0"/>
                </a:moveTo>
                <a:lnTo>
                  <a:pt x="1182951" y="0"/>
                </a:lnTo>
                <a:lnTo>
                  <a:pt x="1182951" y="1182950"/>
                </a:lnTo>
                <a:lnTo>
                  <a:pt x="0" y="11829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355629" y="4101976"/>
            <a:ext cx="710642" cy="987002"/>
          </a:xfrm>
          <a:custGeom>
            <a:avLst/>
            <a:gdLst/>
            <a:ahLst/>
            <a:cxnLst/>
            <a:rect r="r" b="b" t="t" l="l"/>
            <a:pathLst>
              <a:path h="987002" w="710642">
                <a:moveTo>
                  <a:pt x="0" y="0"/>
                </a:moveTo>
                <a:lnTo>
                  <a:pt x="710641" y="0"/>
                </a:lnTo>
                <a:lnTo>
                  <a:pt x="710641" y="987003"/>
                </a:lnTo>
                <a:lnTo>
                  <a:pt x="0" y="9870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89284" y="5409390"/>
            <a:ext cx="1222724" cy="1222724"/>
          </a:xfrm>
          <a:custGeom>
            <a:avLst/>
            <a:gdLst/>
            <a:ahLst/>
            <a:cxnLst/>
            <a:rect r="r" b="b" t="t" l="l"/>
            <a:pathLst>
              <a:path h="1222724" w="1222724">
                <a:moveTo>
                  <a:pt x="0" y="0"/>
                </a:moveTo>
                <a:lnTo>
                  <a:pt x="1222724" y="0"/>
                </a:lnTo>
                <a:lnTo>
                  <a:pt x="1222724" y="1222725"/>
                </a:lnTo>
                <a:lnTo>
                  <a:pt x="0" y="12227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910224" y="4249103"/>
            <a:ext cx="1030584" cy="1538186"/>
          </a:xfrm>
          <a:custGeom>
            <a:avLst/>
            <a:gdLst/>
            <a:ahLst/>
            <a:cxnLst/>
            <a:rect r="r" b="b" t="t" l="l"/>
            <a:pathLst>
              <a:path h="1538186" w="1030584">
                <a:moveTo>
                  <a:pt x="0" y="0"/>
                </a:moveTo>
                <a:lnTo>
                  <a:pt x="1030584" y="0"/>
                </a:lnTo>
                <a:lnTo>
                  <a:pt x="1030584" y="1538185"/>
                </a:lnTo>
                <a:lnTo>
                  <a:pt x="0" y="153818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769483" y="4366737"/>
            <a:ext cx="2144066" cy="1302033"/>
          </a:xfrm>
          <a:custGeom>
            <a:avLst/>
            <a:gdLst/>
            <a:ahLst/>
            <a:cxnLst/>
            <a:rect r="r" b="b" t="t" l="l"/>
            <a:pathLst>
              <a:path h="1302033" w="2144066">
                <a:moveTo>
                  <a:pt x="0" y="0"/>
                </a:moveTo>
                <a:lnTo>
                  <a:pt x="2144066" y="0"/>
                </a:lnTo>
                <a:lnTo>
                  <a:pt x="2144066" y="1302033"/>
                </a:lnTo>
                <a:lnTo>
                  <a:pt x="0" y="130203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2910544" y="895258"/>
            <a:ext cx="3704714" cy="154924"/>
          </a:xfrm>
          <a:custGeom>
            <a:avLst/>
            <a:gdLst/>
            <a:ahLst/>
            <a:cxnLst/>
            <a:rect r="r" b="b" t="t" l="l"/>
            <a:pathLst>
              <a:path h="154924" w="3704714">
                <a:moveTo>
                  <a:pt x="3704714" y="0"/>
                </a:moveTo>
                <a:lnTo>
                  <a:pt x="0" y="0"/>
                </a:lnTo>
                <a:lnTo>
                  <a:pt x="0" y="154924"/>
                </a:lnTo>
                <a:lnTo>
                  <a:pt x="3704714" y="154924"/>
                </a:lnTo>
                <a:lnTo>
                  <a:pt x="3704714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486529" y="3008948"/>
            <a:ext cx="4395147" cy="973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Permiten reducir el consumo de energía sin disminuir el rendimiento de los sistemas o servicios.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520176" y="5915406"/>
            <a:ext cx="1853531" cy="305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5"/>
              </a:lnSpc>
            </a:pPr>
            <a:r>
              <a:rPr lang="en-US" b="true" sz="15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ILUMINACIÓN LED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416604" y="5982081"/>
            <a:ext cx="2465073" cy="44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82"/>
              </a:lnSpc>
            </a:pPr>
            <a:r>
              <a:rPr lang="en-US" b="true" sz="1582" spc="17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MOTORES DE ALTA EFICIENCIA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68088" y="2354928"/>
            <a:ext cx="3161035" cy="387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b="true" sz="2000">
                <a:solidFill>
                  <a:srgbClr val="018FC7"/>
                </a:solidFill>
                <a:latin typeface="Arial Bold"/>
                <a:ea typeface="Arial Bold"/>
                <a:cs typeface="Arial Bold"/>
                <a:sym typeface="Arial Bold"/>
              </a:rPr>
              <a:t>ENERGÍAS RENOVABLES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730478" y="2231196"/>
            <a:ext cx="3769561" cy="582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true" sz="2000">
                <a:solidFill>
                  <a:srgbClr val="018FC7"/>
                </a:solidFill>
                <a:latin typeface="Arial Bold"/>
                <a:ea typeface="Arial Bold"/>
                <a:cs typeface="Arial Bold"/>
                <a:sym typeface="Arial Bold"/>
              </a:rPr>
              <a:t>TECNOLOGÍAS DE EFICIENCIA ENERGÉTICA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77802" y="3004990"/>
            <a:ext cx="3516697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Generan energía a partir de fuentes naturales e inagotables.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700153" y="1245778"/>
            <a:ext cx="6484170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 tecnologías limpias se agrupan según su función en la reducción del impacto ambiental y la optimización de recursos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23822" y="4831730"/>
            <a:ext cx="1730925" cy="305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5"/>
              </a:lnSpc>
            </a:pPr>
            <a:r>
              <a:rPr lang="en-US" b="true" sz="15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ENERGÍA SOLAR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262647" y="5695280"/>
            <a:ext cx="1631852" cy="584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5"/>
              </a:lnSpc>
            </a:pPr>
            <a:r>
              <a:rPr lang="en-US" b="true" sz="15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ENERGÍA HIDRÁULICA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262647" y="5067617"/>
            <a:ext cx="1786810" cy="305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5"/>
              </a:lnSpc>
            </a:pPr>
            <a:r>
              <a:rPr lang="en-US" b="true" sz="1582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ENERGÍA EÓLICA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6858000"/>
          </a:xfrm>
          <a:custGeom>
            <a:avLst/>
            <a:gdLst/>
            <a:ahLst/>
            <a:cxnLst/>
            <a:rect r="r" b="b" t="t" l="l"/>
            <a:pathLst>
              <a:path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68" t="-13716" r="-12245" b="-10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45" y="-25261"/>
            <a:ext cx="1954601" cy="1930169"/>
          </a:xfrm>
          <a:custGeom>
            <a:avLst/>
            <a:gdLst/>
            <a:ahLst/>
            <a:cxnLst/>
            <a:rect r="r" b="b" t="t" l="l"/>
            <a:pathLst>
              <a:path h="1930169" w="1954601">
                <a:moveTo>
                  <a:pt x="0" y="0"/>
                </a:moveTo>
                <a:lnTo>
                  <a:pt x="1954601" y="0"/>
                </a:lnTo>
                <a:lnTo>
                  <a:pt x="1954601" y="1930169"/>
                </a:lnTo>
                <a:lnTo>
                  <a:pt x="0" y="193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51262" y="328830"/>
            <a:ext cx="6781952" cy="643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4"/>
              </a:lnSpc>
            </a:pPr>
            <a:r>
              <a:rPr lang="en-US" sz="45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Clasificación 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2910544" y="895258"/>
            <a:ext cx="3704714" cy="154924"/>
          </a:xfrm>
          <a:custGeom>
            <a:avLst/>
            <a:gdLst/>
            <a:ahLst/>
            <a:cxnLst/>
            <a:rect r="r" b="b" t="t" l="l"/>
            <a:pathLst>
              <a:path h="154924" w="3704714">
                <a:moveTo>
                  <a:pt x="3704714" y="0"/>
                </a:moveTo>
                <a:lnTo>
                  <a:pt x="0" y="0"/>
                </a:lnTo>
                <a:lnTo>
                  <a:pt x="0" y="154924"/>
                </a:lnTo>
                <a:lnTo>
                  <a:pt x="3704714" y="154924"/>
                </a:lnTo>
                <a:lnTo>
                  <a:pt x="37047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1616678" y="3803901"/>
            <a:ext cx="5591027" cy="701420"/>
          </a:xfrm>
          <a:custGeom>
            <a:avLst/>
            <a:gdLst/>
            <a:ahLst/>
            <a:cxnLst/>
            <a:rect r="r" b="b" t="t" l="l"/>
            <a:pathLst>
              <a:path h="701420" w="5591027">
                <a:moveTo>
                  <a:pt x="0" y="0"/>
                </a:moveTo>
                <a:lnTo>
                  <a:pt x="5591026" y="0"/>
                </a:lnTo>
                <a:lnTo>
                  <a:pt x="5591026" y="701420"/>
                </a:lnTo>
                <a:lnTo>
                  <a:pt x="0" y="701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227806" y="3429000"/>
            <a:ext cx="1916333" cy="1351015"/>
          </a:xfrm>
          <a:custGeom>
            <a:avLst/>
            <a:gdLst/>
            <a:ahLst/>
            <a:cxnLst/>
            <a:rect r="r" b="b" t="t" l="l"/>
            <a:pathLst>
              <a:path h="1351015" w="1916333">
                <a:moveTo>
                  <a:pt x="0" y="0"/>
                </a:moveTo>
                <a:lnTo>
                  <a:pt x="1916332" y="0"/>
                </a:lnTo>
                <a:lnTo>
                  <a:pt x="1916332" y="1351015"/>
                </a:lnTo>
                <a:lnTo>
                  <a:pt x="0" y="13510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19044" y="4835558"/>
            <a:ext cx="2759108" cy="2754509"/>
          </a:xfrm>
          <a:custGeom>
            <a:avLst/>
            <a:gdLst/>
            <a:ahLst/>
            <a:cxnLst/>
            <a:rect r="r" b="b" t="t" l="l"/>
            <a:pathLst>
              <a:path h="2754509" w="2759108">
                <a:moveTo>
                  <a:pt x="0" y="0"/>
                </a:moveTo>
                <a:lnTo>
                  <a:pt x="2759108" y="0"/>
                </a:lnTo>
                <a:lnTo>
                  <a:pt x="2759108" y="2754510"/>
                </a:lnTo>
                <a:lnTo>
                  <a:pt x="0" y="27545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488486" y="-158235"/>
            <a:ext cx="3076973" cy="3034665"/>
          </a:xfrm>
          <a:custGeom>
            <a:avLst/>
            <a:gdLst/>
            <a:ahLst/>
            <a:cxnLst/>
            <a:rect r="r" b="b" t="t" l="l"/>
            <a:pathLst>
              <a:path h="3034665" w="3076973">
                <a:moveTo>
                  <a:pt x="0" y="0"/>
                </a:moveTo>
                <a:lnTo>
                  <a:pt x="3076973" y="0"/>
                </a:lnTo>
                <a:lnTo>
                  <a:pt x="3076973" y="3034665"/>
                </a:lnTo>
                <a:lnTo>
                  <a:pt x="0" y="3034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27443" y="5048435"/>
            <a:ext cx="1092307" cy="1092307"/>
          </a:xfrm>
          <a:custGeom>
            <a:avLst/>
            <a:gdLst/>
            <a:ahLst/>
            <a:cxnLst/>
            <a:rect r="r" b="b" t="t" l="l"/>
            <a:pathLst>
              <a:path h="1092307" w="1092307">
                <a:moveTo>
                  <a:pt x="0" y="0"/>
                </a:moveTo>
                <a:lnTo>
                  <a:pt x="1092307" y="0"/>
                </a:lnTo>
                <a:lnTo>
                  <a:pt x="1092307" y="1092306"/>
                </a:lnTo>
                <a:lnTo>
                  <a:pt x="0" y="10923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534692" y="5032460"/>
            <a:ext cx="1302560" cy="1139740"/>
          </a:xfrm>
          <a:custGeom>
            <a:avLst/>
            <a:gdLst/>
            <a:ahLst/>
            <a:cxnLst/>
            <a:rect r="r" b="b" t="t" l="l"/>
            <a:pathLst>
              <a:path h="1139740" w="1302560">
                <a:moveTo>
                  <a:pt x="0" y="0"/>
                </a:moveTo>
                <a:lnTo>
                  <a:pt x="1302560" y="0"/>
                </a:lnTo>
                <a:lnTo>
                  <a:pt x="1302560" y="1139740"/>
                </a:lnTo>
                <a:lnTo>
                  <a:pt x="0" y="11397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762901" y="3050690"/>
            <a:ext cx="2406017" cy="1729325"/>
          </a:xfrm>
          <a:custGeom>
            <a:avLst/>
            <a:gdLst/>
            <a:ahLst/>
            <a:cxnLst/>
            <a:rect r="r" b="b" t="t" l="l"/>
            <a:pathLst>
              <a:path h="1729325" w="2406017">
                <a:moveTo>
                  <a:pt x="0" y="0"/>
                </a:moveTo>
                <a:lnTo>
                  <a:pt x="2406017" y="0"/>
                </a:lnTo>
                <a:lnTo>
                  <a:pt x="2406017" y="1729325"/>
                </a:lnTo>
                <a:lnTo>
                  <a:pt x="0" y="17293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03590" y="5019891"/>
            <a:ext cx="1776776" cy="1625750"/>
          </a:xfrm>
          <a:custGeom>
            <a:avLst/>
            <a:gdLst/>
            <a:ahLst/>
            <a:cxnLst/>
            <a:rect r="r" b="b" t="t" l="l"/>
            <a:pathLst>
              <a:path h="1625750" w="1776776">
                <a:moveTo>
                  <a:pt x="0" y="0"/>
                </a:moveTo>
                <a:lnTo>
                  <a:pt x="1776775" y="0"/>
                </a:lnTo>
                <a:lnTo>
                  <a:pt x="1776775" y="1625750"/>
                </a:lnTo>
                <a:lnTo>
                  <a:pt x="0" y="16257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56429" y="3086690"/>
            <a:ext cx="1152163" cy="1729325"/>
          </a:xfrm>
          <a:custGeom>
            <a:avLst/>
            <a:gdLst/>
            <a:ahLst/>
            <a:cxnLst/>
            <a:rect r="r" b="b" t="t" l="l"/>
            <a:pathLst>
              <a:path h="1729325" w="1152163">
                <a:moveTo>
                  <a:pt x="0" y="0"/>
                </a:moveTo>
                <a:lnTo>
                  <a:pt x="1152162" y="0"/>
                </a:lnTo>
                <a:lnTo>
                  <a:pt x="1152162" y="1729325"/>
                </a:lnTo>
                <a:lnTo>
                  <a:pt x="0" y="17293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78681" y="1568993"/>
            <a:ext cx="4043993" cy="63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60"/>
              </a:lnSpc>
            </a:pPr>
            <a:r>
              <a:rPr lang="en-US" b="true" sz="2000">
                <a:solidFill>
                  <a:srgbClr val="3D85D0"/>
                </a:solidFill>
                <a:latin typeface="Arial Bold"/>
                <a:ea typeface="Arial Bold"/>
                <a:cs typeface="Arial Bold"/>
                <a:sym typeface="Arial Bold"/>
              </a:rPr>
              <a:t>TECNOLOGÍAS DE TRATAMIENTO DE AGUA Y AIRE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874661" y="1619793"/>
            <a:ext cx="3769561" cy="582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true" sz="2000">
                <a:solidFill>
                  <a:srgbClr val="3D85D0"/>
                </a:solidFill>
                <a:latin typeface="Arial Bold"/>
                <a:ea typeface="Arial Bold"/>
                <a:cs typeface="Arial Bold"/>
                <a:sym typeface="Arial Bold"/>
              </a:rPr>
              <a:t>TECNOLOGÍAS LIMPIAS EN TRANSPORTE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0" y="2317056"/>
            <a:ext cx="4201065" cy="809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8"/>
              </a:lnSpc>
            </a:pPr>
            <a:r>
              <a:rPr lang="en-US" sz="18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Diseñados para eliminar contaminantes y mejorar la calidad del agua y del aire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762901" y="2305431"/>
            <a:ext cx="4040516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Reduce el impacto ambiental del traslado de personas y mercancías.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06372" y="4778408"/>
            <a:ext cx="3842868" cy="270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76"/>
              </a:lnSpc>
            </a:pPr>
            <a:r>
              <a:rPr lang="en-US" b="true" sz="141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PLANTAS DE TRATAMIENTO DE AGUAS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759441" y="3664256"/>
            <a:ext cx="2465073" cy="44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82"/>
              </a:lnSpc>
            </a:pPr>
            <a:r>
              <a:rPr lang="en-US" b="true" sz="1582" spc="17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VEHÍCULOS ELÉCTRICOS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72582" y="6276975"/>
            <a:ext cx="3710448" cy="368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0"/>
              </a:lnSpc>
            </a:pPr>
            <a:r>
              <a:rPr lang="en-US" b="true" sz="141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CAPTURA Y ALMACENAMIENTO DE CARBONO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703845" y="5602330"/>
            <a:ext cx="2465073" cy="44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82"/>
              </a:lnSpc>
            </a:pPr>
            <a:r>
              <a:rPr lang="en-US" b="true" sz="1582" spc="17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COMBUSTIBLES ALTERNATIVOS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6858000"/>
          </a:xfrm>
          <a:custGeom>
            <a:avLst/>
            <a:gdLst/>
            <a:ahLst/>
            <a:cxnLst/>
            <a:rect r="r" b="b" t="t" l="l"/>
            <a:pathLst>
              <a:path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68" t="-13716" r="-12245" b="-10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45" y="-25261"/>
            <a:ext cx="1954601" cy="1930169"/>
          </a:xfrm>
          <a:custGeom>
            <a:avLst/>
            <a:gdLst/>
            <a:ahLst/>
            <a:cxnLst/>
            <a:rect r="r" b="b" t="t" l="l"/>
            <a:pathLst>
              <a:path h="1930169" w="1954601">
                <a:moveTo>
                  <a:pt x="0" y="0"/>
                </a:moveTo>
                <a:lnTo>
                  <a:pt x="1954601" y="0"/>
                </a:lnTo>
                <a:lnTo>
                  <a:pt x="1954601" y="1930169"/>
                </a:lnTo>
                <a:lnTo>
                  <a:pt x="0" y="193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15684" y="723900"/>
            <a:ext cx="7190859" cy="567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9"/>
              </a:lnSpc>
            </a:pPr>
            <a:r>
              <a:rPr lang="en-US" sz="399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Ejemplos y Aplicaciones 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1845846" y="1216782"/>
            <a:ext cx="3704714" cy="154924"/>
          </a:xfrm>
          <a:custGeom>
            <a:avLst/>
            <a:gdLst/>
            <a:ahLst/>
            <a:cxnLst/>
            <a:rect r="r" b="b" t="t" l="l"/>
            <a:pathLst>
              <a:path h="154924" w="3704714">
                <a:moveTo>
                  <a:pt x="3704714" y="0"/>
                </a:moveTo>
                <a:lnTo>
                  <a:pt x="0" y="0"/>
                </a:lnTo>
                <a:lnTo>
                  <a:pt x="0" y="154924"/>
                </a:lnTo>
                <a:lnTo>
                  <a:pt x="3704714" y="154924"/>
                </a:lnTo>
                <a:lnTo>
                  <a:pt x="37047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4227311" y="1216782"/>
            <a:ext cx="3704714" cy="154924"/>
          </a:xfrm>
          <a:custGeom>
            <a:avLst/>
            <a:gdLst/>
            <a:ahLst/>
            <a:cxnLst/>
            <a:rect r="r" b="b" t="t" l="l"/>
            <a:pathLst>
              <a:path h="154924" w="3704714">
                <a:moveTo>
                  <a:pt x="3704714" y="0"/>
                </a:moveTo>
                <a:lnTo>
                  <a:pt x="0" y="0"/>
                </a:lnTo>
                <a:lnTo>
                  <a:pt x="0" y="154924"/>
                </a:lnTo>
                <a:lnTo>
                  <a:pt x="3704714" y="154924"/>
                </a:lnTo>
                <a:lnTo>
                  <a:pt x="37047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1683984" y="1864404"/>
            <a:ext cx="467723" cy="476730"/>
          </a:xfrm>
          <a:custGeom>
            <a:avLst/>
            <a:gdLst/>
            <a:ahLst/>
            <a:cxnLst/>
            <a:rect r="r" b="b" t="t" l="l"/>
            <a:pathLst>
              <a:path h="476730" w="467723">
                <a:moveTo>
                  <a:pt x="0" y="0"/>
                </a:moveTo>
                <a:lnTo>
                  <a:pt x="467723" y="0"/>
                </a:lnTo>
                <a:lnTo>
                  <a:pt x="467723" y="476731"/>
                </a:lnTo>
                <a:lnTo>
                  <a:pt x="0" y="476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480846">
            <a:off x="7977194" y="5544988"/>
            <a:ext cx="3274818" cy="3233450"/>
            <a:chOff x="0" y="0"/>
            <a:chExt cx="4366424" cy="4311267"/>
          </a:xfrm>
        </p:grpSpPr>
        <p:sp>
          <p:nvSpPr>
            <p:cNvPr name="Freeform 9" id="9"/>
            <p:cNvSpPr/>
            <p:nvPr/>
          </p:nvSpPr>
          <p:spPr>
            <a:xfrm flipH="false" flipV="false" rot="2905656">
              <a:off x="543888" y="674460"/>
              <a:ext cx="3079820" cy="2839034"/>
            </a:xfrm>
            <a:custGeom>
              <a:avLst/>
              <a:gdLst/>
              <a:ahLst/>
              <a:cxnLst/>
              <a:rect r="r" b="b" t="t" l="l"/>
              <a:pathLst>
                <a:path h="2839034" w="3079820">
                  <a:moveTo>
                    <a:pt x="0" y="0"/>
                  </a:moveTo>
                  <a:lnTo>
                    <a:pt x="3079819" y="0"/>
                  </a:lnTo>
                  <a:lnTo>
                    <a:pt x="3079819" y="2839034"/>
                  </a:lnTo>
                  <a:lnTo>
                    <a:pt x="0" y="2839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2912235">
              <a:off x="743122" y="797854"/>
              <a:ext cx="3079820" cy="2839034"/>
            </a:xfrm>
            <a:custGeom>
              <a:avLst/>
              <a:gdLst/>
              <a:ahLst/>
              <a:cxnLst/>
              <a:rect r="r" b="b" t="t" l="l"/>
              <a:pathLst>
                <a:path h="2839034" w="3079820">
                  <a:moveTo>
                    <a:pt x="0" y="0"/>
                  </a:moveTo>
                  <a:lnTo>
                    <a:pt x="3079820" y="0"/>
                  </a:lnTo>
                  <a:lnTo>
                    <a:pt x="3079820" y="2839033"/>
                  </a:lnTo>
                  <a:lnTo>
                    <a:pt x="0" y="283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AutoShape 11" id="11"/>
          <p:cNvSpPr/>
          <p:nvPr/>
        </p:nvSpPr>
        <p:spPr>
          <a:xfrm flipH="true" flipV="true">
            <a:off x="4572000" y="1906102"/>
            <a:ext cx="0" cy="4555859"/>
          </a:xfrm>
          <a:prstGeom prst="line">
            <a:avLst/>
          </a:prstGeom>
          <a:ln cap="flat" w="38100">
            <a:solidFill>
              <a:srgbClr val="8E74C2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2709418" y="5160683"/>
            <a:ext cx="1342312" cy="1337278"/>
          </a:xfrm>
          <a:custGeom>
            <a:avLst/>
            <a:gdLst/>
            <a:ahLst/>
            <a:cxnLst/>
            <a:rect r="r" b="b" t="t" l="l"/>
            <a:pathLst>
              <a:path h="1337278" w="1342312">
                <a:moveTo>
                  <a:pt x="0" y="0"/>
                </a:moveTo>
                <a:lnTo>
                  <a:pt x="1342312" y="0"/>
                </a:lnTo>
                <a:lnTo>
                  <a:pt x="1342312" y="1337278"/>
                </a:lnTo>
                <a:lnTo>
                  <a:pt x="0" y="1337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-72000" y="5770860"/>
            <a:ext cx="2352090" cy="1303688"/>
          </a:xfrm>
          <a:custGeom>
            <a:avLst/>
            <a:gdLst/>
            <a:ahLst/>
            <a:cxnLst/>
            <a:rect r="r" b="b" t="t" l="l"/>
            <a:pathLst>
              <a:path h="1303688" w="2352090">
                <a:moveTo>
                  <a:pt x="0" y="1303687"/>
                </a:moveTo>
                <a:lnTo>
                  <a:pt x="2352090" y="1303687"/>
                </a:lnTo>
                <a:lnTo>
                  <a:pt x="2352090" y="0"/>
                </a:lnTo>
                <a:lnTo>
                  <a:pt x="0" y="0"/>
                </a:lnTo>
                <a:lnTo>
                  <a:pt x="0" y="1303687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400000">
            <a:off x="7101472" y="1864404"/>
            <a:ext cx="467723" cy="476730"/>
          </a:xfrm>
          <a:custGeom>
            <a:avLst/>
            <a:gdLst/>
            <a:ahLst/>
            <a:cxnLst/>
            <a:rect r="r" b="b" t="t" l="l"/>
            <a:pathLst>
              <a:path h="476730" w="467723">
                <a:moveTo>
                  <a:pt x="0" y="0"/>
                </a:moveTo>
                <a:lnTo>
                  <a:pt x="467723" y="0"/>
                </a:lnTo>
                <a:lnTo>
                  <a:pt x="467723" y="476731"/>
                </a:lnTo>
                <a:lnTo>
                  <a:pt x="0" y="4767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7217663" y="-97261"/>
            <a:ext cx="2044869" cy="1862690"/>
          </a:xfrm>
          <a:custGeom>
            <a:avLst/>
            <a:gdLst/>
            <a:ahLst/>
            <a:cxnLst/>
            <a:rect r="r" b="b" t="t" l="l"/>
            <a:pathLst>
              <a:path h="1862690" w="2044869">
                <a:moveTo>
                  <a:pt x="2044869" y="0"/>
                </a:moveTo>
                <a:lnTo>
                  <a:pt x="0" y="0"/>
                </a:lnTo>
                <a:lnTo>
                  <a:pt x="0" y="1862690"/>
                </a:lnTo>
                <a:lnTo>
                  <a:pt x="2044869" y="1862690"/>
                </a:lnTo>
                <a:lnTo>
                  <a:pt x="2044869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6983" y="3472579"/>
            <a:ext cx="1649689" cy="1133786"/>
          </a:xfrm>
          <a:custGeom>
            <a:avLst/>
            <a:gdLst/>
            <a:ahLst/>
            <a:cxnLst/>
            <a:rect r="r" b="b" t="t" l="l"/>
            <a:pathLst>
              <a:path h="1133786" w="1649689">
                <a:moveTo>
                  <a:pt x="0" y="0"/>
                </a:moveTo>
                <a:lnTo>
                  <a:pt x="1649688" y="0"/>
                </a:lnTo>
                <a:lnTo>
                  <a:pt x="1649688" y="1133786"/>
                </a:lnTo>
                <a:lnTo>
                  <a:pt x="0" y="1133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780510" y="3472579"/>
            <a:ext cx="1271220" cy="1145687"/>
          </a:xfrm>
          <a:custGeom>
            <a:avLst/>
            <a:gdLst/>
            <a:ahLst/>
            <a:cxnLst/>
            <a:rect r="r" b="b" t="t" l="l"/>
            <a:pathLst>
              <a:path h="1145687" w="1271220">
                <a:moveTo>
                  <a:pt x="0" y="0"/>
                </a:moveTo>
                <a:lnTo>
                  <a:pt x="1271220" y="0"/>
                </a:lnTo>
                <a:lnTo>
                  <a:pt x="1271220" y="1145687"/>
                </a:lnTo>
                <a:lnTo>
                  <a:pt x="0" y="114568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5189619" y="3429000"/>
            <a:ext cx="1699189" cy="1129961"/>
          </a:xfrm>
          <a:custGeom>
            <a:avLst/>
            <a:gdLst/>
            <a:ahLst/>
            <a:cxnLst/>
            <a:rect r="r" b="b" t="t" l="l"/>
            <a:pathLst>
              <a:path h="1129961" w="1699189">
                <a:moveTo>
                  <a:pt x="1699190" y="0"/>
                </a:moveTo>
                <a:lnTo>
                  <a:pt x="0" y="0"/>
                </a:lnTo>
                <a:lnTo>
                  <a:pt x="0" y="1129961"/>
                </a:lnTo>
                <a:lnTo>
                  <a:pt x="1699190" y="1129961"/>
                </a:lnTo>
                <a:lnTo>
                  <a:pt x="169919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151842" y="5107441"/>
            <a:ext cx="1655914" cy="1681131"/>
          </a:xfrm>
          <a:custGeom>
            <a:avLst/>
            <a:gdLst/>
            <a:ahLst/>
            <a:cxnLst/>
            <a:rect r="r" b="b" t="t" l="l"/>
            <a:pathLst>
              <a:path h="1681131" w="1655914">
                <a:moveTo>
                  <a:pt x="0" y="0"/>
                </a:moveTo>
                <a:lnTo>
                  <a:pt x="1655913" y="0"/>
                </a:lnTo>
                <a:lnTo>
                  <a:pt x="1655913" y="1681130"/>
                </a:lnTo>
                <a:lnTo>
                  <a:pt x="0" y="16811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369730" y="5151414"/>
            <a:ext cx="1426977" cy="1346547"/>
          </a:xfrm>
          <a:custGeom>
            <a:avLst/>
            <a:gdLst/>
            <a:ahLst/>
            <a:cxnLst/>
            <a:rect r="r" b="b" t="t" l="l"/>
            <a:pathLst>
              <a:path h="1346547" w="1426977">
                <a:moveTo>
                  <a:pt x="0" y="0"/>
                </a:moveTo>
                <a:lnTo>
                  <a:pt x="1426977" y="0"/>
                </a:lnTo>
                <a:lnTo>
                  <a:pt x="1426977" y="1346547"/>
                </a:lnTo>
                <a:lnTo>
                  <a:pt x="0" y="13465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0" y="4825440"/>
            <a:ext cx="2369998" cy="1561264"/>
          </a:xfrm>
          <a:custGeom>
            <a:avLst/>
            <a:gdLst/>
            <a:ahLst/>
            <a:cxnLst/>
            <a:rect r="r" b="b" t="t" l="l"/>
            <a:pathLst>
              <a:path h="1561264" w="2369998">
                <a:moveTo>
                  <a:pt x="0" y="0"/>
                </a:moveTo>
                <a:lnTo>
                  <a:pt x="2369998" y="0"/>
                </a:lnTo>
                <a:lnTo>
                  <a:pt x="2369998" y="1561264"/>
                </a:lnTo>
                <a:lnTo>
                  <a:pt x="0" y="156126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7812734" y="3536997"/>
            <a:ext cx="1060042" cy="1042816"/>
          </a:xfrm>
          <a:custGeom>
            <a:avLst/>
            <a:gdLst/>
            <a:ahLst/>
            <a:cxnLst/>
            <a:rect r="r" b="b" t="t" l="l"/>
            <a:pathLst>
              <a:path h="1042816" w="1060042">
                <a:moveTo>
                  <a:pt x="0" y="0"/>
                </a:moveTo>
                <a:lnTo>
                  <a:pt x="1060042" y="0"/>
                </a:lnTo>
                <a:lnTo>
                  <a:pt x="1060042" y="1042817"/>
                </a:lnTo>
                <a:lnTo>
                  <a:pt x="0" y="104281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419571" y="2500416"/>
            <a:ext cx="2996549" cy="31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true" sz="2000">
                <a:solidFill>
                  <a:srgbClr val="6E5DE4"/>
                </a:solidFill>
                <a:latin typeface="Arial Bold"/>
                <a:ea typeface="Arial Bold"/>
                <a:cs typeface="Arial Bold"/>
                <a:sym typeface="Arial Bold"/>
              </a:rPr>
              <a:t>SECTOR ENERGÉTICO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039214" y="2500416"/>
            <a:ext cx="2567328" cy="31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true" sz="2000">
                <a:solidFill>
                  <a:srgbClr val="079E00"/>
                </a:solidFill>
                <a:latin typeface="Arial Bold"/>
                <a:ea typeface="Arial Bold"/>
                <a:cs typeface="Arial Bold"/>
                <a:sym typeface="Arial Bold"/>
              </a:rPr>
              <a:t>SECTOR AGRÍCOLA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5760" y="3032846"/>
            <a:ext cx="1505985" cy="37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Paneles solares fotovoltaicos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5760" y="4663204"/>
            <a:ext cx="1505985" cy="19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Biodigestores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663128" y="4792383"/>
            <a:ext cx="1505985" cy="19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Aerogeneradores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757326" y="3032846"/>
            <a:ext cx="1505985" cy="37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Plantas geotermicas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301771" y="3176025"/>
            <a:ext cx="1505985" cy="19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Riego por goteo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286222" y="4646558"/>
            <a:ext cx="1505985" cy="37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Sistemas agroforestales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173206" y="4760295"/>
            <a:ext cx="1505985" cy="19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Biofertilizantes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627570" y="3053842"/>
            <a:ext cx="1505985" cy="37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Control biológico de plagas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6858000"/>
          </a:xfrm>
          <a:custGeom>
            <a:avLst/>
            <a:gdLst/>
            <a:ahLst/>
            <a:cxnLst/>
            <a:rect r="r" b="b" t="t" l="l"/>
            <a:pathLst>
              <a:path h="6858000" w="9144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68" t="-13716" r="-12245" b="-102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145" y="-25261"/>
            <a:ext cx="1954601" cy="1930169"/>
          </a:xfrm>
          <a:custGeom>
            <a:avLst/>
            <a:gdLst/>
            <a:ahLst/>
            <a:cxnLst/>
            <a:rect r="r" b="b" t="t" l="l"/>
            <a:pathLst>
              <a:path h="1930169" w="1954601">
                <a:moveTo>
                  <a:pt x="0" y="0"/>
                </a:moveTo>
                <a:lnTo>
                  <a:pt x="1954601" y="0"/>
                </a:lnTo>
                <a:lnTo>
                  <a:pt x="1954601" y="1930169"/>
                </a:lnTo>
                <a:lnTo>
                  <a:pt x="0" y="193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15684" y="723900"/>
            <a:ext cx="7190859" cy="567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9"/>
              </a:lnSpc>
            </a:pPr>
            <a:r>
              <a:rPr lang="en-US" sz="3999" b="true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Ejemplos y Aplicaciones 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1845846" y="1216782"/>
            <a:ext cx="3704714" cy="154924"/>
          </a:xfrm>
          <a:custGeom>
            <a:avLst/>
            <a:gdLst/>
            <a:ahLst/>
            <a:cxnLst/>
            <a:rect r="r" b="b" t="t" l="l"/>
            <a:pathLst>
              <a:path h="154924" w="3704714">
                <a:moveTo>
                  <a:pt x="3704714" y="0"/>
                </a:moveTo>
                <a:lnTo>
                  <a:pt x="0" y="0"/>
                </a:lnTo>
                <a:lnTo>
                  <a:pt x="0" y="154924"/>
                </a:lnTo>
                <a:lnTo>
                  <a:pt x="3704714" y="154924"/>
                </a:lnTo>
                <a:lnTo>
                  <a:pt x="37047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4227311" y="1216782"/>
            <a:ext cx="3704714" cy="154924"/>
          </a:xfrm>
          <a:custGeom>
            <a:avLst/>
            <a:gdLst/>
            <a:ahLst/>
            <a:cxnLst/>
            <a:rect r="r" b="b" t="t" l="l"/>
            <a:pathLst>
              <a:path h="154924" w="3704714">
                <a:moveTo>
                  <a:pt x="3704714" y="0"/>
                </a:moveTo>
                <a:lnTo>
                  <a:pt x="0" y="0"/>
                </a:lnTo>
                <a:lnTo>
                  <a:pt x="0" y="154924"/>
                </a:lnTo>
                <a:lnTo>
                  <a:pt x="3704714" y="154924"/>
                </a:lnTo>
                <a:lnTo>
                  <a:pt x="37047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1574805" y="1864404"/>
            <a:ext cx="467723" cy="476730"/>
          </a:xfrm>
          <a:custGeom>
            <a:avLst/>
            <a:gdLst/>
            <a:ahLst/>
            <a:cxnLst/>
            <a:rect r="r" b="b" t="t" l="l"/>
            <a:pathLst>
              <a:path h="476730" w="467723">
                <a:moveTo>
                  <a:pt x="0" y="0"/>
                </a:moveTo>
                <a:lnTo>
                  <a:pt x="467723" y="0"/>
                </a:lnTo>
                <a:lnTo>
                  <a:pt x="467723" y="476731"/>
                </a:lnTo>
                <a:lnTo>
                  <a:pt x="0" y="476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480846">
            <a:off x="7977194" y="5544988"/>
            <a:ext cx="3274818" cy="3233450"/>
            <a:chOff x="0" y="0"/>
            <a:chExt cx="4366424" cy="4311267"/>
          </a:xfrm>
        </p:grpSpPr>
        <p:sp>
          <p:nvSpPr>
            <p:cNvPr name="Freeform 9" id="9"/>
            <p:cNvSpPr/>
            <p:nvPr/>
          </p:nvSpPr>
          <p:spPr>
            <a:xfrm flipH="false" flipV="false" rot="2905656">
              <a:off x="543888" y="674460"/>
              <a:ext cx="3079820" cy="2839034"/>
            </a:xfrm>
            <a:custGeom>
              <a:avLst/>
              <a:gdLst/>
              <a:ahLst/>
              <a:cxnLst/>
              <a:rect r="r" b="b" t="t" l="l"/>
              <a:pathLst>
                <a:path h="2839034" w="3079820">
                  <a:moveTo>
                    <a:pt x="0" y="0"/>
                  </a:moveTo>
                  <a:lnTo>
                    <a:pt x="3079819" y="0"/>
                  </a:lnTo>
                  <a:lnTo>
                    <a:pt x="3079819" y="2839034"/>
                  </a:lnTo>
                  <a:lnTo>
                    <a:pt x="0" y="2839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2912235">
              <a:off x="743122" y="797854"/>
              <a:ext cx="3079820" cy="2839034"/>
            </a:xfrm>
            <a:custGeom>
              <a:avLst/>
              <a:gdLst/>
              <a:ahLst/>
              <a:cxnLst/>
              <a:rect r="r" b="b" t="t" l="l"/>
              <a:pathLst>
                <a:path h="2839034" w="3079820">
                  <a:moveTo>
                    <a:pt x="0" y="0"/>
                  </a:moveTo>
                  <a:lnTo>
                    <a:pt x="3079820" y="0"/>
                  </a:lnTo>
                  <a:lnTo>
                    <a:pt x="3079820" y="2839033"/>
                  </a:lnTo>
                  <a:lnTo>
                    <a:pt x="0" y="283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11" id="11"/>
          <p:cNvSpPr/>
          <p:nvPr/>
        </p:nvSpPr>
        <p:spPr>
          <a:xfrm flipH="true" flipV="true">
            <a:off x="4572000" y="1906102"/>
            <a:ext cx="0" cy="4555859"/>
          </a:xfrm>
          <a:prstGeom prst="line">
            <a:avLst/>
          </a:prstGeom>
          <a:ln cap="flat" w="38100">
            <a:solidFill>
              <a:srgbClr val="8E74C2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480846">
            <a:off x="7956743" y="5544988"/>
            <a:ext cx="3274818" cy="3233450"/>
            <a:chOff x="0" y="0"/>
            <a:chExt cx="4366424" cy="4311267"/>
          </a:xfrm>
        </p:grpSpPr>
        <p:sp>
          <p:nvSpPr>
            <p:cNvPr name="Freeform 13" id="13"/>
            <p:cNvSpPr/>
            <p:nvPr/>
          </p:nvSpPr>
          <p:spPr>
            <a:xfrm flipH="false" flipV="false" rot="2905656">
              <a:off x="543888" y="674460"/>
              <a:ext cx="3079820" cy="2839034"/>
            </a:xfrm>
            <a:custGeom>
              <a:avLst/>
              <a:gdLst/>
              <a:ahLst/>
              <a:cxnLst/>
              <a:rect r="r" b="b" t="t" l="l"/>
              <a:pathLst>
                <a:path h="2839034" w="3079820">
                  <a:moveTo>
                    <a:pt x="0" y="0"/>
                  </a:moveTo>
                  <a:lnTo>
                    <a:pt x="3079819" y="0"/>
                  </a:lnTo>
                  <a:lnTo>
                    <a:pt x="3079819" y="2839034"/>
                  </a:lnTo>
                  <a:lnTo>
                    <a:pt x="0" y="2839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2912235">
              <a:off x="743122" y="797854"/>
              <a:ext cx="3079820" cy="2839034"/>
            </a:xfrm>
            <a:custGeom>
              <a:avLst/>
              <a:gdLst/>
              <a:ahLst/>
              <a:cxnLst/>
              <a:rect r="r" b="b" t="t" l="l"/>
              <a:pathLst>
                <a:path h="2839034" w="3079820">
                  <a:moveTo>
                    <a:pt x="0" y="0"/>
                  </a:moveTo>
                  <a:lnTo>
                    <a:pt x="3079820" y="0"/>
                  </a:lnTo>
                  <a:lnTo>
                    <a:pt x="3079820" y="2839033"/>
                  </a:lnTo>
                  <a:lnTo>
                    <a:pt x="0" y="283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5400000">
            <a:off x="7081021" y="1864404"/>
            <a:ext cx="467723" cy="476730"/>
          </a:xfrm>
          <a:custGeom>
            <a:avLst/>
            <a:gdLst/>
            <a:ahLst/>
            <a:cxnLst/>
            <a:rect r="r" b="b" t="t" l="l"/>
            <a:pathLst>
              <a:path h="476730" w="467723">
                <a:moveTo>
                  <a:pt x="0" y="0"/>
                </a:moveTo>
                <a:lnTo>
                  <a:pt x="467723" y="0"/>
                </a:lnTo>
                <a:lnTo>
                  <a:pt x="467723" y="476731"/>
                </a:lnTo>
                <a:lnTo>
                  <a:pt x="0" y="4767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7197212" y="-97261"/>
            <a:ext cx="2044869" cy="1862690"/>
          </a:xfrm>
          <a:custGeom>
            <a:avLst/>
            <a:gdLst/>
            <a:ahLst/>
            <a:cxnLst/>
            <a:rect r="r" b="b" t="t" l="l"/>
            <a:pathLst>
              <a:path h="1862690" w="2044869">
                <a:moveTo>
                  <a:pt x="2044869" y="0"/>
                </a:moveTo>
                <a:lnTo>
                  <a:pt x="0" y="0"/>
                </a:lnTo>
                <a:lnTo>
                  <a:pt x="0" y="1862690"/>
                </a:lnTo>
                <a:lnTo>
                  <a:pt x="2044869" y="1862690"/>
                </a:lnTo>
                <a:lnTo>
                  <a:pt x="2044869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94922" y="3472579"/>
            <a:ext cx="1259991" cy="1356652"/>
          </a:xfrm>
          <a:custGeom>
            <a:avLst/>
            <a:gdLst/>
            <a:ahLst/>
            <a:cxnLst/>
            <a:rect r="r" b="b" t="t" l="l"/>
            <a:pathLst>
              <a:path h="1356652" w="1259991">
                <a:moveTo>
                  <a:pt x="0" y="0"/>
                </a:moveTo>
                <a:lnTo>
                  <a:pt x="1259991" y="0"/>
                </a:lnTo>
                <a:lnTo>
                  <a:pt x="1259991" y="1356652"/>
                </a:lnTo>
                <a:lnTo>
                  <a:pt x="0" y="135665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23336" y="5176850"/>
            <a:ext cx="1161419" cy="1285110"/>
          </a:xfrm>
          <a:custGeom>
            <a:avLst/>
            <a:gdLst/>
            <a:ahLst/>
            <a:cxnLst/>
            <a:rect r="r" b="b" t="t" l="l"/>
            <a:pathLst>
              <a:path h="1285110" w="1161419">
                <a:moveTo>
                  <a:pt x="0" y="0"/>
                </a:moveTo>
                <a:lnTo>
                  <a:pt x="1161418" y="0"/>
                </a:lnTo>
                <a:lnTo>
                  <a:pt x="1161418" y="1285111"/>
                </a:lnTo>
                <a:lnTo>
                  <a:pt x="0" y="128511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464589" y="5404494"/>
            <a:ext cx="1428697" cy="1428697"/>
          </a:xfrm>
          <a:custGeom>
            <a:avLst/>
            <a:gdLst/>
            <a:ahLst/>
            <a:cxnLst/>
            <a:rect r="r" b="b" t="t" l="l"/>
            <a:pathLst>
              <a:path h="1428697" w="1428697">
                <a:moveTo>
                  <a:pt x="0" y="0"/>
                </a:moveTo>
                <a:lnTo>
                  <a:pt x="1428697" y="0"/>
                </a:lnTo>
                <a:lnTo>
                  <a:pt x="1428697" y="1428697"/>
                </a:lnTo>
                <a:lnTo>
                  <a:pt x="0" y="14286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425945" y="3548683"/>
            <a:ext cx="1641457" cy="1426700"/>
          </a:xfrm>
          <a:custGeom>
            <a:avLst/>
            <a:gdLst/>
            <a:ahLst/>
            <a:cxnLst/>
            <a:rect r="r" b="b" t="t" l="l"/>
            <a:pathLst>
              <a:path h="1426700" w="1641457">
                <a:moveTo>
                  <a:pt x="0" y="0"/>
                </a:moveTo>
                <a:lnTo>
                  <a:pt x="1641457" y="0"/>
                </a:lnTo>
                <a:lnTo>
                  <a:pt x="1641457" y="1426700"/>
                </a:lnTo>
                <a:lnTo>
                  <a:pt x="0" y="14267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848206" y="3682816"/>
            <a:ext cx="2474673" cy="832109"/>
          </a:xfrm>
          <a:custGeom>
            <a:avLst/>
            <a:gdLst/>
            <a:ahLst/>
            <a:cxnLst/>
            <a:rect r="r" b="b" t="t" l="l"/>
            <a:pathLst>
              <a:path h="832109" w="2474673">
                <a:moveTo>
                  <a:pt x="0" y="0"/>
                </a:moveTo>
                <a:lnTo>
                  <a:pt x="2474672" y="0"/>
                </a:lnTo>
                <a:lnTo>
                  <a:pt x="2474672" y="832109"/>
                </a:lnTo>
                <a:lnTo>
                  <a:pt x="0" y="83210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7680547" y="4924624"/>
            <a:ext cx="1453008" cy="1709421"/>
          </a:xfrm>
          <a:custGeom>
            <a:avLst/>
            <a:gdLst/>
            <a:ahLst/>
            <a:cxnLst/>
            <a:rect r="r" b="b" t="t" l="l"/>
            <a:pathLst>
              <a:path h="1709421" w="1453008">
                <a:moveTo>
                  <a:pt x="0" y="0"/>
                </a:moveTo>
                <a:lnTo>
                  <a:pt x="1453008" y="0"/>
                </a:lnTo>
                <a:lnTo>
                  <a:pt x="1453008" y="1709421"/>
                </a:lnTo>
                <a:lnTo>
                  <a:pt x="0" y="170942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true" rot="0">
            <a:off x="-72000" y="5770860"/>
            <a:ext cx="2352090" cy="1303688"/>
          </a:xfrm>
          <a:custGeom>
            <a:avLst/>
            <a:gdLst/>
            <a:ahLst/>
            <a:cxnLst/>
            <a:rect r="r" b="b" t="t" l="l"/>
            <a:pathLst>
              <a:path h="1303688" w="2352090">
                <a:moveTo>
                  <a:pt x="0" y="1303687"/>
                </a:moveTo>
                <a:lnTo>
                  <a:pt x="2352090" y="1303687"/>
                </a:lnTo>
                <a:lnTo>
                  <a:pt x="2352090" y="0"/>
                </a:lnTo>
                <a:lnTo>
                  <a:pt x="0" y="0"/>
                </a:lnTo>
                <a:lnTo>
                  <a:pt x="0" y="1303687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891433" y="5051488"/>
            <a:ext cx="2376470" cy="1607088"/>
          </a:xfrm>
          <a:custGeom>
            <a:avLst/>
            <a:gdLst/>
            <a:ahLst/>
            <a:cxnLst/>
            <a:rect r="r" b="b" t="t" l="l"/>
            <a:pathLst>
              <a:path h="1607088" w="2376470">
                <a:moveTo>
                  <a:pt x="0" y="0"/>
                </a:moveTo>
                <a:lnTo>
                  <a:pt x="2376470" y="0"/>
                </a:lnTo>
                <a:lnTo>
                  <a:pt x="2376470" y="1607087"/>
                </a:lnTo>
                <a:lnTo>
                  <a:pt x="0" y="160708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808653" y="3654914"/>
            <a:ext cx="1056848" cy="860010"/>
          </a:xfrm>
          <a:custGeom>
            <a:avLst/>
            <a:gdLst/>
            <a:ahLst/>
            <a:cxnLst/>
            <a:rect r="r" b="b" t="t" l="l"/>
            <a:pathLst>
              <a:path h="860010" w="1056848">
                <a:moveTo>
                  <a:pt x="0" y="0"/>
                </a:moveTo>
                <a:lnTo>
                  <a:pt x="1056848" y="0"/>
                </a:lnTo>
                <a:lnTo>
                  <a:pt x="1056848" y="860011"/>
                </a:lnTo>
                <a:lnTo>
                  <a:pt x="0" y="86001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245364" y="2500416"/>
            <a:ext cx="3161035" cy="31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true" sz="2000">
                <a:solidFill>
                  <a:srgbClr val="6E5DE4"/>
                </a:solidFill>
                <a:latin typeface="Arial Bold"/>
                <a:ea typeface="Arial Bold"/>
                <a:cs typeface="Arial Bold"/>
                <a:sym typeface="Arial Bold"/>
              </a:rPr>
              <a:t>SECTOR INDUSTRIAL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039214" y="2422356"/>
            <a:ext cx="2567328" cy="582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b="true" sz="2000">
                <a:solidFill>
                  <a:srgbClr val="079E00"/>
                </a:solidFill>
                <a:latin typeface="Arial Bold"/>
                <a:ea typeface="Arial Bold"/>
                <a:cs typeface="Arial Bold"/>
                <a:sym typeface="Arial Bold"/>
              </a:rPr>
              <a:t>SECTOR URBANO / DOMESTICO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0145" y="3097421"/>
            <a:ext cx="1505985" cy="37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Reutilización de materiales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0145" y="4924624"/>
            <a:ext cx="1505985" cy="19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Ecodiseño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054746" y="5051488"/>
            <a:ext cx="2174036" cy="19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Captura de carbono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425945" y="3097421"/>
            <a:ext cx="1505985" cy="37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Energía renovable para la producción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301771" y="3176025"/>
            <a:ext cx="1505985" cy="37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Transporte eléctrico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286222" y="4646558"/>
            <a:ext cx="1505985" cy="37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Construcciones eficientes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627570" y="4646558"/>
            <a:ext cx="1505985" cy="194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Alumbrado LED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7627570" y="3121538"/>
            <a:ext cx="1505985" cy="375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sz="1299" spc="-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Electrodomésticos eficientes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DAGmaw3zW98</dc:identifier>
  <dcterms:modified xsi:type="dcterms:W3CDTF">2011-08-01T06:04:30Z</dcterms:modified>
  <cp:revision>1</cp:revision>
  <dc:title>Tecnologías Laufey</dc:title>
</cp:coreProperties>
</file>