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Wingdings 3" panose="05040102010807070707" pitchFamily="18" charset="2"/>
      <p:regular r:id="rId11"/>
    </p:embeddedFont>
    <p:embeddedFont>
      <p:font typeface="Instrument Sans Semi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nstrument Sans Medium" panose="020B0604020202020204" charset="0"/>
      <p:regular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1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1737361"/>
            <a:ext cx="10590790" cy="3995497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614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5760704"/>
            <a:ext cx="10590788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6" y="822960"/>
            <a:ext cx="10590790" cy="43687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7" y="6440790"/>
            <a:ext cx="10590787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24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737360"/>
            <a:ext cx="10590791" cy="2377440"/>
          </a:xfrm>
        </p:spPr>
        <p:txBody>
          <a:bodyPr/>
          <a:lstStyle>
            <a:lvl1pPr>
              <a:defRPr sz="57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10590791" cy="283464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706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2" y="1737360"/>
            <a:ext cx="9599178" cy="2788049"/>
          </a:xfrm>
        </p:spPr>
        <p:txBody>
          <a:bodyPr/>
          <a:lstStyle>
            <a:lvl1pPr>
              <a:defRPr sz="57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16481" y="4525409"/>
            <a:ext cx="8735579" cy="41060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5220788"/>
            <a:ext cx="10590791" cy="201168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7954" y="1165504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4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6588" y="3136545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4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1363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749041"/>
            <a:ext cx="10590792" cy="198381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732857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771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537" y="2377440"/>
            <a:ext cx="353623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956" y="3200400"/>
            <a:ext cx="3512820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392" y="2377440"/>
            <a:ext cx="352348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47727" y="3200400"/>
            <a:ext cx="3536153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2377440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49640" y="3200400"/>
            <a:ext cx="3518536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897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6" y="5101139"/>
            <a:ext cx="352806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82956" y="2651760"/>
            <a:ext cx="352806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2956" y="5792654"/>
            <a:ext cx="3528060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251" y="5101139"/>
            <a:ext cx="351663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67249" y="2651760"/>
            <a:ext cx="351663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65627" y="5792653"/>
            <a:ext cx="3521287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5101139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49639" y="2651760"/>
            <a:ext cx="3518536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49491" y="5792650"/>
            <a:ext cx="3523196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40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06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5055" y="516256"/>
            <a:ext cx="2103121" cy="699135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2956" y="1064897"/>
            <a:ext cx="8907779" cy="644270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7955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047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23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4228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99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09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253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4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3434080"/>
            <a:ext cx="10590788" cy="229877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5732857"/>
            <a:ext cx="10590790" cy="1032480"/>
          </a:xfrm>
        </p:spPr>
        <p:txBody>
          <a:bodyPr anchor="t"/>
          <a:lstStyle>
            <a:lvl1pPr marL="0" indent="0" algn="l">
              <a:buNone/>
              <a:defRPr sz="24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631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3975" y="2472690"/>
            <a:ext cx="5275607" cy="503491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392" y="2467311"/>
            <a:ext cx="5275609" cy="5040294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080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286000"/>
            <a:ext cx="527560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397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5395" y="2286000"/>
            <a:ext cx="5275607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539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767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791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045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4" y="1737360"/>
            <a:ext cx="4081277" cy="173736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40" y="1737360"/>
            <a:ext cx="6235196" cy="548640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4" y="3755137"/>
            <a:ext cx="4081276" cy="347471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295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89" y="2225030"/>
            <a:ext cx="6111487" cy="188977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39455" y="1371600"/>
            <a:ext cx="3840480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6101975" cy="1645920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167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203623"/>
            <a:ext cx="4844414" cy="502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470817"/>
            <a:ext cx="1826894" cy="28385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330814" y="2011680"/>
            <a:ext cx="3383280" cy="3383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599295" y="1"/>
            <a:ext cx="1924064" cy="136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327054" y="7315200"/>
            <a:ext cx="1192481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334" y="543262"/>
            <a:ext cx="11285668" cy="1680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463502"/>
            <a:ext cx="10735849" cy="503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186767" y="2148842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741888" y="3870357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92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504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0072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62420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SISTEMA DE PLANIFICACIÓN DE RECURSOS EMPRESARIALES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55154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 sistema ERP, o Sistema de Planificación de Recursos Empresariales, es una suite de software que integra los procesos empresariales de una organización, como la gestión de finanzas, recursos humanos, inventario, ventas y producción.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840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543" y="3484721"/>
            <a:ext cx="6933605" cy="646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Importancia del sistema ERP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3543" y="4673322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6064" y="4750832"/>
            <a:ext cx="120015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95293" y="4673322"/>
            <a:ext cx="3168134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Optimización de Procesos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395293" y="5120164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Un ERP centraliza la información, eliminando la duplicidad y agilizando las operaciones.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418546" y="4673322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64636" y="4750832"/>
            <a:ext cx="172760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8090297" y="4673322"/>
            <a:ext cx="393156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Mejora de la Toma de Decisiones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8090297" y="5120164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Los datos unificados ofrecen una visión integral de la empresa, facilitando la toma de decisiones estratégicas.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3543" y="6220658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66299" y="6298168"/>
            <a:ext cx="179546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395293" y="6220658"/>
            <a:ext cx="258401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Mayor Eficiencia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395293" y="6667500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automatización de tareas y la optimización de procesos liberan tiempo y recursos para actividades de mayor valor.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418546" y="6220658"/>
            <a:ext cx="465058" cy="465058"/>
          </a:xfrm>
          <a:prstGeom prst="roundRect">
            <a:avLst>
              <a:gd name="adj" fmla="val 1867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555706" y="6298168"/>
            <a:ext cx="190738" cy="310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8090297" y="6220658"/>
            <a:ext cx="352389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Aumento de la Productividad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8090297" y="6667500"/>
            <a:ext cx="5816560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 colaboración y el flujo de trabajo optimizados impulsan la productividad general de la empresa.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59720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Tipos de sistemas ERP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ERP Vertical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Diseñados para industrias específicas, como la manufactura, la salud o el comercio minorista, con funcionalidades especializadas.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ERP Horizontal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Ofrecen una solución genérica para empresas de distintos sectores, adaptándose a las necesidades generales.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ERP en la Nube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Accesibles a través de internet, con escalabilidad y flexibilidad, ideales para empresas con operaciones distribuidas.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1991" y="543639"/>
            <a:ext cx="8172569" cy="617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Implementación de un sistema ERP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7303770" y="1556980"/>
            <a:ext cx="22860" cy="6129218"/>
          </a:xfrm>
          <a:prstGeom prst="roundRect">
            <a:avLst>
              <a:gd name="adj" fmla="val 363264"/>
            </a:avLst>
          </a:prstGeom>
          <a:solidFill>
            <a:srgbClr val="56565B"/>
          </a:solidFill>
          <a:ln/>
        </p:spPr>
      </p:sp>
      <p:sp>
        <p:nvSpPr>
          <p:cNvPr id="4" name="Shape 2"/>
          <p:cNvSpPr/>
          <p:nvPr/>
        </p:nvSpPr>
        <p:spPr>
          <a:xfrm>
            <a:off x="6423660" y="1990368"/>
            <a:ext cx="691991" cy="22860"/>
          </a:xfrm>
          <a:prstGeom prst="roundRect">
            <a:avLst>
              <a:gd name="adj" fmla="val 363264"/>
            </a:avLst>
          </a:prstGeom>
          <a:solidFill>
            <a:srgbClr val="56565B"/>
          </a:solidFill>
          <a:ln/>
        </p:spPr>
      </p:sp>
      <p:sp>
        <p:nvSpPr>
          <p:cNvPr id="5" name="Shape 3"/>
          <p:cNvSpPr/>
          <p:nvPr/>
        </p:nvSpPr>
        <p:spPr>
          <a:xfrm>
            <a:off x="7092791" y="1779389"/>
            <a:ext cx="444818" cy="444818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57812" y="1853446"/>
            <a:ext cx="114776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3756422" y="1754624"/>
            <a:ext cx="247138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Planificación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691991" y="2182177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Definición de objetivos, análisis de necesidades, selección del sistema ERP adecuado.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514749" y="2978825"/>
            <a:ext cx="691991" cy="22860"/>
          </a:xfrm>
          <a:prstGeom prst="roundRect">
            <a:avLst>
              <a:gd name="adj" fmla="val 363264"/>
            </a:avLst>
          </a:prstGeom>
          <a:solidFill>
            <a:srgbClr val="56565B"/>
          </a:solidFill>
          <a:ln/>
        </p:spPr>
      </p:sp>
      <p:sp>
        <p:nvSpPr>
          <p:cNvPr id="10" name="Shape 8"/>
          <p:cNvSpPr/>
          <p:nvPr/>
        </p:nvSpPr>
        <p:spPr>
          <a:xfrm>
            <a:off x="7092791" y="2767846"/>
            <a:ext cx="444818" cy="444818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232571" y="2841903"/>
            <a:ext cx="165140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8402598" y="2743081"/>
            <a:ext cx="247138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Configuración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8402598" y="3170634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Personalización del sistema ERP a los procesos y datos específicos de la empresa.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6423660" y="3868460"/>
            <a:ext cx="691991" cy="22860"/>
          </a:xfrm>
          <a:prstGeom prst="roundRect">
            <a:avLst>
              <a:gd name="adj" fmla="val 363264"/>
            </a:avLst>
          </a:prstGeom>
          <a:solidFill>
            <a:srgbClr val="56565B"/>
          </a:solidFill>
          <a:ln/>
        </p:spPr>
      </p:sp>
      <p:sp>
        <p:nvSpPr>
          <p:cNvPr id="15" name="Shape 13"/>
          <p:cNvSpPr/>
          <p:nvPr/>
        </p:nvSpPr>
        <p:spPr>
          <a:xfrm>
            <a:off x="7092791" y="3657481"/>
            <a:ext cx="444818" cy="444818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229356" y="3731538"/>
            <a:ext cx="171688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3756422" y="3632716"/>
            <a:ext cx="247138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Pruebas</a:t>
            </a:r>
            <a:endParaRPr lang="en-US" sz="1900" dirty="0"/>
          </a:p>
        </p:txBody>
      </p:sp>
      <p:sp>
        <p:nvSpPr>
          <p:cNvPr id="18" name="Text 16"/>
          <p:cNvSpPr/>
          <p:nvPr/>
        </p:nvSpPr>
        <p:spPr>
          <a:xfrm>
            <a:off x="691991" y="4060269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Verificación del funcionamiento correcto del sistema y la integración con otras aplicaciones.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7514749" y="4758214"/>
            <a:ext cx="691991" cy="22860"/>
          </a:xfrm>
          <a:prstGeom prst="roundRect">
            <a:avLst>
              <a:gd name="adj" fmla="val 363264"/>
            </a:avLst>
          </a:prstGeom>
          <a:solidFill>
            <a:srgbClr val="56565B"/>
          </a:solidFill>
          <a:ln/>
        </p:spPr>
      </p:sp>
      <p:sp>
        <p:nvSpPr>
          <p:cNvPr id="20" name="Shape 18"/>
          <p:cNvSpPr/>
          <p:nvPr/>
        </p:nvSpPr>
        <p:spPr>
          <a:xfrm>
            <a:off x="7092791" y="4547235"/>
            <a:ext cx="444818" cy="444818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223998" y="4621292"/>
            <a:ext cx="182404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8402598" y="4522470"/>
            <a:ext cx="247138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Capacitación</a:t>
            </a:r>
            <a:endParaRPr lang="en-US" sz="1900" dirty="0"/>
          </a:p>
        </p:txBody>
      </p:sp>
      <p:sp>
        <p:nvSpPr>
          <p:cNvPr id="23" name="Text 21"/>
          <p:cNvSpPr/>
          <p:nvPr/>
        </p:nvSpPr>
        <p:spPr>
          <a:xfrm>
            <a:off x="8402598" y="4950023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Entrenamiento a los usuarios en el uso del sistema ERP y las nuevas funciones.</a:t>
            </a:r>
            <a:endParaRPr lang="en-US" sz="1550" dirty="0"/>
          </a:p>
        </p:txBody>
      </p:sp>
      <p:sp>
        <p:nvSpPr>
          <p:cNvPr id="24" name="Shape 22"/>
          <p:cNvSpPr/>
          <p:nvPr/>
        </p:nvSpPr>
        <p:spPr>
          <a:xfrm>
            <a:off x="6423660" y="5647968"/>
            <a:ext cx="691991" cy="22860"/>
          </a:xfrm>
          <a:prstGeom prst="roundRect">
            <a:avLst>
              <a:gd name="adj" fmla="val 363264"/>
            </a:avLst>
          </a:prstGeom>
          <a:solidFill>
            <a:srgbClr val="56565B"/>
          </a:solidFill>
          <a:ln/>
        </p:spPr>
      </p:sp>
      <p:sp>
        <p:nvSpPr>
          <p:cNvPr id="25" name="Shape 23"/>
          <p:cNvSpPr/>
          <p:nvPr/>
        </p:nvSpPr>
        <p:spPr>
          <a:xfrm>
            <a:off x="7092791" y="5436989"/>
            <a:ext cx="444818" cy="444818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228999" y="5511046"/>
            <a:ext cx="172283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5</a:t>
            </a:r>
            <a:endParaRPr lang="en-US" sz="2300" dirty="0"/>
          </a:p>
        </p:txBody>
      </p:sp>
      <p:sp>
        <p:nvSpPr>
          <p:cNvPr id="27" name="Text 25"/>
          <p:cNvSpPr/>
          <p:nvPr/>
        </p:nvSpPr>
        <p:spPr>
          <a:xfrm>
            <a:off x="3756422" y="5412224"/>
            <a:ext cx="247138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Implementación</a:t>
            </a:r>
            <a:endParaRPr lang="en-US" sz="1900" dirty="0"/>
          </a:p>
        </p:txBody>
      </p:sp>
      <p:sp>
        <p:nvSpPr>
          <p:cNvPr id="28" name="Text 26"/>
          <p:cNvSpPr/>
          <p:nvPr/>
        </p:nvSpPr>
        <p:spPr>
          <a:xfrm>
            <a:off x="691991" y="5839778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Lanzamiento del sistema ERP en la empresa y migración de datos existentes.</a:t>
            </a:r>
            <a:endParaRPr lang="en-US" sz="1550" dirty="0"/>
          </a:p>
        </p:txBody>
      </p:sp>
      <p:sp>
        <p:nvSpPr>
          <p:cNvPr id="29" name="Shape 27"/>
          <p:cNvSpPr/>
          <p:nvPr/>
        </p:nvSpPr>
        <p:spPr>
          <a:xfrm>
            <a:off x="7514749" y="6537722"/>
            <a:ext cx="691991" cy="22860"/>
          </a:xfrm>
          <a:prstGeom prst="roundRect">
            <a:avLst>
              <a:gd name="adj" fmla="val 363264"/>
            </a:avLst>
          </a:prstGeom>
          <a:solidFill>
            <a:srgbClr val="56565B"/>
          </a:solidFill>
          <a:ln/>
        </p:spPr>
      </p:sp>
      <p:sp>
        <p:nvSpPr>
          <p:cNvPr id="30" name="Shape 28"/>
          <p:cNvSpPr/>
          <p:nvPr/>
        </p:nvSpPr>
        <p:spPr>
          <a:xfrm>
            <a:off x="7092791" y="6326743"/>
            <a:ext cx="444818" cy="444818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223998" y="6400800"/>
            <a:ext cx="182404" cy="2965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6</a:t>
            </a:r>
            <a:endParaRPr lang="en-US" sz="2300" dirty="0"/>
          </a:p>
        </p:txBody>
      </p:sp>
      <p:sp>
        <p:nvSpPr>
          <p:cNvPr id="32" name="Text 30"/>
          <p:cNvSpPr/>
          <p:nvPr/>
        </p:nvSpPr>
        <p:spPr>
          <a:xfrm>
            <a:off x="8402598" y="6301978"/>
            <a:ext cx="2471380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Mantenimiento</a:t>
            </a:r>
            <a:endParaRPr lang="en-US" sz="1900" dirty="0"/>
          </a:p>
        </p:txBody>
      </p:sp>
      <p:sp>
        <p:nvSpPr>
          <p:cNvPr id="33" name="Text 31"/>
          <p:cNvSpPr/>
          <p:nvPr/>
        </p:nvSpPr>
        <p:spPr>
          <a:xfrm>
            <a:off x="8402598" y="6729532"/>
            <a:ext cx="5535811" cy="632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Soporte técnico continuo, actualizaciones periódicas y optimización del sistema ERP.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5685" y="1369100"/>
            <a:ext cx="7336393" cy="639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Beneficios de los sistemas ERP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5685" y="2314813"/>
            <a:ext cx="3754160" cy="2174438"/>
          </a:xfrm>
          <a:prstGeom prst="roundRect">
            <a:avLst>
              <a:gd name="adj" fmla="val 395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27735" y="2526863"/>
            <a:ext cx="2556034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Mayor Visibilidad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927735" y="2968943"/>
            <a:ext cx="3330059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Información centralizada y actualizada proporciona una visión integral de la empresa.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4275" y="2314813"/>
            <a:ext cx="3754160" cy="2174438"/>
          </a:xfrm>
          <a:prstGeom prst="roundRect">
            <a:avLst>
              <a:gd name="adj" fmla="val 3950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86325" y="2526863"/>
            <a:ext cx="329791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Mejor Gestión de Inventario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886325" y="2968943"/>
            <a:ext cx="3330059" cy="1308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Control preciso de stock, minimización de desperdicios y optimización de la cadena de suministro.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15685" y="4693682"/>
            <a:ext cx="3754160" cy="2166818"/>
          </a:xfrm>
          <a:prstGeom prst="roundRect">
            <a:avLst>
              <a:gd name="adj" fmla="val 396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27735" y="4905732"/>
            <a:ext cx="3330059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Toma de Decisiones Más Precisa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927735" y="5667256"/>
            <a:ext cx="3330059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Análisis de datos y métricas para tomar decisiones estratégicas basadas en información real.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674275" y="4693682"/>
            <a:ext cx="3754160" cy="2166818"/>
          </a:xfrm>
          <a:prstGeom prst="roundRect">
            <a:avLst>
              <a:gd name="adj" fmla="val 396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886325" y="4905732"/>
            <a:ext cx="3330059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Mayor Satisfacción del Cliente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4886325" y="5667256"/>
            <a:ext cx="3330059" cy="98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Entrega oportuna, seguimiento de pedidos y atención personalizada mejoran la experiencia del cliente.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9000" y="447080"/>
            <a:ext cx="8426768" cy="5080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Integración del sistema ERP en las empresas</a:t>
            </a:r>
            <a:endParaRPr lang="en-US" sz="3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00" y="1280279"/>
            <a:ext cx="812959" cy="13007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25798" y="1442799"/>
            <a:ext cx="2032516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Gestión Financiera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1625798" y="1794272"/>
            <a:ext cx="12435602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Contabilidad, presupuestos, flujo de caja, análisis de costos.</a:t>
            </a:r>
            <a:endParaRPr lang="en-US" sz="12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00" y="2581037"/>
            <a:ext cx="812959" cy="130075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25798" y="2743557"/>
            <a:ext cx="2912745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Gestión de Recursos Humanos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1625798" y="3095030"/>
            <a:ext cx="12435602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Nómina, gestión de talento, capacitación, reclutamiento.</a:t>
            </a:r>
            <a:endParaRPr lang="en-US" sz="12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00" y="3881795"/>
            <a:ext cx="812959" cy="130075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25798" y="4044315"/>
            <a:ext cx="2032516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Gestión de Inventario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1625798" y="4395788"/>
            <a:ext cx="12435602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Control de stock, planificación de pedidos, gestión de proveedores.</a:t>
            </a:r>
            <a:endParaRPr lang="en-US" sz="12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00" y="5182553"/>
            <a:ext cx="812959" cy="130075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625798" y="5345073"/>
            <a:ext cx="2177296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Gestión de Producción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1625798" y="5696545"/>
            <a:ext cx="12435602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Planificación de la producción, control de calidad, gestión de equipos.</a:t>
            </a:r>
            <a:endParaRPr lang="en-US" sz="12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000" y="6483310"/>
            <a:ext cx="812959" cy="130075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625798" y="6645831"/>
            <a:ext cx="2902982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Gestión de Ventas y Marketing</a:t>
            </a: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1625798" y="6997303"/>
            <a:ext cx="12435602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Gestión de clientes, análisis de ventas, campañas de marketing.</a:t>
            </a:r>
            <a:endParaRPr lang="en-US" sz="1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830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Conclusiones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32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Los sistemas ERP se han convertido en una herramienta indispensable para las empresas que buscan optimizar sus procesos, mejorar la toma de decisiones y aumentar su eficiencia. La integración de un sistema ERP bien implementado puede generar un impacto significativo en el éxito de cualquier organización.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872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518</Words>
  <Application>Microsoft Office PowerPoint</Application>
  <PresentationFormat>Personalizado</PresentationFormat>
  <Paragraphs>70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Wingdings 3</vt:lpstr>
      <vt:lpstr>Instrument Sans Semi Bold</vt:lpstr>
      <vt:lpstr>Calibri</vt:lpstr>
      <vt:lpstr>Instrument Sans Medium</vt:lpstr>
      <vt:lpstr>Century Gothic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David´E</cp:lastModifiedBy>
  <cp:revision>2</cp:revision>
  <dcterms:created xsi:type="dcterms:W3CDTF">2024-11-27T23:53:46Z</dcterms:created>
  <dcterms:modified xsi:type="dcterms:W3CDTF">2024-11-28T01:54:20Z</dcterms:modified>
</cp:coreProperties>
</file>