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tableStyles" Target="tableStyle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51" name=""/>
        <p:cNvGrpSpPr/>
        <p:nvPr/>
      </p:nvGrpSpPr>
      <p:grpSpPr>
        <a:xfrm>
          <a:off x="0" y="0"/>
          <a:ext cx="0" cy="0"/>
          <a:chOff x="0" y="0"/>
          <a:chExt cx="0" cy="0"/>
        </a:xfrm>
      </p:grpSpPr>
      <p:sp>
        <p:nvSpPr>
          <p:cNvPr id="104866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altLang="zh-CN" lang="en-US" smtClean="0"/>
              <a:t>Click to edit Master title style</a:t>
            </a:r>
            <a:endParaRPr dirty="0" lang="en-US"/>
          </a:p>
        </p:txBody>
      </p:sp>
      <p:sp>
        <p:nvSpPr>
          <p:cNvPr id="1048582"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dirty="0" lang="en-US"/>
          </a:p>
        </p:txBody>
      </p:sp>
      <p:sp>
        <p:nvSpPr>
          <p:cNvPr id="1048583"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584" name="Footer Placeholder 4"/>
          <p:cNvSpPr>
            <a:spLocks noGrp="1"/>
          </p:cNvSpPr>
          <p:nvPr>
            <p:ph type="ftr" sz="quarter" idx="11"/>
          </p:nvPr>
        </p:nvSpPr>
        <p:spPr/>
        <p:txBody>
          <a:bodyPr/>
          <a:p>
            <a:endParaRPr altLang="en-US" lang="zh-CN"/>
          </a:p>
        </p:txBody>
      </p:sp>
      <p:sp>
        <p:nvSpPr>
          <p:cNvPr id="1048585"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46" name=""/>
        <p:cNvGrpSpPr/>
        <p:nvPr/>
      </p:nvGrpSpPr>
      <p:grpSpPr>
        <a:xfrm>
          <a:off x="0" y="0"/>
          <a:ext cx="0" cy="0"/>
          <a:chOff x="0" y="0"/>
          <a:chExt cx="0" cy="0"/>
        </a:xfrm>
      </p:grpSpPr>
      <p:sp>
        <p:nvSpPr>
          <p:cNvPr id="1048639" name="Title 1"/>
          <p:cNvSpPr>
            <a:spLocks noGrp="1"/>
          </p:cNvSpPr>
          <p:nvPr>
            <p:ph type="title"/>
          </p:nvPr>
        </p:nvSpPr>
        <p:spPr/>
        <p:txBody>
          <a:bodyPr/>
          <a:p>
            <a:r>
              <a:rPr altLang="zh-CN" lang="en-US" smtClean="0"/>
              <a:t>Click to edit Master title style</a:t>
            </a:r>
            <a:endParaRPr dirty="0" lang="en-US"/>
          </a:p>
        </p:txBody>
      </p:sp>
      <p:sp>
        <p:nvSpPr>
          <p:cNvPr id="1048640"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41"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42" name="Footer Placeholder 4"/>
          <p:cNvSpPr>
            <a:spLocks noGrp="1"/>
          </p:cNvSpPr>
          <p:nvPr>
            <p:ph type="ftr" sz="quarter" idx="11"/>
          </p:nvPr>
        </p:nvSpPr>
        <p:spPr/>
        <p:txBody>
          <a:bodyPr/>
          <a:p>
            <a:endParaRPr altLang="en-US" lang="zh-CN"/>
          </a:p>
        </p:txBody>
      </p:sp>
      <p:sp>
        <p:nvSpPr>
          <p:cNvPr id="1048643"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43" name=""/>
        <p:cNvGrpSpPr/>
        <p:nvPr/>
      </p:nvGrpSpPr>
      <p:grpSpPr>
        <a:xfrm>
          <a:off x="0" y="0"/>
          <a:ext cx="0" cy="0"/>
          <a:chOff x="0" y="0"/>
          <a:chExt cx="0" cy="0"/>
        </a:xfrm>
      </p:grpSpPr>
      <p:sp>
        <p:nvSpPr>
          <p:cNvPr id="1048623"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dirty="0" lang="en-US"/>
          </a:p>
        </p:txBody>
      </p:sp>
      <p:sp>
        <p:nvSpPr>
          <p:cNvPr id="1048624"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25"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26" name="Footer Placeholder 4"/>
          <p:cNvSpPr>
            <a:spLocks noGrp="1"/>
          </p:cNvSpPr>
          <p:nvPr>
            <p:ph type="ftr" sz="quarter" idx="11"/>
          </p:nvPr>
        </p:nvSpPr>
        <p:spPr/>
        <p:txBody>
          <a:bodyPr/>
          <a:p>
            <a:endParaRPr altLang="en-US" lang="zh-CN"/>
          </a:p>
        </p:txBody>
      </p:sp>
      <p:sp>
        <p:nvSpPr>
          <p:cNvPr id="1048627"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4" name=""/>
        <p:cNvGrpSpPr/>
        <p:nvPr/>
      </p:nvGrpSpPr>
      <p:grpSpPr>
        <a:xfrm>
          <a:off x="0" y="0"/>
          <a:ext cx="0" cy="0"/>
          <a:chOff x="0" y="0"/>
          <a:chExt cx="0" cy="0"/>
        </a:xfrm>
      </p:grpSpPr>
      <p:sp>
        <p:nvSpPr>
          <p:cNvPr id="1048628" name="Title 1"/>
          <p:cNvSpPr>
            <a:spLocks noGrp="1"/>
          </p:cNvSpPr>
          <p:nvPr>
            <p:ph type="title"/>
          </p:nvPr>
        </p:nvSpPr>
        <p:spPr/>
        <p:txBody>
          <a:bodyPr/>
          <a:p>
            <a:r>
              <a:rPr altLang="zh-CN" lang="en-US" smtClean="0"/>
              <a:t>Click to edit Master title style</a:t>
            </a:r>
            <a:endParaRPr dirty="0" lang="en-US"/>
          </a:p>
        </p:txBody>
      </p:sp>
      <p:sp>
        <p:nvSpPr>
          <p:cNvPr id="1048629"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30"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31" name="Footer Placeholder 4"/>
          <p:cNvSpPr>
            <a:spLocks noGrp="1"/>
          </p:cNvSpPr>
          <p:nvPr>
            <p:ph type="ftr" sz="quarter" idx="11"/>
          </p:nvPr>
        </p:nvSpPr>
        <p:spPr/>
        <p:txBody>
          <a:bodyPr/>
          <a:p>
            <a:endParaRPr altLang="en-US" lang="zh-CN"/>
          </a:p>
        </p:txBody>
      </p:sp>
      <p:sp>
        <p:nvSpPr>
          <p:cNvPr id="1048632"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7" name=""/>
        <p:cNvGrpSpPr/>
        <p:nvPr/>
      </p:nvGrpSpPr>
      <p:grpSpPr>
        <a:xfrm>
          <a:off x="0" y="0"/>
          <a:ext cx="0" cy="0"/>
          <a:chOff x="0" y="0"/>
          <a:chExt cx="0" cy="0"/>
        </a:xfrm>
      </p:grpSpPr>
      <p:sp>
        <p:nvSpPr>
          <p:cNvPr id="1048644" name="Title 1"/>
          <p:cNvSpPr>
            <a:spLocks noGrp="1"/>
          </p:cNvSpPr>
          <p:nvPr>
            <p:ph type="title"/>
          </p:nvPr>
        </p:nvSpPr>
        <p:spPr>
          <a:xfrm>
            <a:off x="623888" y="1709739"/>
            <a:ext cx="7886700" cy="2852737"/>
          </a:xfrm>
        </p:spPr>
        <p:txBody>
          <a:bodyPr anchor="b"/>
          <a:lstStyle>
            <a:lvl1pPr>
              <a:defRPr sz="6000"/>
            </a:lvl1pPr>
          </a:lstStyle>
          <a:p>
            <a:r>
              <a:rPr altLang="zh-CN" lang="en-US" smtClean="0"/>
              <a:t>Click to edit Master title style</a:t>
            </a:r>
            <a:endParaRPr dirty="0" lang="en-US"/>
          </a:p>
        </p:txBody>
      </p:sp>
      <p:sp>
        <p:nvSpPr>
          <p:cNvPr id="1048645" name="Text Placeholder 2"/>
          <p:cNvSpPr>
            <a:spLocks noGrp="1"/>
          </p:cNvSpPr>
          <p:nvPr>
            <p:ph type="body" idx="1"/>
          </p:nvPr>
        </p:nvSpPr>
        <p:spPr>
          <a:xfrm>
            <a:off x="623888" y="4589464"/>
            <a:ext cx="78867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zh-CN" lang="en-US" smtClean="0"/>
              <a:t>Click to edit Master text styles</a:t>
            </a:r>
          </a:p>
        </p:txBody>
      </p:sp>
      <p:sp>
        <p:nvSpPr>
          <p:cNvPr id="1048646"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47" name="Footer Placeholder 4"/>
          <p:cNvSpPr>
            <a:spLocks noGrp="1"/>
          </p:cNvSpPr>
          <p:nvPr>
            <p:ph type="ftr" sz="quarter" idx="11"/>
          </p:nvPr>
        </p:nvSpPr>
        <p:spPr/>
        <p:txBody>
          <a:bodyPr/>
          <a:p>
            <a:endParaRPr altLang="en-US" lang="zh-CN"/>
          </a:p>
        </p:txBody>
      </p:sp>
      <p:sp>
        <p:nvSpPr>
          <p:cNvPr id="1048648"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48" name=""/>
        <p:cNvGrpSpPr/>
        <p:nvPr/>
      </p:nvGrpSpPr>
      <p:grpSpPr>
        <a:xfrm>
          <a:off x="0" y="0"/>
          <a:ext cx="0" cy="0"/>
          <a:chOff x="0" y="0"/>
          <a:chExt cx="0" cy="0"/>
        </a:xfrm>
      </p:grpSpPr>
      <p:sp>
        <p:nvSpPr>
          <p:cNvPr id="1048649" name="Title 1"/>
          <p:cNvSpPr>
            <a:spLocks noGrp="1"/>
          </p:cNvSpPr>
          <p:nvPr>
            <p:ph type="title"/>
          </p:nvPr>
        </p:nvSpPr>
        <p:spPr/>
        <p:txBody>
          <a:bodyPr/>
          <a:p>
            <a:r>
              <a:rPr altLang="zh-CN" lang="en-US" smtClean="0"/>
              <a:t>Click to edit Master title style</a:t>
            </a:r>
            <a:endParaRPr dirty="0" lang="en-US"/>
          </a:p>
        </p:txBody>
      </p:sp>
      <p:sp>
        <p:nvSpPr>
          <p:cNvPr id="1048650"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51"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52" name="Date Placeholder 4"/>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53" name="Footer Placeholder 5"/>
          <p:cNvSpPr>
            <a:spLocks noGrp="1"/>
          </p:cNvSpPr>
          <p:nvPr>
            <p:ph type="ftr" sz="quarter" idx="11"/>
          </p:nvPr>
        </p:nvSpPr>
        <p:spPr/>
        <p:txBody>
          <a:bodyPr/>
          <a:p>
            <a:endParaRPr altLang="en-US" lang="zh-CN"/>
          </a:p>
        </p:txBody>
      </p:sp>
      <p:sp>
        <p:nvSpPr>
          <p:cNvPr id="1048654"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49" name=""/>
        <p:cNvGrpSpPr/>
        <p:nvPr/>
      </p:nvGrpSpPr>
      <p:grpSpPr>
        <a:xfrm>
          <a:off x="0" y="0"/>
          <a:ext cx="0" cy="0"/>
          <a:chOff x="0" y="0"/>
          <a:chExt cx="0" cy="0"/>
        </a:xfrm>
      </p:grpSpPr>
      <p:sp>
        <p:nvSpPr>
          <p:cNvPr id="1048655" name="Title 1"/>
          <p:cNvSpPr>
            <a:spLocks noGrp="1"/>
          </p:cNvSpPr>
          <p:nvPr>
            <p:ph type="title"/>
          </p:nvPr>
        </p:nvSpPr>
        <p:spPr>
          <a:xfrm>
            <a:off x="629841" y="365126"/>
            <a:ext cx="7886700" cy="1325563"/>
          </a:xfrm>
        </p:spPr>
        <p:txBody>
          <a:bodyPr/>
          <a:p>
            <a:r>
              <a:rPr altLang="zh-CN" lang="en-US" smtClean="0"/>
              <a:t>Click to edit Master title style</a:t>
            </a:r>
            <a:endParaRPr dirty="0" lang="en-US"/>
          </a:p>
        </p:txBody>
      </p:sp>
      <p:sp>
        <p:nvSpPr>
          <p:cNvPr id="1048656"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57" name="Content Placeholder 3"/>
          <p:cNvSpPr>
            <a:spLocks noGrp="1"/>
          </p:cNvSpPr>
          <p:nvPr>
            <p:ph sz="half" idx="2"/>
          </p:nvPr>
        </p:nvSpPr>
        <p:spPr>
          <a:xfrm>
            <a:off x="629842"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58"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59"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60" name="Date Placeholder 6"/>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61" name="Footer Placeholder 7"/>
          <p:cNvSpPr>
            <a:spLocks noGrp="1"/>
          </p:cNvSpPr>
          <p:nvPr>
            <p:ph type="ftr" sz="quarter" idx="11"/>
          </p:nvPr>
        </p:nvSpPr>
        <p:spPr/>
        <p:txBody>
          <a:bodyPr/>
          <a:p>
            <a:endParaRPr altLang="en-US" lang="zh-CN"/>
          </a:p>
        </p:txBody>
      </p:sp>
      <p:sp>
        <p:nvSpPr>
          <p:cNvPr id="1048662" name="Slide Number Placeholder 8"/>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2" name=""/>
        <p:cNvGrpSpPr/>
        <p:nvPr/>
      </p:nvGrpSpPr>
      <p:grpSpPr>
        <a:xfrm>
          <a:off x="0" y="0"/>
          <a:ext cx="0" cy="0"/>
          <a:chOff x="0" y="0"/>
          <a:chExt cx="0" cy="0"/>
        </a:xfrm>
      </p:grpSpPr>
      <p:sp>
        <p:nvSpPr>
          <p:cNvPr id="1048619" name="Title 1"/>
          <p:cNvSpPr>
            <a:spLocks noGrp="1"/>
          </p:cNvSpPr>
          <p:nvPr>
            <p:ph type="title"/>
          </p:nvPr>
        </p:nvSpPr>
        <p:spPr/>
        <p:txBody>
          <a:bodyPr/>
          <a:p>
            <a:r>
              <a:rPr altLang="zh-CN" lang="en-US" smtClean="0"/>
              <a:t>Click to edit Master title style</a:t>
            </a:r>
            <a:endParaRPr dirty="0" lang="en-US"/>
          </a:p>
        </p:txBody>
      </p:sp>
      <p:sp>
        <p:nvSpPr>
          <p:cNvPr id="1048620" name="Date Placeholder 2"/>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21" name="Footer Placeholder 3"/>
          <p:cNvSpPr>
            <a:spLocks noGrp="1"/>
          </p:cNvSpPr>
          <p:nvPr>
            <p:ph type="ftr" sz="quarter" idx="11"/>
          </p:nvPr>
        </p:nvSpPr>
        <p:spPr/>
        <p:txBody>
          <a:bodyPr/>
          <a:p>
            <a:endParaRPr altLang="en-US" lang="zh-CN"/>
          </a:p>
        </p:txBody>
      </p:sp>
      <p:sp>
        <p:nvSpPr>
          <p:cNvPr id="1048622" name="Slide Number Placeholder 4"/>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9" name=""/>
        <p:cNvGrpSpPr/>
        <p:nvPr/>
      </p:nvGrpSpPr>
      <p:grpSpPr>
        <a:xfrm>
          <a:off x="0" y="0"/>
          <a:ext cx="0" cy="0"/>
          <a:chOff x="0" y="0"/>
          <a:chExt cx="0" cy="0"/>
        </a:xfrm>
      </p:grpSpPr>
      <p:sp>
        <p:nvSpPr>
          <p:cNvPr id="1048588" name="Date Placeholder 1"/>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589" name="Footer Placeholder 2"/>
          <p:cNvSpPr>
            <a:spLocks noGrp="1"/>
          </p:cNvSpPr>
          <p:nvPr>
            <p:ph type="ftr" sz="quarter" idx="11"/>
          </p:nvPr>
        </p:nvSpPr>
        <p:spPr/>
        <p:txBody>
          <a:bodyPr/>
          <a:p>
            <a:endParaRPr altLang="en-US" lang="zh-CN"/>
          </a:p>
        </p:txBody>
      </p:sp>
      <p:sp>
        <p:nvSpPr>
          <p:cNvPr id="1048590" name="Slide Number Placeholder 3"/>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0" name=""/>
        <p:cNvGrpSpPr/>
        <p:nvPr/>
      </p:nvGrpSpPr>
      <p:grpSpPr>
        <a:xfrm>
          <a:off x="0" y="0"/>
          <a:ext cx="0" cy="0"/>
          <a:chOff x="0" y="0"/>
          <a:chExt cx="0" cy="0"/>
        </a:xfrm>
      </p:grpSpPr>
      <p:sp>
        <p:nvSpPr>
          <p:cNvPr id="1048663"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64"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65"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66" name="Date Placeholder 4"/>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67" name="Footer Placeholder 5"/>
          <p:cNvSpPr>
            <a:spLocks noGrp="1"/>
          </p:cNvSpPr>
          <p:nvPr>
            <p:ph type="ftr" sz="quarter" idx="11"/>
          </p:nvPr>
        </p:nvSpPr>
        <p:spPr/>
        <p:txBody>
          <a:bodyPr/>
          <a:p>
            <a:endParaRPr altLang="en-US" lang="zh-CN"/>
          </a:p>
        </p:txBody>
      </p:sp>
      <p:sp>
        <p:nvSpPr>
          <p:cNvPr id="1048668"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45" name=""/>
        <p:cNvGrpSpPr/>
        <p:nvPr/>
      </p:nvGrpSpPr>
      <p:grpSpPr>
        <a:xfrm>
          <a:off x="0" y="0"/>
          <a:ext cx="0" cy="0"/>
          <a:chOff x="0" y="0"/>
          <a:chExt cx="0" cy="0"/>
        </a:xfrm>
      </p:grpSpPr>
      <p:sp>
        <p:nvSpPr>
          <p:cNvPr id="1048633"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34" name="Picture Placeholder 2"/>
          <p:cNvSpPr>
            <a:spLocks noChangeAspect="1" noGrp="1"/>
          </p:cNvSpPr>
          <p:nvPr>
            <p:ph type="pic" idx="1"/>
          </p:nvPr>
        </p:nvSpPr>
        <p:spPr>
          <a:xfrm>
            <a:off x="3887391" y="987426"/>
            <a:ext cx="462915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zh-CN" lang="en-US" smtClean="0"/>
              <a:t>Click icon to add picture</a:t>
            </a:r>
            <a:endParaRPr dirty="0" lang="en-US"/>
          </a:p>
        </p:txBody>
      </p:sp>
      <p:sp>
        <p:nvSpPr>
          <p:cNvPr id="1048635"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36" name="Date Placeholder 4"/>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37" name="Footer Placeholder 5"/>
          <p:cNvSpPr>
            <a:spLocks noGrp="1"/>
          </p:cNvSpPr>
          <p:nvPr>
            <p:ph type="ftr" sz="quarter" idx="11"/>
          </p:nvPr>
        </p:nvSpPr>
        <p:spPr/>
        <p:txBody>
          <a:bodyPr/>
          <a:p>
            <a:endParaRPr altLang="en-US" lang="zh-CN"/>
          </a:p>
        </p:txBody>
      </p:sp>
      <p:sp>
        <p:nvSpPr>
          <p:cNvPr id="1048638"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zh-CN" lang="en-US" smtClean="0"/>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70BC1078-46ED-40F9-8930-935BAD7C2B02}" type="datetimeFigureOut">
              <a:rPr altLang="en-US" lang="zh-CN" smtClean="0"/>
              <a:t>2015/5/12</a:t>
            </a:fld>
            <a:endParaRPr altLang="en-US" lang="zh-CN"/>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D5B52ADC-5BFA-4FBD-BEE2-16096B7F4166}"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6" name="Title 1"/>
          <p:cNvSpPr>
            <a:spLocks noGrp="1"/>
          </p:cNvSpPr>
          <p:nvPr>
            <p:ph type="ctrTitle"/>
          </p:nvPr>
        </p:nvSpPr>
        <p:spPr>
          <a:xfrm>
            <a:off x="685800" y="2235199"/>
            <a:ext cx="7772400" cy="2387600"/>
          </a:xfrm>
        </p:spPr>
        <p:txBody>
          <a:bodyPr/>
          <a:p>
            <a:r>
              <a:rPr altLang="zh-CN" lang="en-US"/>
              <a:t>P</a:t>
            </a:r>
            <a:r>
              <a:rPr altLang="zh-CN" lang="en-US"/>
              <a:t>r</a:t>
            </a:r>
            <a:r>
              <a:rPr altLang="zh-CN" lang="en-US"/>
              <a:t>i</a:t>
            </a:r>
            <a:r>
              <a:rPr altLang="zh-CN" lang="en-US"/>
              <a:t>n</a:t>
            </a:r>
            <a:r>
              <a:rPr altLang="zh-CN" lang="en-US"/>
              <a:t>cipios </a:t>
            </a:r>
            <a:r>
              <a:rPr altLang="zh-CN" lang="en-US"/>
              <a:t>de </a:t>
            </a:r>
            <a:r>
              <a:rPr altLang="zh-CN" lang="en-US"/>
              <a:t>Ecología </a:t>
            </a:r>
            <a:endParaRPr altLang="zh-CN" lang="en-US"/>
          </a:p>
        </p:txBody>
      </p:sp>
      <p:sp>
        <p:nvSpPr>
          <p:cNvPr id="1048587" name="Subtitle 2"/>
          <p:cNvSpPr>
            <a:spLocks noGrp="1"/>
          </p:cNvSpPr>
          <p:nvPr>
            <p:ph type="subTitle" idx="1"/>
          </p:nvPr>
        </p:nvSpPr>
        <p:spPr>
          <a:xfrm>
            <a:off x="1142999" y="5202238"/>
            <a:ext cx="6858000" cy="1655762"/>
          </a:xfrm>
        </p:spPr>
        <p:txBody>
          <a:bodyPr/>
          <a:p>
            <a:r>
              <a:rPr altLang="zh-CN" lang="en-US"/>
              <a:t>C</a:t>
            </a:r>
            <a:r>
              <a:rPr altLang="zh-CN" lang="en-US"/>
              <a:t>u</a:t>
            </a:r>
            <a:r>
              <a:rPr altLang="zh-CN" lang="en-US"/>
              <a:t>r</a:t>
            </a:r>
            <a:r>
              <a:rPr altLang="zh-CN" lang="en-US"/>
              <a:t>so</a:t>
            </a:r>
            <a:r>
              <a:rPr altLang="zh-CN" lang="en-US"/>
              <a:t>:</a:t>
            </a:r>
            <a:r>
              <a:rPr altLang="zh-CN" lang="en-US"/>
              <a:t> </a:t>
            </a:r>
            <a:r>
              <a:rPr altLang="zh-CN" lang="en-US"/>
              <a:t>I</a:t>
            </a:r>
            <a:r>
              <a:rPr altLang="zh-CN" lang="en-US"/>
              <a:t>n</a:t>
            </a:r>
            <a:r>
              <a:rPr altLang="zh-CN" lang="en-US"/>
              <a:t>g</a:t>
            </a:r>
            <a:r>
              <a:rPr altLang="zh-CN" lang="en-US"/>
              <a:t>eniería </a:t>
            </a:r>
            <a:r>
              <a:rPr altLang="zh-CN" lang="en-US"/>
              <a:t>del </a:t>
            </a:r>
            <a:r>
              <a:rPr altLang="zh-CN" lang="en-US"/>
              <a:t>Ambiente</a:t>
            </a:r>
            <a:endParaRPr altLang="zh-CN" lang="en-US"/>
          </a:p>
          <a:p>
            <a:r>
              <a:rPr altLang="zh-CN" lang="en-US"/>
              <a:t>P</a:t>
            </a:r>
            <a:r>
              <a:rPr altLang="zh-CN" lang="en-US"/>
              <a:t>r</a:t>
            </a:r>
            <a:r>
              <a:rPr altLang="zh-CN" lang="en-US"/>
              <a:t>o</a:t>
            </a:r>
            <a:r>
              <a:rPr altLang="zh-CN" lang="en-US"/>
              <a:t>f</a:t>
            </a:r>
            <a:r>
              <a:rPr altLang="zh-CN" lang="en-US"/>
              <a:t>a</a:t>
            </a:r>
            <a:r>
              <a:rPr altLang="zh-CN" lang="en-US"/>
              <a:t>.</a:t>
            </a:r>
            <a:r>
              <a:rPr altLang="zh-CN" lang="en-US"/>
              <a:t> </a:t>
            </a:r>
            <a:r>
              <a:rPr altLang="zh-CN" lang="en-US"/>
              <a:t>A</a:t>
            </a:r>
            <a:r>
              <a:rPr altLang="zh-CN" lang="en-US"/>
              <a:t>r</a:t>
            </a:r>
            <a:r>
              <a:rPr altLang="zh-CN" lang="en-US"/>
              <a:t>l</a:t>
            </a:r>
            <a:r>
              <a:rPr altLang="zh-CN" lang="en-US"/>
              <a:t>enis </a:t>
            </a:r>
            <a:r>
              <a:rPr altLang="zh-CN" lang="en-US"/>
              <a:t>Crespo </a:t>
            </a:r>
            <a:endParaRPr altLang="zh-CN" lang="en-US"/>
          </a:p>
        </p:txBody>
      </p:sp>
      <p:pic>
        <p:nvPicPr>
          <p:cNvPr id="2097152" name=""/>
          <p:cNvPicPr>
            <a:picLocks/>
          </p:cNvPicPr>
          <p:nvPr/>
        </p:nvPicPr>
        <p:blipFill>
          <a:blip xmlns:r="http://schemas.openxmlformats.org/officeDocument/2006/relationships" r:embed="rId1"/>
          <a:stretch>
            <a:fillRect/>
          </a:stretch>
        </p:blipFill>
        <p:spPr>
          <a:xfrm rot="0">
            <a:off x="1608638" y="260613"/>
            <a:ext cx="6392361" cy="2852098"/>
          </a:xfrm>
          <a:prstGeom prst="rec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08" name=""/>
          <p:cNvSpPr txBox="1"/>
          <p:nvPr/>
        </p:nvSpPr>
        <p:spPr>
          <a:xfrm>
            <a:off x="2571999" y="0"/>
            <a:ext cx="4000000" cy="510540"/>
          </a:xfrm>
          <a:prstGeom prst="rect"/>
        </p:spPr>
        <p:txBody>
          <a:bodyPr rtlCol="0" wrap="square">
            <a:spAutoFit/>
          </a:bodyPr>
          <a:p>
            <a:r>
              <a:rPr sz="2800" lang="en-US">
                <a:solidFill>
                  <a:srgbClr val="000000"/>
                </a:solidFill>
              </a:rPr>
              <a:t>P</a:t>
            </a:r>
            <a:r>
              <a:rPr sz="2800" lang="en-US">
                <a:solidFill>
                  <a:srgbClr val="000000"/>
                </a:solidFill>
              </a:rPr>
              <a:t>r</a:t>
            </a:r>
            <a:r>
              <a:rPr sz="2800" lang="en-US">
                <a:solidFill>
                  <a:srgbClr val="000000"/>
                </a:solidFill>
              </a:rPr>
              <a:t>e</a:t>
            </a:r>
            <a:r>
              <a:rPr sz="2800" lang="en-US">
                <a:solidFill>
                  <a:srgbClr val="000000"/>
                </a:solidFill>
              </a:rPr>
              <a:t>g</a:t>
            </a:r>
            <a:r>
              <a:rPr sz="2800" lang="en-US">
                <a:solidFill>
                  <a:srgbClr val="000000"/>
                </a:solidFill>
              </a:rPr>
              <a:t>unt</a:t>
            </a:r>
            <a:r>
              <a:rPr altLang="en-US" sz="2800" lang="es-ES">
                <a:solidFill>
                  <a:srgbClr val="000000"/>
                </a:solidFill>
              </a:rPr>
              <a:t>ás </a:t>
            </a:r>
            <a:r>
              <a:rPr altLang="en-US" sz="2800" lang="es-ES">
                <a:solidFill>
                  <a:srgbClr val="000000"/>
                </a:solidFill>
              </a:rPr>
              <a:t>❓</a:t>
            </a:r>
            <a:endParaRPr sz="2800" lang="es-ES">
              <a:solidFill>
                <a:srgbClr val="000000"/>
              </a:solidFill>
            </a:endParaRPr>
          </a:p>
        </p:txBody>
      </p:sp>
      <p:sp>
        <p:nvSpPr>
          <p:cNvPr id="1048609" name=""/>
          <p:cNvSpPr txBox="1"/>
          <p:nvPr/>
        </p:nvSpPr>
        <p:spPr>
          <a:xfrm>
            <a:off x="337951" y="1158084"/>
            <a:ext cx="8468097" cy="4701540"/>
          </a:xfrm>
          <a:prstGeom prst="rect"/>
        </p:spPr>
        <p:txBody>
          <a:bodyPr rtlCol="0" wrap="square">
            <a:spAutoFit/>
          </a:bodyPr>
          <a:p>
            <a:r>
              <a:rPr sz="2800" lang="es-ES">
                <a:solidFill>
                  <a:srgbClr val="000000"/>
                </a:solidFill>
              </a:rPr>
              <a:t>
¿Cuál de las siguientes es la definición de ecología?</a:t>
            </a:r>
            <a:endParaRPr sz="2800" lang="es-ES">
              <a:solidFill>
                <a:srgbClr val="000000"/>
              </a:solidFill>
            </a:endParaRPr>
          </a:p>
          <a:p>
            <a:r>
              <a:rPr sz="2800" lang="es-ES">
                <a:solidFill>
                  <a:srgbClr val="000000"/>
                </a:solidFill>
              </a:rPr>
              <a:t>
</a:t>
            </a:r>
            <a:r>
              <a:rPr sz="2800" lang="en-US">
                <a:solidFill>
                  <a:srgbClr val="000000"/>
                </a:solidFill>
              </a:rPr>
              <a:t>A</a:t>
            </a:r>
            <a:r>
              <a:rPr sz="2800" lang="en-US">
                <a:solidFill>
                  <a:srgbClr val="000000"/>
                </a:solidFill>
              </a:rPr>
              <a:t>.</a:t>
            </a:r>
            <a:r>
              <a:rPr sz="2800" lang="en-US">
                <a:solidFill>
                  <a:srgbClr val="000000"/>
                </a:solidFill>
              </a:rPr>
              <a:t> </a:t>
            </a:r>
            <a:r>
              <a:rPr sz="2800" lang="es-ES">
                <a:solidFill>
                  <a:srgbClr val="000000"/>
                </a:solidFill>
              </a:rPr>
              <a:t>La ciencia que estudia las relaciones entre los seres vivos y su entorno.</a:t>
            </a:r>
            <a:endParaRPr sz="2800" lang="es-ES">
              <a:solidFill>
                <a:srgbClr val="000000"/>
              </a:solidFill>
            </a:endParaRPr>
          </a:p>
          <a:p>
            <a:r>
              <a:rPr sz="2800" lang="es-ES">
                <a:solidFill>
                  <a:srgbClr val="000000"/>
                </a:solidFill>
              </a:rPr>
              <a:t>
</a:t>
            </a:r>
            <a:r>
              <a:rPr sz="2800" lang="en-US">
                <a:solidFill>
                  <a:srgbClr val="000000"/>
                </a:solidFill>
              </a:rPr>
              <a:t>B</a:t>
            </a:r>
            <a:r>
              <a:rPr sz="2800" lang="en-US">
                <a:solidFill>
                  <a:srgbClr val="000000"/>
                </a:solidFill>
              </a:rPr>
              <a:t>.</a:t>
            </a:r>
            <a:r>
              <a:rPr sz="2800" lang="en-US">
                <a:solidFill>
                  <a:srgbClr val="000000"/>
                </a:solidFill>
              </a:rPr>
              <a:t> </a:t>
            </a:r>
            <a:r>
              <a:rPr sz="2800" lang="es-ES">
                <a:solidFill>
                  <a:srgbClr val="000000"/>
                </a:solidFill>
              </a:rPr>
              <a:t>La ciencia que estudia la composición y estructura de las comunidades biológicas.</a:t>
            </a:r>
            <a:endParaRPr sz="2800" lang="es-ES">
              <a:solidFill>
                <a:srgbClr val="000000"/>
              </a:solidFill>
            </a:endParaRPr>
          </a:p>
          <a:p>
            <a:r>
              <a:rPr sz="2800" lang="es-ES">
                <a:solidFill>
                  <a:srgbClr val="000000"/>
                </a:solidFill>
              </a:rPr>
              <a:t>
</a:t>
            </a:r>
            <a:r>
              <a:rPr sz="2800" lang="en-US">
                <a:solidFill>
                  <a:srgbClr val="000000"/>
                </a:solidFill>
              </a:rPr>
              <a:t>C</a:t>
            </a:r>
            <a:r>
              <a:rPr sz="2800" lang="en-US">
                <a:solidFill>
                  <a:srgbClr val="000000"/>
                </a:solidFill>
              </a:rPr>
              <a:t>.</a:t>
            </a:r>
            <a:r>
              <a:rPr sz="2800" lang="en-US">
                <a:solidFill>
                  <a:srgbClr val="000000"/>
                </a:solidFill>
              </a:rPr>
              <a:t> </a:t>
            </a:r>
            <a:r>
              <a:rPr sz="2800" lang="es-ES">
                <a:solidFill>
                  <a:srgbClr val="000000"/>
                </a:solidFill>
              </a:rPr>
              <a:t>La ciencia que estudia la evolución de los seres vivos.</a:t>
            </a:r>
            <a:endParaRPr sz="2800" lang="es-ES">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10" name=""/>
          <p:cNvSpPr txBox="1"/>
          <p:nvPr/>
        </p:nvSpPr>
        <p:spPr>
          <a:xfrm>
            <a:off x="2571999" y="0"/>
            <a:ext cx="4000000" cy="510540"/>
          </a:xfrm>
          <a:prstGeom prst="rect"/>
        </p:spPr>
        <p:txBody>
          <a:bodyPr rtlCol="0" wrap="square">
            <a:spAutoFit/>
          </a:bodyPr>
          <a:p>
            <a:r>
              <a:rPr sz="2800" lang="en-US">
                <a:solidFill>
                  <a:srgbClr val="000000"/>
                </a:solidFill>
              </a:rPr>
              <a:t>P</a:t>
            </a:r>
            <a:r>
              <a:rPr sz="2800" lang="en-US">
                <a:solidFill>
                  <a:srgbClr val="000000"/>
                </a:solidFill>
              </a:rPr>
              <a:t>r</a:t>
            </a:r>
            <a:r>
              <a:rPr sz="2800" lang="en-US">
                <a:solidFill>
                  <a:srgbClr val="000000"/>
                </a:solidFill>
              </a:rPr>
              <a:t>e</a:t>
            </a:r>
            <a:r>
              <a:rPr sz="2800" lang="en-US">
                <a:solidFill>
                  <a:srgbClr val="000000"/>
                </a:solidFill>
              </a:rPr>
              <a:t>g</a:t>
            </a:r>
            <a:r>
              <a:rPr sz="2800" lang="en-US">
                <a:solidFill>
                  <a:srgbClr val="000000"/>
                </a:solidFill>
              </a:rPr>
              <a:t>unt</a:t>
            </a:r>
            <a:r>
              <a:rPr altLang="en-US" sz="2800" lang="es-ES">
                <a:solidFill>
                  <a:srgbClr val="000000"/>
                </a:solidFill>
              </a:rPr>
              <a:t>ás </a:t>
            </a:r>
            <a:r>
              <a:rPr altLang="en-US" sz="2800" lang="es-ES">
                <a:solidFill>
                  <a:srgbClr val="000000"/>
                </a:solidFill>
              </a:rPr>
              <a:t>❓</a:t>
            </a:r>
            <a:endParaRPr sz="2800" lang="es-ES">
              <a:solidFill>
                <a:srgbClr val="000000"/>
              </a:solidFill>
            </a:endParaRPr>
          </a:p>
        </p:txBody>
      </p:sp>
      <p:sp>
        <p:nvSpPr>
          <p:cNvPr id="1048611" name=""/>
          <p:cNvSpPr txBox="1"/>
          <p:nvPr/>
        </p:nvSpPr>
        <p:spPr>
          <a:xfrm>
            <a:off x="902468" y="1482519"/>
            <a:ext cx="7263028" cy="2606040"/>
          </a:xfrm>
          <a:prstGeom prst="rect"/>
        </p:spPr>
        <p:txBody>
          <a:bodyPr rtlCol="0" wrap="square">
            <a:spAutoFit/>
          </a:bodyPr>
          <a:p>
            <a:r>
              <a:rPr sz="2800" lang="es-ES">
                <a:solidFill>
                  <a:srgbClr val="000000"/>
                </a:solidFill>
              </a:rPr>
              <a:t>¿Cuál de los siguientes es un ejemplo de un factor abiótico?</a:t>
            </a:r>
            <a:endParaRPr sz="2800" lang="es-ES">
              <a:solidFill>
                <a:srgbClr val="000000"/>
              </a:solidFill>
            </a:endParaRPr>
          </a:p>
          <a:p>
            <a:r>
              <a:rPr sz="2800" lang="es-ES">
                <a:solidFill>
                  <a:srgbClr val="000000"/>
                </a:solidFill>
              </a:rPr>
              <a:t>
</a:t>
            </a:r>
            <a:r>
              <a:rPr sz="2800" lang="en-US">
                <a:solidFill>
                  <a:srgbClr val="000000"/>
                </a:solidFill>
              </a:rPr>
              <a:t>A</a:t>
            </a:r>
            <a:r>
              <a:rPr sz="2800" lang="en-US">
                <a:solidFill>
                  <a:srgbClr val="000000"/>
                </a:solidFill>
              </a:rPr>
              <a:t>.</a:t>
            </a:r>
            <a:r>
              <a:rPr sz="2800" lang="en-US">
                <a:solidFill>
                  <a:srgbClr val="000000"/>
                </a:solidFill>
              </a:rPr>
              <a:t> </a:t>
            </a:r>
            <a:r>
              <a:rPr sz="2800" lang="es-ES">
                <a:solidFill>
                  <a:srgbClr val="000000"/>
                </a:solidFill>
              </a:rPr>
              <a:t>Un árbol
</a:t>
            </a:r>
            <a:r>
              <a:rPr sz="2800" lang="en-US">
                <a:solidFill>
                  <a:srgbClr val="000000"/>
                </a:solidFill>
              </a:rPr>
              <a:t>B</a:t>
            </a:r>
            <a:r>
              <a:rPr sz="2800" lang="en-US">
                <a:solidFill>
                  <a:srgbClr val="000000"/>
                </a:solidFill>
              </a:rPr>
              <a:t>.</a:t>
            </a:r>
            <a:r>
              <a:rPr sz="2800" lang="en-US">
                <a:solidFill>
                  <a:srgbClr val="000000"/>
                </a:solidFill>
              </a:rPr>
              <a:t> </a:t>
            </a:r>
            <a:r>
              <a:rPr sz="2800" lang="es-ES">
                <a:solidFill>
                  <a:srgbClr val="000000"/>
                </a:solidFill>
              </a:rPr>
              <a:t>Un hongo
</a:t>
            </a:r>
            <a:r>
              <a:rPr sz="2800" lang="en-US">
                <a:solidFill>
                  <a:srgbClr val="000000"/>
                </a:solidFill>
              </a:rPr>
              <a:t>C</a:t>
            </a:r>
            <a:r>
              <a:rPr sz="2800" lang="en-US">
                <a:solidFill>
                  <a:srgbClr val="000000"/>
                </a:solidFill>
              </a:rPr>
              <a:t>.</a:t>
            </a:r>
            <a:r>
              <a:rPr sz="2800" lang="en-US">
                <a:solidFill>
                  <a:srgbClr val="000000"/>
                </a:solidFill>
              </a:rPr>
              <a:t> </a:t>
            </a:r>
            <a:r>
              <a:rPr sz="2800" lang="es-ES">
                <a:solidFill>
                  <a:srgbClr val="000000"/>
                </a:solidFill>
              </a:rPr>
              <a:t>La luz solar</a:t>
            </a:r>
            <a:endParaRPr sz="2800" lang="es-ES">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12" name=""/>
          <p:cNvSpPr txBox="1"/>
          <p:nvPr/>
        </p:nvSpPr>
        <p:spPr>
          <a:xfrm>
            <a:off x="869772" y="1397716"/>
            <a:ext cx="7404455" cy="929640"/>
          </a:xfrm>
          <a:prstGeom prst="rect"/>
        </p:spPr>
        <p:txBody>
          <a:bodyPr rtlCol="0" wrap="square">
            <a:spAutoFit/>
          </a:bodyPr>
          <a:p>
            <a:r>
              <a:rPr sz="2900" lang="es-ES">
                <a:solidFill>
                  <a:srgbClr val="000000"/>
                </a:solidFill>
              </a:rPr>
              <a:t>¿Cuál es la diferencia entre un ecosistema y una biocenosis?</a:t>
            </a:r>
            <a:endParaRPr sz="2900" lang="es-ES">
              <a:solidFill>
                <a:srgbClr val="000000"/>
              </a:solidFill>
            </a:endParaRPr>
          </a:p>
        </p:txBody>
      </p:sp>
      <p:sp>
        <p:nvSpPr>
          <p:cNvPr id="1048613" name=""/>
          <p:cNvSpPr txBox="1"/>
          <p:nvPr/>
        </p:nvSpPr>
        <p:spPr>
          <a:xfrm>
            <a:off x="2571999" y="0"/>
            <a:ext cx="4000000" cy="510540"/>
          </a:xfrm>
          <a:prstGeom prst="rect"/>
        </p:spPr>
        <p:txBody>
          <a:bodyPr rtlCol="0" wrap="square">
            <a:spAutoFit/>
          </a:bodyPr>
          <a:p>
            <a:r>
              <a:rPr sz="2800" lang="en-US">
                <a:solidFill>
                  <a:srgbClr val="000000"/>
                </a:solidFill>
              </a:rPr>
              <a:t>P</a:t>
            </a:r>
            <a:r>
              <a:rPr sz="2800" lang="en-US">
                <a:solidFill>
                  <a:srgbClr val="000000"/>
                </a:solidFill>
              </a:rPr>
              <a:t>r</a:t>
            </a:r>
            <a:r>
              <a:rPr sz="2800" lang="en-US">
                <a:solidFill>
                  <a:srgbClr val="000000"/>
                </a:solidFill>
              </a:rPr>
              <a:t>e</a:t>
            </a:r>
            <a:r>
              <a:rPr sz="2800" lang="en-US">
                <a:solidFill>
                  <a:srgbClr val="000000"/>
                </a:solidFill>
              </a:rPr>
              <a:t>g</a:t>
            </a:r>
            <a:r>
              <a:rPr sz="2800" lang="en-US">
                <a:solidFill>
                  <a:srgbClr val="000000"/>
                </a:solidFill>
              </a:rPr>
              <a:t>unt</a:t>
            </a:r>
            <a:r>
              <a:rPr altLang="en-US" sz="2800" lang="es-ES">
                <a:solidFill>
                  <a:srgbClr val="000000"/>
                </a:solidFill>
              </a:rPr>
              <a:t>ás </a:t>
            </a:r>
            <a:r>
              <a:rPr altLang="en-US" sz="2800" lang="es-ES">
                <a:solidFill>
                  <a:srgbClr val="000000"/>
                </a:solidFill>
              </a:rPr>
              <a:t>❓</a:t>
            </a:r>
            <a:endParaRPr sz="2800" lang="es-ES">
              <a:solidFill>
                <a:srgbClr val="000000"/>
              </a:solidFill>
            </a:endParaRPr>
          </a:p>
        </p:txBody>
      </p:sp>
      <p:sp>
        <p:nvSpPr>
          <p:cNvPr id="1048614" name=""/>
          <p:cNvSpPr txBox="1"/>
          <p:nvPr/>
        </p:nvSpPr>
        <p:spPr>
          <a:xfrm>
            <a:off x="869771" y="3214531"/>
            <a:ext cx="4572000" cy="510540"/>
          </a:xfrm>
          <a:prstGeom prst="rect"/>
        </p:spPr>
        <p:txBody>
          <a:bodyPr rtlCol="0" wrap="square">
            <a:spAutoFit/>
          </a:bodyPr>
          <a:p>
            <a:r>
              <a:rPr sz="2800" lang="es-ES">
                <a:solidFill>
                  <a:srgbClr val="000000"/>
                </a:solidFill>
              </a:rPr>
              <a:t>¿Qué es la biodiversidad?</a:t>
            </a:r>
            <a:endParaRPr sz="2800" lang="es-ES">
              <a:solidFill>
                <a:srgbClr val="000000"/>
              </a:solidFill>
            </a:endParaRPr>
          </a:p>
        </p:txBody>
      </p:sp>
      <p:sp>
        <p:nvSpPr>
          <p:cNvPr id="1048615" name=""/>
          <p:cNvSpPr txBox="1"/>
          <p:nvPr/>
        </p:nvSpPr>
        <p:spPr>
          <a:xfrm>
            <a:off x="869771" y="4361894"/>
            <a:ext cx="7567975" cy="929640"/>
          </a:xfrm>
          <a:prstGeom prst="rect"/>
        </p:spPr>
        <p:txBody>
          <a:bodyPr rtlCol="0" wrap="square">
            <a:spAutoFit/>
          </a:bodyPr>
          <a:p>
            <a:r>
              <a:rPr sz="2800" lang="es-ES">
                <a:solidFill>
                  <a:srgbClr val="000000"/>
                </a:solidFill>
              </a:rPr>
              <a:t>¿Qué son los ecosistemas naturales y modificados?</a:t>
            </a:r>
            <a:endParaRPr sz="2800" lang="es-ES">
              <a:solidFill>
                <a:srgbClr val="000000"/>
              </a:solidFill>
            </a:endParaRPr>
          </a:p>
        </p:txBody>
      </p:sp>
      <p:sp>
        <p:nvSpPr>
          <p:cNvPr id="1048616" name=""/>
          <p:cNvSpPr txBox="1"/>
          <p:nvPr/>
        </p:nvSpPr>
        <p:spPr>
          <a:xfrm>
            <a:off x="869770" y="5928360"/>
            <a:ext cx="7493478" cy="929640"/>
          </a:xfrm>
          <a:prstGeom prst="rect"/>
        </p:spPr>
        <p:txBody>
          <a:bodyPr rtlCol="0" wrap="square">
            <a:spAutoFit/>
          </a:bodyPr>
          <a:p>
            <a:r>
              <a:rPr sz="2800" lang="es-ES">
                <a:solidFill>
                  <a:srgbClr val="000000"/>
                </a:solidFill>
              </a:rPr>
              <a:t>¿Cómo afecta la actividad humana a los ecosistemas?</a:t>
            </a:r>
            <a:endParaRPr sz="2800" lang="es-E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17" name=""/>
          <p:cNvSpPr txBox="1"/>
          <p:nvPr/>
        </p:nvSpPr>
        <p:spPr>
          <a:xfrm>
            <a:off x="0" y="975359"/>
            <a:ext cx="9230140" cy="5882641"/>
          </a:xfrm>
          <a:prstGeom prst="rect"/>
        </p:spPr>
        <p:txBody>
          <a:bodyPr rtlCol="0" wrap="square">
            <a:spAutoFit/>
          </a:bodyPr>
          <a:p>
            <a:r>
              <a:rPr sz="3200" lang="es-ES">
                <a:solidFill>
                  <a:srgbClr val="000000"/>
                </a:solidFill>
              </a:rPr>
              <a:t>Para comprender mejor los conceptos básicos de la ecología,  los estudiantes </a:t>
            </a:r>
            <a:r>
              <a:rPr sz="3200" lang="en-US">
                <a:solidFill>
                  <a:srgbClr val="000000"/>
                </a:solidFill>
              </a:rPr>
              <a:t>r</a:t>
            </a:r>
            <a:r>
              <a:rPr sz="3200" lang="en-US">
                <a:solidFill>
                  <a:srgbClr val="000000"/>
                </a:solidFill>
              </a:rPr>
              <a:t>e</a:t>
            </a:r>
            <a:r>
              <a:rPr sz="3200" lang="en-US">
                <a:solidFill>
                  <a:srgbClr val="000000"/>
                </a:solidFill>
              </a:rPr>
              <a:t>alizarán </a:t>
            </a:r>
            <a:r>
              <a:rPr sz="3200" lang="es-ES">
                <a:solidFill>
                  <a:srgbClr val="000000"/>
                </a:solidFill>
              </a:rPr>
              <a:t>una investigación adicional sobre los siguientes temas:</a:t>
            </a:r>
            <a:endParaRPr sz="3200" lang="es-ES">
              <a:solidFill>
                <a:srgbClr val="000000"/>
              </a:solidFill>
            </a:endParaRPr>
          </a:p>
          <a:p>
            <a:r>
              <a:rPr sz="3200" lang="es-ES">
                <a:solidFill>
                  <a:srgbClr val="000000"/>
                </a:solidFill>
              </a:rPr>
              <a:t>
Estructura y función de los ecosistemas
Cadenas y redes tróficas
Ciclos biogeoquímicos
Evolución</a:t>
            </a:r>
            <a:endParaRPr sz="3200" lang="es-ES">
              <a:solidFill>
                <a:srgbClr val="000000"/>
              </a:solidFill>
            </a:endParaRPr>
          </a:p>
          <a:p>
            <a:endParaRPr sz="3200" lang="es-ES">
              <a:solidFill>
                <a:srgbClr val="000000"/>
              </a:solidFill>
            </a:endParaRPr>
          </a:p>
          <a:p>
            <a:r>
              <a:rPr sz="3200" lang="en-US">
                <a:solidFill>
                  <a:srgbClr val="000000"/>
                </a:solidFill>
              </a:rPr>
              <a:t>C</a:t>
            </a:r>
            <a:r>
              <a:rPr sz="3200" lang="en-US">
                <a:solidFill>
                  <a:srgbClr val="000000"/>
                </a:solidFill>
              </a:rPr>
              <a:t>o</a:t>
            </a:r>
            <a:r>
              <a:rPr sz="3200" lang="en-US">
                <a:solidFill>
                  <a:srgbClr val="000000"/>
                </a:solidFill>
              </a:rPr>
              <a:t>m</a:t>
            </a:r>
            <a:r>
              <a:rPr sz="3200" lang="en-US">
                <a:solidFill>
                  <a:srgbClr val="000000"/>
                </a:solidFill>
              </a:rPr>
              <a:t>p</a:t>
            </a:r>
            <a:r>
              <a:rPr sz="3200" lang="en-US">
                <a:solidFill>
                  <a:srgbClr val="000000"/>
                </a:solidFill>
              </a:rPr>
              <a:t>a</a:t>
            </a:r>
            <a:r>
              <a:rPr sz="3200" lang="en-US">
                <a:solidFill>
                  <a:srgbClr val="000000"/>
                </a:solidFill>
              </a:rPr>
              <a:t>r</a:t>
            </a:r>
            <a:r>
              <a:rPr sz="3200" lang="en-US">
                <a:solidFill>
                  <a:srgbClr val="000000"/>
                </a:solidFill>
              </a:rPr>
              <a:t>t</a:t>
            </a:r>
            <a:r>
              <a:rPr sz="3200" lang="en-US">
                <a:solidFill>
                  <a:srgbClr val="000000"/>
                </a:solidFill>
              </a:rPr>
              <a:t>ir </a:t>
            </a:r>
            <a:r>
              <a:rPr sz="3200" lang="en-US">
                <a:solidFill>
                  <a:srgbClr val="000000"/>
                </a:solidFill>
              </a:rPr>
              <a:t>e</a:t>
            </a:r>
            <a:r>
              <a:rPr sz="3200" lang="en-US">
                <a:solidFill>
                  <a:srgbClr val="000000"/>
                </a:solidFill>
              </a:rPr>
              <a:t>n</a:t>
            </a:r>
            <a:r>
              <a:rPr sz="3200" lang="en-US">
                <a:solidFill>
                  <a:srgbClr val="000000"/>
                </a:solidFill>
              </a:rPr>
              <a:t> </a:t>
            </a:r>
            <a:r>
              <a:rPr sz="3200" lang="en-US">
                <a:solidFill>
                  <a:srgbClr val="000000"/>
                </a:solidFill>
              </a:rPr>
              <a:t>e</a:t>
            </a:r>
            <a:r>
              <a:rPr sz="3200" lang="en-US">
                <a:solidFill>
                  <a:srgbClr val="000000"/>
                </a:solidFill>
              </a:rPr>
              <a:t>l</a:t>
            </a:r>
            <a:r>
              <a:rPr sz="3200" lang="en-US">
                <a:solidFill>
                  <a:srgbClr val="000000"/>
                </a:solidFill>
              </a:rPr>
              <a:t> </a:t>
            </a:r>
            <a:r>
              <a:rPr sz="3200" lang="en-US">
                <a:solidFill>
                  <a:srgbClr val="000000"/>
                </a:solidFill>
              </a:rPr>
              <a:t>F</a:t>
            </a:r>
            <a:r>
              <a:rPr sz="3200" lang="en-US">
                <a:solidFill>
                  <a:srgbClr val="000000"/>
                </a:solidFill>
              </a:rPr>
              <a:t>o</a:t>
            </a:r>
            <a:r>
              <a:rPr sz="3200" lang="en-US">
                <a:solidFill>
                  <a:srgbClr val="000000"/>
                </a:solidFill>
              </a:rPr>
              <a:t>r</a:t>
            </a:r>
            <a:r>
              <a:rPr sz="3200" lang="en-US">
                <a:solidFill>
                  <a:srgbClr val="000000"/>
                </a:solidFill>
              </a:rPr>
              <a:t>o</a:t>
            </a:r>
            <a:r>
              <a:rPr sz="3200" lang="en-US">
                <a:solidFill>
                  <a:srgbClr val="000000"/>
                </a:solidFill>
              </a:rPr>
              <a:t> </a:t>
            </a:r>
            <a:r>
              <a:rPr sz="3200" lang="en-US">
                <a:solidFill>
                  <a:srgbClr val="000000"/>
                </a:solidFill>
              </a:rPr>
              <a:t>l</a:t>
            </a:r>
            <a:r>
              <a:rPr sz="3200" lang="en-US">
                <a:solidFill>
                  <a:srgbClr val="000000"/>
                </a:solidFill>
              </a:rPr>
              <a:t>o</a:t>
            </a:r>
            <a:r>
              <a:rPr sz="3200" lang="en-US">
                <a:solidFill>
                  <a:srgbClr val="000000"/>
                </a:solidFill>
              </a:rPr>
              <a:t> </a:t>
            </a:r>
            <a:r>
              <a:rPr sz="3200" lang="en-US">
                <a:solidFill>
                  <a:srgbClr val="000000"/>
                </a:solidFill>
              </a:rPr>
              <a:t>s</a:t>
            </a:r>
            <a:r>
              <a:rPr sz="3200" lang="en-US">
                <a:solidFill>
                  <a:srgbClr val="000000"/>
                </a:solidFill>
              </a:rPr>
              <a:t>iguiente</a:t>
            </a:r>
            <a:r>
              <a:rPr sz="3200" lang="en-US">
                <a:solidFill>
                  <a:srgbClr val="000000"/>
                </a:solidFill>
              </a:rPr>
              <a:t>:</a:t>
            </a:r>
            <a:r>
              <a:rPr sz="3200" lang="en-US">
                <a:solidFill>
                  <a:srgbClr val="000000"/>
                </a:solidFill>
              </a:rPr>
              <a:t> </a:t>
            </a:r>
            <a:r>
              <a:rPr sz="3200" lang="en-US">
                <a:solidFill>
                  <a:srgbClr val="000000"/>
                </a:solidFill>
              </a:rPr>
              <a:t>E</a:t>
            </a:r>
            <a:r>
              <a:rPr sz="3200" lang="en-US">
                <a:solidFill>
                  <a:srgbClr val="000000"/>
                </a:solidFill>
              </a:rPr>
              <a:t>l</a:t>
            </a:r>
            <a:r>
              <a:rPr sz="3200" lang="en-US">
                <a:solidFill>
                  <a:srgbClr val="000000"/>
                </a:solidFill>
              </a:rPr>
              <a:t>a</a:t>
            </a:r>
            <a:r>
              <a:rPr sz="3200" lang="en-US">
                <a:solidFill>
                  <a:srgbClr val="000000"/>
                </a:solidFill>
              </a:rPr>
              <a:t>b</a:t>
            </a:r>
            <a:r>
              <a:rPr sz="3200" lang="en-US">
                <a:solidFill>
                  <a:srgbClr val="000000"/>
                </a:solidFill>
              </a:rPr>
              <a:t>o</a:t>
            </a:r>
            <a:r>
              <a:rPr sz="3200" lang="en-US">
                <a:solidFill>
                  <a:srgbClr val="000000"/>
                </a:solidFill>
              </a:rPr>
              <a:t>r</a:t>
            </a:r>
            <a:r>
              <a:rPr sz="3200" lang="en-US">
                <a:solidFill>
                  <a:srgbClr val="000000"/>
                </a:solidFill>
              </a:rPr>
              <a:t>e</a:t>
            </a:r>
            <a:r>
              <a:rPr sz="3200" lang="en-US">
                <a:solidFill>
                  <a:srgbClr val="000000"/>
                </a:solidFill>
              </a:rPr>
              <a:t> </a:t>
            </a:r>
            <a:r>
              <a:rPr sz="3200" lang="en-US">
                <a:solidFill>
                  <a:srgbClr val="000000"/>
                </a:solidFill>
              </a:rPr>
              <a:t>s</a:t>
            </a:r>
            <a:r>
              <a:rPr sz="3200" lang="en-US">
                <a:solidFill>
                  <a:srgbClr val="000000"/>
                </a:solidFill>
              </a:rPr>
              <a:t>u</a:t>
            </a:r>
            <a:r>
              <a:rPr sz="3200" lang="en-US">
                <a:solidFill>
                  <a:srgbClr val="000000"/>
                </a:solidFill>
              </a:rPr>
              <a:t> </a:t>
            </a:r>
            <a:r>
              <a:rPr sz="3200" lang="en-US">
                <a:solidFill>
                  <a:srgbClr val="000000"/>
                </a:solidFill>
              </a:rPr>
              <a:t>c</a:t>
            </a:r>
            <a:r>
              <a:rPr sz="3200" lang="en-US">
                <a:solidFill>
                  <a:srgbClr val="000000"/>
                </a:solidFill>
              </a:rPr>
              <a:t>o</a:t>
            </a:r>
            <a:r>
              <a:rPr sz="3200" lang="en-US">
                <a:solidFill>
                  <a:srgbClr val="000000"/>
                </a:solidFill>
              </a:rPr>
              <a:t>m</a:t>
            </a:r>
            <a:r>
              <a:rPr sz="3200" lang="en-US">
                <a:solidFill>
                  <a:srgbClr val="000000"/>
                </a:solidFill>
              </a:rPr>
              <a:t>entario </a:t>
            </a:r>
            <a:r>
              <a:rPr sz="3200" lang="en-US">
                <a:solidFill>
                  <a:srgbClr val="000000"/>
                </a:solidFill>
              </a:rPr>
              <a:t>s</a:t>
            </a:r>
            <a:r>
              <a:rPr sz="3200" lang="en-US">
                <a:solidFill>
                  <a:srgbClr val="000000"/>
                </a:solidFill>
              </a:rPr>
              <a:t>o</a:t>
            </a:r>
            <a:r>
              <a:rPr sz="3200" lang="en-US">
                <a:solidFill>
                  <a:srgbClr val="000000"/>
                </a:solidFill>
              </a:rPr>
              <a:t>b</a:t>
            </a:r>
            <a:r>
              <a:rPr sz="3200" lang="en-US">
                <a:solidFill>
                  <a:srgbClr val="000000"/>
                </a:solidFill>
              </a:rPr>
              <a:t>r</a:t>
            </a:r>
            <a:r>
              <a:rPr sz="3200" lang="en-US">
                <a:solidFill>
                  <a:srgbClr val="000000"/>
                </a:solidFill>
              </a:rPr>
              <a:t>e</a:t>
            </a:r>
            <a:r>
              <a:rPr sz="3200" lang="en-US">
                <a:solidFill>
                  <a:srgbClr val="000000"/>
                </a:solidFill>
              </a:rPr>
              <a:t> </a:t>
            </a:r>
            <a:r>
              <a:rPr sz="3200" lang="en-US">
                <a:solidFill>
                  <a:srgbClr val="000000"/>
                </a:solidFill>
              </a:rPr>
              <a:t>l</a:t>
            </a:r>
            <a:r>
              <a:rPr sz="3200" lang="en-US">
                <a:solidFill>
                  <a:srgbClr val="000000"/>
                </a:solidFill>
              </a:rPr>
              <a:t>o</a:t>
            </a:r>
            <a:r>
              <a:rPr sz="3200" lang="en-US">
                <a:solidFill>
                  <a:srgbClr val="000000"/>
                </a:solidFill>
              </a:rPr>
              <a:t> </a:t>
            </a:r>
            <a:r>
              <a:rPr sz="3200" lang="en-US">
                <a:solidFill>
                  <a:srgbClr val="000000"/>
                </a:solidFill>
              </a:rPr>
              <a:t>i</a:t>
            </a:r>
            <a:r>
              <a:rPr sz="3200" lang="en-US">
                <a:solidFill>
                  <a:srgbClr val="000000"/>
                </a:solidFill>
              </a:rPr>
              <a:t>n</a:t>
            </a:r>
            <a:r>
              <a:rPr sz="3200" lang="en-US">
                <a:solidFill>
                  <a:srgbClr val="000000"/>
                </a:solidFill>
              </a:rPr>
              <a:t>v</a:t>
            </a:r>
            <a:r>
              <a:rPr sz="3200" lang="en-US">
                <a:solidFill>
                  <a:srgbClr val="000000"/>
                </a:solidFill>
              </a:rPr>
              <a:t>e</a:t>
            </a:r>
            <a:r>
              <a:rPr sz="3200" lang="en-US">
                <a:solidFill>
                  <a:srgbClr val="000000"/>
                </a:solidFill>
              </a:rPr>
              <a:t>s</a:t>
            </a:r>
            <a:r>
              <a:rPr sz="3200" lang="en-US">
                <a:solidFill>
                  <a:srgbClr val="000000"/>
                </a:solidFill>
              </a:rPr>
              <a:t>tigado</a:t>
            </a:r>
            <a:r>
              <a:rPr sz="3200" lang="en-US">
                <a:solidFill>
                  <a:srgbClr val="000000"/>
                </a:solidFill>
              </a:rPr>
              <a:t>.</a:t>
            </a:r>
            <a:r>
              <a:rPr sz="3200" lang="en-US">
                <a:solidFill>
                  <a:srgbClr val="000000"/>
                </a:solidFill>
              </a:rPr>
              <a:t> </a:t>
            </a:r>
            <a:endParaRPr sz="3200" lang="es-ES">
              <a:solidFill>
                <a:srgbClr val="000000"/>
              </a:solidFill>
            </a:endParaRPr>
          </a:p>
        </p:txBody>
      </p:sp>
      <p:sp>
        <p:nvSpPr>
          <p:cNvPr id="1048618" name=""/>
          <p:cNvSpPr txBox="1"/>
          <p:nvPr/>
        </p:nvSpPr>
        <p:spPr>
          <a:xfrm>
            <a:off x="34445" y="-419100"/>
            <a:ext cx="9195695" cy="1348740"/>
          </a:xfrm>
          <a:prstGeom prst="rect"/>
          <a:ln w="38100">
            <a:solidFill>
              <a:srgbClr val="00B050"/>
            </a:solidFill>
            <a:prstDash val="solid"/>
          </a:ln>
        </p:spPr>
        <p:txBody>
          <a:bodyPr anchor="ctr" anchorCtr="1" rtlCol="0" vert="horz" wrap="square">
            <a:spAutoFit/>
          </a:bodyPr>
          <a:p>
            <a:pPr algn="ctr"/>
            <a:endParaRPr b="1" sz="2800" lang="es-ES">
              <a:solidFill>
                <a:srgbClr val="000000"/>
              </a:solidFill>
            </a:endParaRPr>
          </a:p>
          <a:p>
            <a:pPr algn="ctr"/>
            <a:r>
              <a:rPr b="1" sz="2800" lang="en-US">
                <a:solidFill>
                  <a:srgbClr val="000000"/>
                </a:solidFill>
              </a:rPr>
              <a:t>I</a:t>
            </a:r>
            <a:r>
              <a:rPr b="1" sz="2800" lang="en-US">
                <a:solidFill>
                  <a:srgbClr val="000000"/>
                </a:solidFill>
              </a:rPr>
              <a:t>n</a:t>
            </a:r>
            <a:r>
              <a:rPr b="1" sz="2800" lang="en-US">
                <a:solidFill>
                  <a:srgbClr val="000000"/>
                </a:solidFill>
              </a:rPr>
              <a:t>v</a:t>
            </a:r>
            <a:r>
              <a:rPr b="1" sz="2800" lang="en-US">
                <a:solidFill>
                  <a:srgbClr val="000000"/>
                </a:solidFill>
              </a:rPr>
              <a:t>e</a:t>
            </a:r>
            <a:r>
              <a:rPr b="1" sz="2800" lang="en-US">
                <a:solidFill>
                  <a:srgbClr val="000000"/>
                </a:solidFill>
              </a:rPr>
              <a:t>s</a:t>
            </a:r>
            <a:r>
              <a:rPr b="1" sz="2800" lang="en-US">
                <a:solidFill>
                  <a:srgbClr val="000000"/>
                </a:solidFill>
              </a:rPr>
              <a:t>t</a:t>
            </a:r>
            <a:r>
              <a:rPr b="1" sz="2800" lang="en-US">
                <a:solidFill>
                  <a:srgbClr val="000000"/>
                </a:solidFill>
              </a:rPr>
              <a:t>i</a:t>
            </a:r>
            <a:r>
              <a:rPr b="1" sz="2800" lang="en-US">
                <a:solidFill>
                  <a:srgbClr val="000000"/>
                </a:solidFill>
              </a:rPr>
              <a:t>g</a:t>
            </a:r>
            <a:r>
              <a:rPr b="1" sz="2800" lang="en-US">
                <a:solidFill>
                  <a:srgbClr val="000000"/>
                </a:solidFill>
              </a:rPr>
              <a:t>a</a:t>
            </a:r>
            <a:r>
              <a:rPr b="1" sz="2800" lang="en-US">
                <a:solidFill>
                  <a:srgbClr val="000000"/>
                </a:solidFill>
              </a:rPr>
              <a:t>r</a:t>
            </a:r>
            <a:r>
              <a:rPr b="1" sz="2800" lang="en-US">
                <a:solidFill>
                  <a:srgbClr val="000000"/>
                </a:solidFill>
              </a:rPr>
              <a:t>,</a:t>
            </a:r>
            <a:r>
              <a:rPr b="1" sz="2800" lang="en-US">
                <a:solidFill>
                  <a:srgbClr val="000000"/>
                </a:solidFill>
              </a:rPr>
              <a:t> </a:t>
            </a:r>
            <a:r>
              <a:rPr b="1" sz="2800" lang="en-US">
                <a:solidFill>
                  <a:srgbClr val="000000"/>
                </a:solidFill>
              </a:rPr>
              <a:t>P</a:t>
            </a:r>
            <a:r>
              <a:rPr b="1" sz="2800" lang="en-US">
                <a:solidFill>
                  <a:srgbClr val="000000"/>
                </a:solidFill>
              </a:rPr>
              <a:t>r</a:t>
            </a:r>
            <a:r>
              <a:rPr b="1" sz="2800" lang="en-US">
                <a:solidFill>
                  <a:srgbClr val="000000"/>
                </a:solidFill>
              </a:rPr>
              <a:t>e</a:t>
            </a:r>
            <a:r>
              <a:rPr b="1" sz="2800" lang="en-US">
                <a:solidFill>
                  <a:srgbClr val="000000"/>
                </a:solidFill>
              </a:rPr>
              <a:t>p</a:t>
            </a:r>
            <a:r>
              <a:rPr b="1" sz="2800" lang="en-US">
                <a:solidFill>
                  <a:srgbClr val="000000"/>
                </a:solidFill>
              </a:rPr>
              <a:t>arar </a:t>
            </a:r>
            <a:r>
              <a:rPr b="1" sz="2800" lang="en-US">
                <a:solidFill>
                  <a:srgbClr val="000000"/>
                </a:solidFill>
              </a:rPr>
              <a:t>s</a:t>
            </a:r>
            <a:r>
              <a:rPr b="1" sz="2800" lang="en-US">
                <a:solidFill>
                  <a:srgbClr val="000000"/>
                </a:solidFill>
              </a:rPr>
              <a:t>u</a:t>
            </a:r>
            <a:r>
              <a:rPr b="1" sz="2800" lang="en-US">
                <a:solidFill>
                  <a:srgbClr val="000000"/>
                </a:solidFill>
              </a:rPr>
              <a:t> </a:t>
            </a:r>
            <a:r>
              <a:rPr b="1" sz="2800" lang="en-US">
                <a:solidFill>
                  <a:srgbClr val="000000"/>
                </a:solidFill>
              </a:rPr>
              <a:t>c</a:t>
            </a:r>
            <a:r>
              <a:rPr b="1" sz="2800" lang="en-US">
                <a:solidFill>
                  <a:srgbClr val="000000"/>
                </a:solidFill>
              </a:rPr>
              <a:t>o</a:t>
            </a:r>
            <a:r>
              <a:rPr b="1" sz="2800" lang="en-US">
                <a:solidFill>
                  <a:srgbClr val="000000"/>
                </a:solidFill>
              </a:rPr>
              <a:t>m</a:t>
            </a:r>
            <a:r>
              <a:rPr b="1" sz="2800" lang="en-US">
                <a:solidFill>
                  <a:srgbClr val="000000"/>
                </a:solidFill>
              </a:rPr>
              <a:t>entario </a:t>
            </a:r>
            <a:r>
              <a:rPr b="1" sz="2800" lang="en-US">
                <a:solidFill>
                  <a:srgbClr val="000000"/>
                </a:solidFill>
              </a:rPr>
              <a:t>y</a:t>
            </a:r>
            <a:r>
              <a:rPr b="1" sz="2800" lang="en-US">
                <a:solidFill>
                  <a:srgbClr val="000000"/>
                </a:solidFill>
              </a:rPr>
              <a:t> </a:t>
            </a:r>
            <a:r>
              <a:rPr b="1" sz="2800" lang="en-US">
                <a:solidFill>
                  <a:srgbClr val="000000"/>
                </a:solidFill>
              </a:rPr>
              <a:t>p</a:t>
            </a:r>
            <a:r>
              <a:rPr b="1" sz="2800" lang="en-US">
                <a:solidFill>
                  <a:srgbClr val="000000"/>
                </a:solidFill>
              </a:rPr>
              <a:t>u</a:t>
            </a:r>
            <a:r>
              <a:rPr b="1" sz="2800" lang="en-US">
                <a:solidFill>
                  <a:srgbClr val="000000"/>
                </a:solidFill>
              </a:rPr>
              <a:t>b</a:t>
            </a:r>
            <a:r>
              <a:rPr b="1" sz="2800" lang="en-US">
                <a:solidFill>
                  <a:srgbClr val="000000"/>
                </a:solidFill>
              </a:rPr>
              <a:t>l</a:t>
            </a:r>
            <a:r>
              <a:rPr b="1" sz="2800" lang="en-US">
                <a:solidFill>
                  <a:srgbClr val="000000"/>
                </a:solidFill>
              </a:rPr>
              <a:t>i</a:t>
            </a:r>
            <a:r>
              <a:rPr b="1" sz="2800" lang="en-US">
                <a:solidFill>
                  <a:srgbClr val="000000"/>
                </a:solidFill>
              </a:rPr>
              <a:t>c</a:t>
            </a:r>
            <a:r>
              <a:rPr b="1" sz="2800" lang="en-US">
                <a:solidFill>
                  <a:srgbClr val="000000"/>
                </a:solidFill>
              </a:rPr>
              <a:t>a</a:t>
            </a:r>
            <a:r>
              <a:rPr b="1" sz="2800" lang="en-US">
                <a:solidFill>
                  <a:srgbClr val="000000"/>
                </a:solidFill>
              </a:rPr>
              <a:t>r</a:t>
            </a:r>
            <a:r>
              <a:rPr b="1" sz="2800" lang="en-US">
                <a:solidFill>
                  <a:srgbClr val="000000"/>
                </a:solidFill>
              </a:rPr>
              <a:t> </a:t>
            </a:r>
            <a:r>
              <a:rPr b="1" sz="2800" lang="en-US">
                <a:solidFill>
                  <a:srgbClr val="000000"/>
                </a:solidFill>
              </a:rPr>
              <a:t>e</a:t>
            </a:r>
            <a:r>
              <a:rPr b="1" sz="2800" lang="en-US">
                <a:solidFill>
                  <a:srgbClr val="000000"/>
                </a:solidFill>
              </a:rPr>
              <a:t>n</a:t>
            </a:r>
            <a:r>
              <a:rPr b="1" sz="2800" lang="en-US">
                <a:solidFill>
                  <a:srgbClr val="000000"/>
                </a:solidFill>
              </a:rPr>
              <a:t> </a:t>
            </a:r>
            <a:r>
              <a:rPr b="1" sz="2800" lang="en-US">
                <a:solidFill>
                  <a:srgbClr val="000000"/>
                </a:solidFill>
              </a:rPr>
              <a:t>el </a:t>
            </a:r>
            <a:r>
              <a:rPr b="1" sz="2800" lang="en-US">
                <a:solidFill>
                  <a:srgbClr val="000000"/>
                </a:solidFill>
              </a:rPr>
              <a:t>F</a:t>
            </a:r>
            <a:r>
              <a:rPr b="1" sz="2800" lang="en-US">
                <a:solidFill>
                  <a:srgbClr val="000000"/>
                </a:solidFill>
              </a:rPr>
              <a:t>o</a:t>
            </a:r>
            <a:r>
              <a:rPr b="1" sz="2800" lang="en-US">
                <a:solidFill>
                  <a:srgbClr val="000000"/>
                </a:solidFill>
              </a:rPr>
              <a:t>r</a:t>
            </a:r>
            <a:r>
              <a:rPr b="1" sz="2800" lang="en-US">
                <a:solidFill>
                  <a:srgbClr val="000000"/>
                </a:solidFill>
              </a:rPr>
              <a:t>o</a:t>
            </a:r>
            <a:r>
              <a:rPr b="1" sz="2800" lang="en-US">
                <a:solidFill>
                  <a:srgbClr val="000000"/>
                </a:solidFill>
              </a:rPr>
              <a:t> </a:t>
            </a:r>
            <a:r>
              <a:rPr b="1" sz="2800" lang="en-US">
                <a:solidFill>
                  <a:srgbClr val="000000"/>
                </a:solidFill>
              </a:rPr>
              <a:t>d</a:t>
            </a:r>
            <a:r>
              <a:rPr b="1" sz="2800" lang="en-US">
                <a:solidFill>
                  <a:srgbClr val="000000"/>
                </a:solidFill>
              </a:rPr>
              <a:t>e</a:t>
            </a:r>
            <a:r>
              <a:rPr b="1" sz="2800" lang="en-US">
                <a:solidFill>
                  <a:srgbClr val="000000"/>
                </a:solidFill>
              </a:rPr>
              <a:t>l</a:t>
            </a:r>
            <a:r>
              <a:rPr b="1" sz="2800" lang="en-US">
                <a:solidFill>
                  <a:srgbClr val="000000"/>
                </a:solidFill>
              </a:rPr>
              <a:t> </a:t>
            </a:r>
            <a:r>
              <a:rPr b="1" sz="2800" lang="en-US">
                <a:solidFill>
                  <a:srgbClr val="000000"/>
                </a:solidFill>
              </a:rPr>
              <a:t>T</a:t>
            </a:r>
            <a:r>
              <a:rPr b="1" sz="2800" lang="en-US">
                <a:solidFill>
                  <a:srgbClr val="000000"/>
                </a:solidFill>
              </a:rPr>
              <a:t>e</a:t>
            </a:r>
            <a:r>
              <a:rPr b="1" sz="2800" lang="en-US">
                <a:solidFill>
                  <a:srgbClr val="000000"/>
                </a:solidFill>
              </a:rPr>
              <a:t>ma </a:t>
            </a:r>
            <a:r>
              <a:rPr b="1" sz="2800" lang="en-US">
                <a:solidFill>
                  <a:srgbClr val="000000"/>
                </a:solidFill>
              </a:rPr>
              <a:t>1</a:t>
            </a:r>
            <a:endParaRPr b="1" sz="2800" lang="es-ES">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pic>
        <p:nvPicPr>
          <p:cNvPr id="2097153" name=""/>
          <p:cNvPicPr>
            <a:picLocks/>
          </p:cNvPicPr>
          <p:nvPr/>
        </p:nvPicPr>
        <p:blipFill>
          <a:blip xmlns:r="http://schemas.openxmlformats.org/officeDocument/2006/relationships" r:embed="rId1"/>
          <a:stretch>
            <a:fillRect/>
          </a:stretch>
        </p:blipFill>
        <p:spPr>
          <a:xfrm rot="0">
            <a:off x="3296282" y="2735556"/>
            <a:ext cx="5847718" cy="4122443"/>
          </a:xfrm>
          <a:prstGeom prst="rect"/>
        </p:spPr>
      </p:pic>
      <p:sp>
        <p:nvSpPr>
          <p:cNvPr id="1048591" name=""/>
          <p:cNvSpPr txBox="1"/>
          <p:nvPr/>
        </p:nvSpPr>
        <p:spPr>
          <a:xfrm>
            <a:off x="0" y="129515"/>
            <a:ext cx="4000000" cy="2631440"/>
          </a:xfrm>
          <a:prstGeom prst="rect"/>
        </p:spPr>
        <p:txBody>
          <a:bodyPr rtlCol="0" wrap="square">
            <a:spAutoFit/>
          </a:bodyPr>
          <a:p>
            <a:r>
              <a:rPr b="1" sz="3000" lang="en-US">
                <a:solidFill>
                  <a:srgbClr val="000000"/>
                </a:solidFill>
              </a:rPr>
              <a:t>Objetivo:</a:t>
            </a:r>
            <a:endParaRPr b="1" sz="3000" lang="es-ES">
              <a:solidFill>
                <a:srgbClr val="000000"/>
              </a:solidFill>
            </a:endParaRPr>
          </a:p>
          <a:p>
            <a:r>
              <a:rPr sz="2800" lang="en-US">
                <a:solidFill>
                  <a:srgbClr val="000000"/>
                </a:solidFill>
              </a:rPr>
              <a:t>Que los estudiantes de Ingeniería Industrial comprendan los conceptos básicos de la ecología.</a:t>
            </a:r>
            <a:endParaRPr sz="2800" lang="es-ES">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92" name=""/>
          <p:cNvSpPr txBox="1"/>
          <p:nvPr/>
        </p:nvSpPr>
        <p:spPr>
          <a:xfrm>
            <a:off x="2292018" y="0"/>
            <a:ext cx="4000000" cy="510540"/>
          </a:xfrm>
          <a:prstGeom prst="rect"/>
        </p:spPr>
        <p:txBody>
          <a:bodyPr rtlCol="0" wrap="square">
            <a:spAutoFit/>
          </a:bodyPr>
          <a:p>
            <a:r>
              <a:rPr b="1" sz="3000" lang="en-US">
                <a:solidFill>
                  <a:srgbClr val="000000"/>
                </a:solidFill>
              </a:rPr>
              <a:t>Definiciones </a:t>
            </a:r>
            <a:r>
              <a:rPr b="1" sz="3000" lang="en-US">
                <a:solidFill>
                  <a:srgbClr val="000000"/>
                </a:solidFill>
              </a:rPr>
              <a:t>Básicas</a:t>
            </a:r>
            <a:r>
              <a:rPr b="1" sz="3000" lang="en-US">
                <a:solidFill>
                  <a:srgbClr val="000000"/>
                </a:solidFill>
              </a:rPr>
              <a:t>:</a:t>
            </a:r>
            <a:endParaRPr b="1" sz="3000" lang="es-ES">
              <a:solidFill>
                <a:srgbClr val="000000"/>
              </a:solidFill>
            </a:endParaRPr>
          </a:p>
        </p:txBody>
      </p:sp>
      <p:sp>
        <p:nvSpPr>
          <p:cNvPr id="1048593" name=""/>
          <p:cNvSpPr txBox="1"/>
          <p:nvPr/>
        </p:nvSpPr>
        <p:spPr>
          <a:xfrm>
            <a:off x="1110755" y="859895"/>
            <a:ext cx="6362526" cy="1501141"/>
          </a:xfrm>
          <a:prstGeom prst="rect"/>
        </p:spPr>
        <p:txBody>
          <a:bodyPr rtlCol="0" wrap="square">
            <a:spAutoFit/>
          </a:bodyPr>
          <a:p>
            <a:r>
              <a:rPr b="1" sz="3000" lang="en-US">
                <a:solidFill>
                  <a:srgbClr val="000000"/>
                </a:solidFill>
              </a:rPr>
              <a:t>Ecología:</a:t>
            </a:r>
            <a:r>
              <a:rPr sz="2800" lang="en-US">
                <a:solidFill>
                  <a:srgbClr val="000000"/>
                </a:solidFill>
              </a:rPr>
              <a:t> </a:t>
            </a:r>
            <a:r>
              <a:rPr sz="3100" lang="en-US">
                <a:solidFill>
                  <a:srgbClr val="000000"/>
                </a:solidFill>
              </a:rPr>
              <a:t>Ciencia que estudia las relaciones entre los seres vivos y su entorno.</a:t>
            </a:r>
            <a:endParaRPr sz="3100" lang="es-ES">
              <a:solidFill>
                <a:srgbClr val="000000"/>
              </a:solidFill>
            </a:endParaRPr>
          </a:p>
        </p:txBody>
      </p:sp>
      <p:pic>
        <p:nvPicPr>
          <p:cNvPr id="2097154" name=""/>
          <p:cNvPicPr>
            <a:picLocks/>
          </p:cNvPicPr>
          <p:nvPr/>
        </p:nvPicPr>
        <p:blipFill>
          <a:blip xmlns:r="http://schemas.openxmlformats.org/officeDocument/2006/relationships" r:embed="rId1"/>
          <a:stretch>
            <a:fillRect/>
          </a:stretch>
        </p:blipFill>
        <p:spPr>
          <a:xfrm rot="0">
            <a:off x="3629753" y="1943010"/>
            <a:ext cx="5324531" cy="2377893"/>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94" name=""/>
          <p:cNvSpPr txBox="1"/>
          <p:nvPr/>
        </p:nvSpPr>
        <p:spPr>
          <a:xfrm>
            <a:off x="510652" y="1085644"/>
            <a:ext cx="8122697" cy="1526541"/>
          </a:xfrm>
          <a:prstGeom prst="rect"/>
        </p:spPr>
        <p:txBody>
          <a:bodyPr rtlCol="0" wrap="square">
            <a:spAutoFit/>
          </a:bodyPr>
          <a:p>
            <a:r>
              <a:rPr b="1" sz="3300" lang="es-ES">
                <a:solidFill>
                  <a:srgbClr val="000000"/>
                </a:solidFill>
              </a:rPr>
              <a:t>Ecosistema:</a:t>
            </a:r>
            <a:r>
              <a:rPr sz="3100" lang="es-ES">
                <a:solidFill>
                  <a:srgbClr val="000000"/>
                </a:solidFill>
              </a:rPr>
              <a:t> Sistema formado por los seres vivos y los factores abióticos que interactúan entre sí.</a:t>
            </a:r>
            <a:endParaRPr sz="3100" lang="es-ES">
              <a:solidFill>
                <a:srgbClr val="000000"/>
              </a:solidFill>
            </a:endParaRPr>
          </a:p>
        </p:txBody>
      </p:sp>
      <p:sp>
        <p:nvSpPr>
          <p:cNvPr id="1048595" name=""/>
          <p:cNvSpPr txBox="1"/>
          <p:nvPr/>
        </p:nvSpPr>
        <p:spPr>
          <a:xfrm>
            <a:off x="2292018" y="0"/>
            <a:ext cx="4000000" cy="510540"/>
          </a:xfrm>
          <a:prstGeom prst="rect"/>
        </p:spPr>
        <p:txBody>
          <a:bodyPr rtlCol="0" wrap="square">
            <a:spAutoFit/>
          </a:bodyPr>
          <a:p>
            <a:r>
              <a:rPr b="1" sz="3000" lang="en-US">
                <a:solidFill>
                  <a:srgbClr val="000000"/>
                </a:solidFill>
              </a:rPr>
              <a:t>Definiciones </a:t>
            </a:r>
            <a:r>
              <a:rPr b="1" sz="3000" lang="en-US">
                <a:solidFill>
                  <a:srgbClr val="000000"/>
                </a:solidFill>
              </a:rPr>
              <a:t>Básicas</a:t>
            </a:r>
            <a:r>
              <a:rPr b="1" sz="3000" lang="en-US">
                <a:solidFill>
                  <a:srgbClr val="000000"/>
                </a:solidFill>
              </a:rPr>
              <a:t>:</a:t>
            </a:r>
            <a:endParaRPr b="1" sz="3000" lang="es-ES">
              <a:solidFill>
                <a:srgbClr val="000000"/>
              </a:solidFill>
            </a:endParaRPr>
          </a:p>
        </p:txBody>
      </p:sp>
      <p:pic>
        <p:nvPicPr>
          <p:cNvPr id="2097155" name=""/>
          <p:cNvPicPr>
            <a:picLocks/>
          </p:cNvPicPr>
          <p:nvPr/>
        </p:nvPicPr>
        <p:blipFill>
          <a:blip xmlns:r="http://schemas.openxmlformats.org/officeDocument/2006/relationships" r:embed="rId1"/>
          <a:stretch>
            <a:fillRect/>
          </a:stretch>
        </p:blipFill>
        <p:spPr>
          <a:xfrm rot="0">
            <a:off x="3491660" y="2564728"/>
            <a:ext cx="5635390" cy="2177562"/>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596" name=""/>
          <p:cNvSpPr txBox="1"/>
          <p:nvPr/>
        </p:nvSpPr>
        <p:spPr>
          <a:xfrm>
            <a:off x="2292018" y="0"/>
            <a:ext cx="4000000" cy="510540"/>
          </a:xfrm>
          <a:prstGeom prst="rect"/>
        </p:spPr>
        <p:txBody>
          <a:bodyPr rtlCol="0" wrap="square">
            <a:spAutoFit/>
          </a:bodyPr>
          <a:p>
            <a:r>
              <a:rPr b="1" sz="3000" lang="en-US">
                <a:solidFill>
                  <a:srgbClr val="000000"/>
                </a:solidFill>
              </a:rPr>
              <a:t>Definiciones </a:t>
            </a:r>
            <a:r>
              <a:rPr b="1" sz="3000" lang="en-US">
                <a:solidFill>
                  <a:srgbClr val="000000"/>
                </a:solidFill>
              </a:rPr>
              <a:t>Básicas</a:t>
            </a:r>
            <a:r>
              <a:rPr b="1" sz="3000" lang="en-US">
                <a:solidFill>
                  <a:srgbClr val="000000"/>
                </a:solidFill>
              </a:rPr>
              <a:t>:</a:t>
            </a:r>
            <a:endParaRPr b="1" sz="3000" lang="es-ES">
              <a:solidFill>
                <a:srgbClr val="000000"/>
              </a:solidFill>
            </a:endParaRPr>
          </a:p>
        </p:txBody>
      </p:sp>
      <p:sp>
        <p:nvSpPr>
          <p:cNvPr id="1048597" name=""/>
          <p:cNvSpPr txBox="1"/>
          <p:nvPr/>
        </p:nvSpPr>
        <p:spPr>
          <a:xfrm>
            <a:off x="835325" y="1095912"/>
            <a:ext cx="7100318" cy="1031240"/>
          </a:xfrm>
          <a:prstGeom prst="rect"/>
        </p:spPr>
        <p:txBody>
          <a:bodyPr rtlCol="0" wrap="square">
            <a:spAutoFit/>
          </a:bodyPr>
          <a:p>
            <a:r>
              <a:rPr b="1" sz="3300" lang="es-ES">
                <a:solidFill>
                  <a:srgbClr val="000000"/>
                </a:solidFill>
              </a:rPr>
              <a:t>Biósfera</a:t>
            </a:r>
            <a:r>
              <a:rPr sz="3100" lang="es-ES">
                <a:solidFill>
                  <a:srgbClr val="000000"/>
                </a:solidFill>
              </a:rPr>
              <a:t>: Capa de la Tierra que alberga la vida.</a:t>
            </a:r>
            <a:endParaRPr sz="3100" lang="es-ES">
              <a:solidFill>
                <a:srgbClr val="000000"/>
              </a:solidFill>
            </a:endParaRPr>
          </a:p>
        </p:txBody>
      </p:sp>
      <p:pic>
        <p:nvPicPr>
          <p:cNvPr id="2097156" name=""/>
          <p:cNvPicPr>
            <a:picLocks/>
          </p:cNvPicPr>
          <p:nvPr/>
        </p:nvPicPr>
        <p:blipFill>
          <a:blip xmlns:r="http://schemas.openxmlformats.org/officeDocument/2006/relationships" r:embed="rId1"/>
          <a:stretch>
            <a:fillRect/>
          </a:stretch>
        </p:blipFill>
        <p:spPr>
          <a:xfrm rot="0">
            <a:off x="835325" y="2571600"/>
            <a:ext cx="7430065" cy="4099948"/>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98" name=""/>
          <p:cNvSpPr txBox="1"/>
          <p:nvPr/>
        </p:nvSpPr>
        <p:spPr>
          <a:xfrm>
            <a:off x="2292018" y="0"/>
            <a:ext cx="4000000" cy="510540"/>
          </a:xfrm>
          <a:prstGeom prst="rect"/>
        </p:spPr>
        <p:txBody>
          <a:bodyPr rtlCol="0" wrap="square">
            <a:spAutoFit/>
          </a:bodyPr>
          <a:p>
            <a:r>
              <a:rPr b="1" sz="3000" lang="en-US">
                <a:solidFill>
                  <a:srgbClr val="000000"/>
                </a:solidFill>
              </a:rPr>
              <a:t>Definiciones </a:t>
            </a:r>
            <a:r>
              <a:rPr b="1" sz="3000" lang="en-US">
                <a:solidFill>
                  <a:srgbClr val="000000"/>
                </a:solidFill>
              </a:rPr>
              <a:t>Básicas</a:t>
            </a:r>
            <a:r>
              <a:rPr b="1" sz="3000" lang="en-US">
                <a:solidFill>
                  <a:srgbClr val="000000"/>
                </a:solidFill>
              </a:rPr>
              <a:t>:</a:t>
            </a:r>
            <a:endParaRPr b="1" sz="3000" lang="es-ES">
              <a:solidFill>
                <a:srgbClr val="000000"/>
              </a:solidFill>
            </a:endParaRPr>
          </a:p>
        </p:txBody>
      </p:sp>
      <p:sp>
        <p:nvSpPr>
          <p:cNvPr id="1048599" name=""/>
          <p:cNvSpPr txBox="1"/>
          <p:nvPr/>
        </p:nvSpPr>
        <p:spPr>
          <a:xfrm>
            <a:off x="960140" y="870625"/>
            <a:ext cx="7722035" cy="1539240"/>
          </a:xfrm>
          <a:prstGeom prst="rect"/>
        </p:spPr>
        <p:txBody>
          <a:bodyPr rtlCol="0" wrap="square">
            <a:spAutoFit/>
          </a:bodyPr>
          <a:p>
            <a:r>
              <a:rPr b="1" sz="3300" lang="es-ES">
                <a:solidFill>
                  <a:srgbClr val="000000"/>
                </a:solidFill>
              </a:rPr>
              <a:t>Biodiversidad</a:t>
            </a:r>
            <a:r>
              <a:rPr sz="3200" lang="es-ES">
                <a:solidFill>
                  <a:srgbClr val="000000"/>
                </a:solidFill>
              </a:rPr>
              <a:t>: Diversidad de seres vivos, tanto a nivel de especies, como de genes y ecosistemas.</a:t>
            </a:r>
            <a:endParaRPr sz="3200" lang="es-ES">
              <a:solidFill>
                <a:srgbClr val="000000"/>
              </a:solidFill>
            </a:endParaRPr>
          </a:p>
        </p:txBody>
      </p:sp>
      <p:pic>
        <p:nvPicPr>
          <p:cNvPr id="2097157" name=""/>
          <p:cNvPicPr>
            <a:picLocks/>
          </p:cNvPicPr>
          <p:nvPr/>
        </p:nvPicPr>
        <p:blipFill>
          <a:blip xmlns:r="http://schemas.openxmlformats.org/officeDocument/2006/relationships" r:embed="rId1"/>
          <a:stretch>
            <a:fillRect/>
          </a:stretch>
        </p:blipFill>
        <p:spPr>
          <a:xfrm rot="0">
            <a:off x="269084" y="2769950"/>
            <a:ext cx="3740721" cy="2749442"/>
          </a:xfrm>
          <a:prstGeom prst="rect"/>
        </p:spPr>
      </p:pic>
      <p:pic>
        <p:nvPicPr>
          <p:cNvPr id="2097158" name=""/>
          <p:cNvPicPr>
            <a:picLocks/>
          </p:cNvPicPr>
          <p:nvPr/>
        </p:nvPicPr>
        <p:blipFill>
          <a:blip xmlns:r="http://schemas.openxmlformats.org/officeDocument/2006/relationships" r:embed="rId2"/>
          <a:stretch>
            <a:fillRect/>
          </a:stretch>
        </p:blipFill>
        <p:spPr>
          <a:xfrm rot="0">
            <a:off x="4716304" y="2769950"/>
            <a:ext cx="3965870" cy="3548710"/>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00" name=""/>
          <p:cNvSpPr txBox="1"/>
          <p:nvPr/>
        </p:nvSpPr>
        <p:spPr>
          <a:xfrm>
            <a:off x="2292018" y="0"/>
            <a:ext cx="4000000" cy="510540"/>
          </a:xfrm>
          <a:prstGeom prst="rect"/>
        </p:spPr>
        <p:txBody>
          <a:bodyPr rtlCol="0" wrap="square">
            <a:spAutoFit/>
          </a:bodyPr>
          <a:p>
            <a:r>
              <a:rPr b="1" sz="3000" lang="en-US">
                <a:solidFill>
                  <a:srgbClr val="000000"/>
                </a:solidFill>
              </a:rPr>
              <a:t>Definiciones </a:t>
            </a:r>
            <a:r>
              <a:rPr b="1" sz="3000" lang="en-US">
                <a:solidFill>
                  <a:srgbClr val="000000"/>
                </a:solidFill>
              </a:rPr>
              <a:t>Básicas</a:t>
            </a:r>
            <a:r>
              <a:rPr b="1" sz="3000" lang="en-US">
                <a:solidFill>
                  <a:srgbClr val="000000"/>
                </a:solidFill>
              </a:rPr>
              <a:t>:</a:t>
            </a:r>
            <a:endParaRPr b="1" sz="3000" lang="es-ES">
              <a:solidFill>
                <a:srgbClr val="000000"/>
              </a:solidFill>
            </a:endParaRPr>
          </a:p>
        </p:txBody>
      </p:sp>
      <p:sp>
        <p:nvSpPr>
          <p:cNvPr id="1048601" name=""/>
          <p:cNvSpPr txBox="1"/>
          <p:nvPr/>
        </p:nvSpPr>
        <p:spPr>
          <a:xfrm>
            <a:off x="697512" y="938835"/>
            <a:ext cx="7748977" cy="1564640"/>
          </a:xfrm>
          <a:prstGeom prst="rect"/>
        </p:spPr>
        <p:txBody>
          <a:bodyPr rtlCol="0" wrap="square">
            <a:spAutoFit/>
          </a:bodyPr>
          <a:p>
            <a:r>
              <a:rPr b="1" sz="3400" lang="es-ES">
                <a:solidFill>
                  <a:srgbClr val="000000"/>
                </a:solidFill>
              </a:rPr>
              <a:t>Ecosistemas naturales</a:t>
            </a:r>
            <a:r>
              <a:rPr sz="3200" lang="es-ES">
                <a:solidFill>
                  <a:srgbClr val="000000"/>
                </a:solidFill>
              </a:rPr>
              <a:t>: Ecosistemas que no han sido alterados por la actividad humana.</a:t>
            </a:r>
            <a:endParaRPr sz="3200" lang="es-ES">
              <a:solidFill>
                <a:srgbClr val="000000"/>
              </a:solidFill>
            </a:endParaRPr>
          </a:p>
        </p:txBody>
      </p:sp>
      <p:pic>
        <p:nvPicPr>
          <p:cNvPr id="2097159" name=""/>
          <p:cNvPicPr>
            <a:picLocks/>
          </p:cNvPicPr>
          <p:nvPr/>
        </p:nvPicPr>
        <p:blipFill>
          <a:blip xmlns:r="http://schemas.openxmlformats.org/officeDocument/2006/relationships" r:embed="rId1"/>
          <a:stretch>
            <a:fillRect/>
          </a:stretch>
        </p:blipFill>
        <p:spPr>
          <a:xfrm rot="0">
            <a:off x="697512" y="2503475"/>
            <a:ext cx="7705277" cy="3078775"/>
          </a:xfrm>
          <a:prstGeom prst="rect"/>
        </p:spPr>
      </p:pic>
      <p:sp>
        <p:nvSpPr>
          <p:cNvPr id="1048602" name=""/>
          <p:cNvSpPr txBox="1"/>
          <p:nvPr/>
        </p:nvSpPr>
        <p:spPr>
          <a:xfrm>
            <a:off x="1107108" y="5582250"/>
            <a:ext cx="6886083" cy="510541"/>
          </a:xfrm>
          <a:prstGeom prst="rect"/>
        </p:spPr>
        <p:txBody>
          <a:bodyPr rtlCol="0" wrap="square">
            <a:spAutoFit/>
          </a:bodyPr>
          <a:p>
            <a:r>
              <a:rPr sz="2800" lang="en-US">
                <a:solidFill>
                  <a:srgbClr val="000000"/>
                </a:solidFill>
              </a:rPr>
              <a:t>I</a:t>
            </a:r>
            <a:r>
              <a:rPr sz="2800" lang="en-US">
                <a:solidFill>
                  <a:srgbClr val="000000"/>
                </a:solidFill>
              </a:rPr>
              <a:t>m</a:t>
            </a:r>
            <a:r>
              <a:rPr sz="2800" lang="en-US">
                <a:solidFill>
                  <a:srgbClr val="000000"/>
                </a:solidFill>
              </a:rPr>
              <a:t>a</a:t>
            </a:r>
            <a:r>
              <a:rPr sz="2800" lang="en-US">
                <a:solidFill>
                  <a:srgbClr val="000000"/>
                </a:solidFill>
              </a:rPr>
              <a:t>gen </a:t>
            </a:r>
            <a:r>
              <a:rPr sz="2800" lang="en-US">
                <a:solidFill>
                  <a:srgbClr val="000000"/>
                </a:solidFill>
              </a:rPr>
              <a:t>del </a:t>
            </a:r>
            <a:r>
              <a:rPr sz="2800" lang="en-US">
                <a:solidFill>
                  <a:srgbClr val="000000"/>
                </a:solidFill>
              </a:rPr>
              <a:t>S</a:t>
            </a:r>
            <a:r>
              <a:rPr sz="2800" lang="en-US">
                <a:solidFill>
                  <a:srgbClr val="000000"/>
                </a:solidFill>
              </a:rPr>
              <a:t>a</a:t>
            </a:r>
            <a:r>
              <a:rPr sz="2800" lang="en-US">
                <a:solidFill>
                  <a:srgbClr val="000000"/>
                </a:solidFill>
              </a:rPr>
              <a:t>l</a:t>
            </a:r>
            <a:r>
              <a:rPr sz="2800" lang="en-US">
                <a:solidFill>
                  <a:srgbClr val="000000"/>
                </a:solidFill>
              </a:rPr>
              <a:t>t</a:t>
            </a:r>
            <a:r>
              <a:rPr sz="2800" lang="en-US">
                <a:solidFill>
                  <a:srgbClr val="000000"/>
                </a:solidFill>
              </a:rPr>
              <a:t>o</a:t>
            </a:r>
            <a:r>
              <a:rPr sz="2800" lang="en-US">
                <a:solidFill>
                  <a:srgbClr val="000000"/>
                </a:solidFill>
              </a:rPr>
              <a:t> </a:t>
            </a:r>
            <a:r>
              <a:rPr altLang="en-US" sz="2800" lang="es-ES">
                <a:solidFill>
                  <a:srgbClr val="000000"/>
                </a:solidFill>
              </a:rPr>
              <a:t>Ángel </a:t>
            </a:r>
            <a:r>
              <a:rPr altLang="en-US" sz="2800" lang="en-US">
                <a:solidFill>
                  <a:srgbClr val="000000"/>
                </a:solidFill>
              </a:rPr>
              <a:t>(</a:t>
            </a:r>
            <a:r>
              <a:rPr altLang="en-US" sz="2800" lang="en-US">
                <a:solidFill>
                  <a:srgbClr val="000000"/>
                </a:solidFill>
              </a:rPr>
              <a:t>K</a:t>
            </a:r>
            <a:r>
              <a:rPr altLang="en-US" sz="2800" lang="en-US">
                <a:solidFill>
                  <a:srgbClr val="000000"/>
                </a:solidFill>
              </a:rPr>
              <a:t>e</a:t>
            </a:r>
            <a:r>
              <a:rPr altLang="en-US" sz="2800" lang="en-US">
                <a:solidFill>
                  <a:srgbClr val="000000"/>
                </a:solidFill>
              </a:rPr>
              <a:t>r</a:t>
            </a:r>
            <a:r>
              <a:rPr altLang="en-US" sz="2800" lang="en-US">
                <a:solidFill>
                  <a:srgbClr val="000000"/>
                </a:solidFill>
              </a:rPr>
              <a:t>e</a:t>
            </a:r>
            <a:r>
              <a:rPr altLang="en-US" sz="2800" lang="en-US">
                <a:solidFill>
                  <a:srgbClr val="000000"/>
                </a:solidFill>
              </a:rPr>
              <a:t>p</a:t>
            </a:r>
            <a:r>
              <a:rPr altLang="en-US" sz="2800" lang="en-US">
                <a:solidFill>
                  <a:srgbClr val="000000"/>
                </a:solidFill>
              </a:rPr>
              <a:t>a</a:t>
            </a:r>
            <a:r>
              <a:rPr altLang="en-US" sz="2800" lang="en-US">
                <a:solidFill>
                  <a:srgbClr val="000000"/>
                </a:solidFill>
              </a:rPr>
              <a:t>k</a:t>
            </a:r>
            <a:r>
              <a:rPr altLang="en-US" sz="2800" lang="en-US">
                <a:solidFill>
                  <a:srgbClr val="000000"/>
                </a:solidFill>
              </a:rPr>
              <a:t>u</a:t>
            </a:r>
            <a:r>
              <a:rPr altLang="en-US" sz="2800" lang="en-US">
                <a:solidFill>
                  <a:srgbClr val="000000"/>
                </a:solidFill>
              </a:rPr>
              <a:t>p</a:t>
            </a:r>
            <a:r>
              <a:rPr altLang="en-US" sz="2800" lang="en-US">
                <a:solidFill>
                  <a:srgbClr val="000000"/>
                </a:solidFill>
              </a:rPr>
              <a:t>a</a:t>
            </a:r>
            <a:r>
              <a:rPr altLang="en-US" sz="2800" lang="en-US">
                <a:solidFill>
                  <a:srgbClr val="000000"/>
                </a:solidFill>
              </a:rPr>
              <a:t>i</a:t>
            </a:r>
            <a:r>
              <a:rPr altLang="en-US" sz="2800" lang="en-US">
                <a:solidFill>
                  <a:srgbClr val="000000"/>
                </a:solidFill>
              </a:rPr>
              <a:t>)</a:t>
            </a:r>
            <a:r>
              <a:rPr altLang="en-US" sz="2800" lang="en-US">
                <a:solidFill>
                  <a:srgbClr val="000000"/>
                </a:solidFill>
              </a:rPr>
              <a:t> </a:t>
            </a:r>
            <a:r>
              <a:rPr altLang="en-US" sz="2800" lang="en-US">
                <a:solidFill>
                  <a:srgbClr val="000000"/>
                </a:solidFill>
              </a:rPr>
              <a:t> </a:t>
            </a:r>
            <a:endParaRPr sz="2800" lang="es-ES">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603" name=""/>
          <p:cNvSpPr txBox="1"/>
          <p:nvPr/>
        </p:nvSpPr>
        <p:spPr>
          <a:xfrm>
            <a:off x="2292018" y="0"/>
            <a:ext cx="4000000" cy="510540"/>
          </a:xfrm>
          <a:prstGeom prst="rect"/>
        </p:spPr>
        <p:txBody>
          <a:bodyPr rtlCol="0" wrap="square">
            <a:spAutoFit/>
          </a:bodyPr>
          <a:p>
            <a:r>
              <a:rPr b="1" sz="3000" lang="en-US">
                <a:solidFill>
                  <a:srgbClr val="000000"/>
                </a:solidFill>
              </a:rPr>
              <a:t>Definiciones </a:t>
            </a:r>
            <a:r>
              <a:rPr b="1" sz="3000" lang="en-US">
                <a:solidFill>
                  <a:srgbClr val="000000"/>
                </a:solidFill>
              </a:rPr>
              <a:t>Básicas</a:t>
            </a:r>
            <a:r>
              <a:rPr b="1" sz="3000" lang="en-US">
                <a:solidFill>
                  <a:srgbClr val="000000"/>
                </a:solidFill>
              </a:rPr>
              <a:t>:</a:t>
            </a:r>
            <a:endParaRPr b="1" sz="3000" lang="es-ES">
              <a:solidFill>
                <a:srgbClr val="000000"/>
              </a:solidFill>
            </a:endParaRPr>
          </a:p>
        </p:txBody>
      </p:sp>
      <p:sp>
        <p:nvSpPr>
          <p:cNvPr id="1048604" name=""/>
          <p:cNvSpPr txBox="1"/>
          <p:nvPr/>
        </p:nvSpPr>
        <p:spPr>
          <a:xfrm>
            <a:off x="1240581" y="840316"/>
            <a:ext cx="6662836" cy="1539240"/>
          </a:xfrm>
          <a:prstGeom prst="rect"/>
        </p:spPr>
        <p:txBody>
          <a:bodyPr rtlCol="0" wrap="square">
            <a:spAutoFit/>
          </a:bodyPr>
          <a:p>
            <a:r>
              <a:rPr b="1" sz="3400" lang="es-ES">
                <a:solidFill>
                  <a:srgbClr val="000000"/>
                </a:solidFill>
              </a:rPr>
              <a:t>Ecosistemas modificados: </a:t>
            </a:r>
            <a:r>
              <a:rPr sz="3200" lang="es-ES">
                <a:solidFill>
                  <a:srgbClr val="000000"/>
                </a:solidFill>
              </a:rPr>
              <a:t>Ecosistemas que han sido alterados por la actividad humana</a:t>
            </a:r>
            <a:endParaRPr sz="3200" lang="es-ES">
              <a:solidFill>
                <a:srgbClr val="000000"/>
              </a:solidFill>
            </a:endParaRPr>
          </a:p>
        </p:txBody>
      </p:sp>
      <p:pic>
        <p:nvPicPr>
          <p:cNvPr id="2097160" name=""/>
          <p:cNvPicPr>
            <a:picLocks/>
          </p:cNvPicPr>
          <p:nvPr/>
        </p:nvPicPr>
        <p:blipFill>
          <a:blip xmlns:r="http://schemas.openxmlformats.org/officeDocument/2006/relationships" r:embed="rId1"/>
          <a:stretch>
            <a:fillRect/>
          </a:stretch>
        </p:blipFill>
        <p:spPr>
          <a:xfrm rot="0">
            <a:off x="388923" y="2709331"/>
            <a:ext cx="4183077" cy="3223735"/>
          </a:xfrm>
          <a:prstGeom prst="rect"/>
        </p:spPr>
      </p:pic>
      <p:pic>
        <p:nvPicPr>
          <p:cNvPr id="2097161" name=""/>
          <p:cNvPicPr>
            <a:picLocks/>
          </p:cNvPicPr>
          <p:nvPr/>
        </p:nvPicPr>
        <p:blipFill>
          <a:blip xmlns:r="http://schemas.openxmlformats.org/officeDocument/2006/relationships" r:embed="rId2"/>
          <a:stretch>
            <a:fillRect/>
          </a:stretch>
        </p:blipFill>
        <p:spPr>
          <a:xfrm rot="0">
            <a:off x="4881304" y="2709331"/>
            <a:ext cx="3725455" cy="3151304"/>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05" name=""/>
          <p:cNvSpPr txBox="1"/>
          <p:nvPr/>
        </p:nvSpPr>
        <p:spPr>
          <a:xfrm>
            <a:off x="-395558" y="0"/>
            <a:ext cx="9679913" cy="1082040"/>
          </a:xfrm>
          <a:prstGeom prst="rect"/>
        </p:spPr>
        <p:txBody>
          <a:bodyPr rtlCol="0" wrap="square">
            <a:spAutoFit/>
          </a:bodyPr>
          <a:p>
            <a:pPr algn="ctr"/>
            <a:r>
              <a:rPr b="1" sz="3300" lang="es-ES">
                <a:solidFill>
                  <a:srgbClr val="000000"/>
                </a:solidFill>
              </a:rPr>
              <a:t>Importancia de la ecología para la ingeniería industrial:</a:t>
            </a:r>
            <a:endParaRPr b="1" sz="3300" lang="es-ES">
              <a:solidFill>
                <a:srgbClr val="000000"/>
              </a:solidFill>
            </a:endParaRPr>
          </a:p>
        </p:txBody>
      </p:sp>
      <p:sp>
        <p:nvSpPr>
          <p:cNvPr id="1048606" name=""/>
          <p:cNvSpPr txBox="1"/>
          <p:nvPr/>
        </p:nvSpPr>
        <p:spPr>
          <a:xfrm>
            <a:off x="234333" y="1082040"/>
            <a:ext cx="8675335" cy="4434839"/>
          </a:xfrm>
          <a:prstGeom prst="rect"/>
        </p:spPr>
        <p:txBody>
          <a:bodyPr rtlCol="0" wrap="square">
            <a:spAutoFit/>
          </a:bodyPr>
          <a:p>
            <a:r>
              <a:rPr sz="3200" lang="es-ES">
                <a:solidFill>
                  <a:srgbClr val="000000"/>
                </a:solidFill>
              </a:rPr>
              <a:t>La ecología es una ciencia fundamental para la ingeniería industrial, ya que permite comprender el impacto de las actividades industriales en el medio ambiente. La ingeniería industrial tiene como objetivo diseñar, operar y mejorar sistemas productivos de forma sostenible, por lo que es importante que los ingenieros industriales tengan un conocimiento básico de la ecología</a:t>
            </a:r>
            <a:endParaRPr sz="3200" lang="es-ES">
              <a:solidFill>
                <a:srgbClr val="000000"/>
              </a:solidFill>
            </a:endParaRPr>
          </a:p>
        </p:txBody>
      </p:sp>
      <p:sp>
        <p:nvSpPr>
          <p:cNvPr id="1048607" name=""/>
          <p:cNvSpPr txBox="1"/>
          <p:nvPr/>
        </p:nvSpPr>
        <p:spPr>
          <a:xfrm>
            <a:off x="0" y="5928359"/>
            <a:ext cx="9283236" cy="929640"/>
          </a:xfrm>
          <a:prstGeom prst="rect"/>
          <a:solidFill>
            <a:srgbClr val="FFFFFF"/>
          </a:solidFill>
          <a:ln w="50800">
            <a:solidFill>
              <a:srgbClr val="008000"/>
            </a:solidFill>
            <a:prstDash val="solid"/>
          </a:ln>
        </p:spPr>
        <p:txBody>
          <a:bodyPr rtlCol="0" wrap="square">
            <a:spAutoFit/>
          </a:bodyPr>
          <a:p>
            <a:r>
              <a:rPr sz="2800" lang="es-ES">
                <a:solidFill>
                  <a:srgbClr val="000000"/>
                </a:solidFill>
              </a:rPr>
              <a:t>Botkin, D. B., &amp; Keller, E. A. (2007). Environmental science: Earth as a living planet. Wiley.</a:t>
            </a:r>
            <a:endParaRPr sz="2800" lang="es-ES">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Office</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21061119DG</dc:creator>
  <dcterms:created xsi:type="dcterms:W3CDTF">2015-05-13T03:30:45Z</dcterms:created>
  <dcterms:modified xsi:type="dcterms:W3CDTF">2023-11-17T06:51:53Z</dcterms:modified>
</cp:coreProperties>
</file>