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grandir" pitchFamily="2" charset="0"/>
      <p:regular r:id="rId4"/>
    </p:embeddedFont>
    <p:embeddedFont>
      <p:font typeface="Barriecito" pitchFamily="2" charset="0"/>
      <p:regular r:id="rId5"/>
    </p:embeddedFont>
    <p:embeddedFont>
      <p:font typeface="Barrio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5" Type="http://schemas.openxmlformats.org/officeDocument/2006/relationships/font" Target="fonts/font2.fntdata" /><Relationship Id="rId10" Type="http://schemas.openxmlformats.org/officeDocument/2006/relationships/tableStyles" Target="tableStyles.xml" /><Relationship Id="rId4" Type="http://schemas.openxmlformats.org/officeDocument/2006/relationships/font" Target="fonts/font1.fntdata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3.png" /><Relationship Id="rId3" Type="http://schemas.openxmlformats.org/officeDocument/2006/relationships/image" Target="../media/image3.svg" /><Relationship Id="rId7" Type="http://schemas.openxmlformats.org/officeDocument/2006/relationships/image" Target="../media/image7.svg" /><Relationship Id="rId12" Type="http://schemas.openxmlformats.org/officeDocument/2006/relationships/image" Target="../media/image12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5" Type="http://schemas.openxmlformats.org/officeDocument/2006/relationships/image" Target="../media/image5.svg" /><Relationship Id="rId10" Type="http://schemas.openxmlformats.org/officeDocument/2006/relationships/image" Target="../media/image10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39930" y="350728"/>
            <a:ext cx="1408141" cy="1325309"/>
          </a:xfrm>
          <a:custGeom>
            <a:avLst/>
            <a:gdLst/>
            <a:ahLst/>
            <a:cxnLst/>
            <a:rect l="l" t="t" r="r" b="b"/>
            <a:pathLst>
              <a:path w="1408141" h="1325309">
                <a:moveTo>
                  <a:pt x="0" y="0"/>
                </a:moveTo>
                <a:lnTo>
                  <a:pt x="1408140" y="0"/>
                </a:lnTo>
                <a:lnTo>
                  <a:pt x="1408140" y="1325309"/>
                </a:lnTo>
                <a:lnTo>
                  <a:pt x="0" y="1325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749390"/>
            <a:ext cx="16230600" cy="302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Universidad Nacional Experimental de Guayana 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Vicerrectorado Académico 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Coordinación General de Pregrado 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Proyecto de Carrera: Administración de Empresas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 Unidad Curricular: Orientación y Método</a:t>
            </a:r>
          </a:p>
          <a:p>
            <a:pPr algn="ctr">
              <a:lnSpc>
                <a:spcPts val="3960"/>
              </a:lnSpc>
            </a:pPr>
            <a:r>
              <a:rPr lang="en-US" sz="2828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Semestre lV – Sección 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19992" y="6795335"/>
            <a:ext cx="6331081" cy="2033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Estudiantes:</a:t>
            </a:r>
          </a:p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Diaz, Brithnneys C.I: 30.746.148</a:t>
            </a:r>
          </a:p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Matero, Juliandrys C.I: 27.732.502</a:t>
            </a:r>
          </a:p>
          <a:p>
            <a:pPr algn="r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Mujica, Mariangeles C.I: 22.586.077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2405" y="6335628"/>
            <a:ext cx="6331081" cy="104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Docente:</a:t>
            </a:r>
          </a:p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Prof. Figueroa Nancy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11482" y="9134475"/>
            <a:ext cx="8831913" cy="547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Ciudad Guayana, Puerto Ordaz, Enero del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93145" y="5749600"/>
            <a:ext cx="10501710" cy="709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5808">
                <a:solidFill>
                  <a:srgbClr val="343434"/>
                </a:solidFill>
                <a:latin typeface="Barrio"/>
                <a:ea typeface="Barrio"/>
                <a:cs typeface="Barrio"/>
                <a:sym typeface="Barrio"/>
              </a:rPr>
              <a:t>BOLETÍN DE PROCEDIMIENTOS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821" y="1028700"/>
            <a:ext cx="1939012" cy="1817437"/>
            <a:chOff x="0" y="0"/>
            <a:chExt cx="1555824" cy="14582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55824" cy="1458275"/>
            </a:xfrm>
            <a:custGeom>
              <a:avLst/>
              <a:gdLst/>
              <a:ahLst/>
              <a:cxnLst/>
              <a:rect l="l" t="t" r="r" b="b"/>
              <a:pathLst>
                <a:path w="1555824" h="1458275">
                  <a:moveTo>
                    <a:pt x="35934" y="0"/>
                  </a:moveTo>
                  <a:lnTo>
                    <a:pt x="1519890" y="0"/>
                  </a:lnTo>
                  <a:cubicBezTo>
                    <a:pt x="1529420" y="0"/>
                    <a:pt x="1538560" y="3786"/>
                    <a:pt x="1545299" y="10525"/>
                  </a:cubicBezTo>
                  <a:cubicBezTo>
                    <a:pt x="1552038" y="17264"/>
                    <a:pt x="1555824" y="26404"/>
                    <a:pt x="1555824" y="35934"/>
                  </a:cubicBezTo>
                  <a:lnTo>
                    <a:pt x="1555824" y="1422340"/>
                  </a:lnTo>
                  <a:cubicBezTo>
                    <a:pt x="1555824" y="1442186"/>
                    <a:pt x="1539736" y="1458275"/>
                    <a:pt x="1519890" y="1458275"/>
                  </a:cubicBezTo>
                  <a:lnTo>
                    <a:pt x="35934" y="1458275"/>
                  </a:lnTo>
                  <a:cubicBezTo>
                    <a:pt x="16088" y="1458275"/>
                    <a:pt x="0" y="1442186"/>
                    <a:pt x="0" y="1422340"/>
                  </a:cubicBezTo>
                  <a:lnTo>
                    <a:pt x="0" y="35934"/>
                  </a:lnTo>
                  <a:cubicBezTo>
                    <a:pt x="0" y="16088"/>
                    <a:pt x="16088" y="0"/>
                    <a:pt x="35934" y="0"/>
                  </a:cubicBezTo>
                  <a:close/>
                </a:path>
              </a:pathLst>
            </a:custGeom>
            <a:solidFill>
              <a:srgbClr val="E4F3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55824" cy="1505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063983" y="1961947"/>
            <a:ext cx="4760140" cy="2502720"/>
            <a:chOff x="0" y="0"/>
            <a:chExt cx="1051537" cy="5528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1537" cy="552862"/>
            </a:xfrm>
            <a:custGeom>
              <a:avLst/>
              <a:gdLst/>
              <a:ahLst/>
              <a:cxnLst/>
              <a:rect l="l" t="t" r="r" b="b"/>
              <a:pathLst>
                <a:path w="1051537" h="552862">
                  <a:moveTo>
                    <a:pt x="11385" y="0"/>
                  </a:moveTo>
                  <a:lnTo>
                    <a:pt x="1040152" y="0"/>
                  </a:lnTo>
                  <a:cubicBezTo>
                    <a:pt x="1043171" y="0"/>
                    <a:pt x="1046067" y="1199"/>
                    <a:pt x="1048202" y="3335"/>
                  </a:cubicBezTo>
                  <a:cubicBezTo>
                    <a:pt x="1050337" y="5470"/>
                    <a:pt x="1051537" y="8365"/>
                    <a:pt x="1051537" y="11385"/>
                  </a:cubicBezTo>
                  <a:lnTo>
                    <a:pt x="1051537" y="541477"/>
                  </a:lnTo>
                  <a:cubicBezTo>
                    <a:pt x="1051537" y="547765"/>
                    <a:pt x="1046440" y="552862"/>
                    <a:pt x="1040152" y="552862"/>
                  </a:cubicBezTo>
                  <a:lnTo>
                    <a:pt x="11385" y="552862"/>
                  </a:lnTo>
                  <a:cubicBezTo>
                    <a:pt x="8365" y="552862"/>
                    <a:pt x="5470" y="551663"/>
                    <a:pt x="3335" y="549528"/>
                  </a:cubicBezTo>
                  <a:cubicBezTo>
                    <a:pt x="1199" y="547393"/>
                    <a:pt x="0" y="544497"/>
                    <a:pt x="0" y="541477"/>
                  </a:cubicBezTo>
                  <a:lnTo>
                    <a:pt x="0" y="11385"/>
                  </a:lnTo>
                  <a:cubicBezTo>
                    <a:pt x="0" y="8365"/>
                    <a:pt x="1199" y="5470"/>
                    <a:pt x="3335" y="3335"/>
                  </a:cubicBezTo>
                  <a:cubicBezTo>
                    <a:pt x="5470" y="1199"/>
                    <a:pt x="8365" y="0"/>
                    <a:pt x="11385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51537" cy="5623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99450" y="1551800"/>
            <a:ext cx="2248898" cy="568939"/>
            <a:chOff x="0" y="0"/>
            <a:chExt cx="496792" cy="1256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6792" cy="125681"/>
            </a:xfrm>
            <a:custGeom>
              <a:avLst/>
              <a:gdLst/>
              <a:ahLst/>
              <a:cxnLst/>
              <a:rect l="l" t="t" r="r" b="b"/>
              <a:pathLst>
                <a:path w="496792" h="125681">
                  <a:moveTo>
                    <a:pt x="17213" y="0"/>
                  </a:moveTo>
                  <a:lnTo>
                    <a:pt x="479579" y="0"/>
                  </a:lnTo>
                  <a:cubicBezTo>
                    <a:pt x="489085" y="0"/>
                    <a:pt x="496792" y="7706"/>
                    <a:pt x="496792" y="17213"/>
                  </a:cubicBezTo>
                  <a:lnTo>
                    <a:pt x="496792" y="108469"/>
                  </a:lnTo>
                  <a:cubicBezTo>
                    <a:pt x="496792" y="117975"/>
                    <a:pt x="489085" y="125681"/>
                    <a:pt x="479579" y="125681"/>
                  </a:cubicBezTo>
                  <a:lnTo>
                    <a:pt x="17213" y="125681"/>
                  </a:lnTo>
                  <a:cubicBezTo>
                    <a:pt x="7706" y="125681"/>
                    <a:pt x="0" y="117975"/>
                    <a:pt x="0" y="108469"/>
                  </a:cubicBezTo>
                  <a:lnTo>
                    <a:pt x="0" y="17213"/>
                  </a:lnTo>
                  <a:cubicBezTo>
                    <a:pt x="0" y="7706"/>
                    <a:pt x="7706" y="0"/>
                    <a:pt x="17213" y="0"/>
                  </a:cubicBezTo>
                  <a:close/>
                </a:path>
              </a:pathLst>
            </a:custGeom>
            <a:solidFill>
              <a:srgbClr val="FFC97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96792" cy="173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TIPOS DE NORMA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7327" y="4826955"/>
            <a:ext cx="3641483" cy="2350320"/>
            <a:chOff x="0" y="0"/>
            <a:chExt cx="804420" cy="5191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4420" cy="519196"/>
            </a:xfrm>
            <a:custGeom>
              <a:avLst/>
              <a:gdLst/>
              <a:ahLst/>
              <a:cxnLst/>
              <a:rect l="l" t="t" r="r" b="b"/>
              <a:pathLst>
                <a:path w="804420" h="519196">
                  <a:moveTo>
                    <a:pt x="14882" y="0"/>
                  </a:moveTo>
                  <a:lnTo>
                    <a:pt x="789538" y="0"/>
                  </a:lnTo>
                  <a:cubicBezTo>
                    <a:pt x="793485" y="0"/>
                    <a:pt x="797270" y="1568"/>
                    <a:pt x="800061" y="4359"/>
                  </a:cubicBezTo>
                  <a:cubicBezTo>
                    <a:pt x="802852" y="7150"/>
                    <a:pt x="804420" y="10935"/>
                    <a:pt x="804420" y="14882"/>
                  </a:cubicBezTo>
                  <a:lnTo>
                    <a:pt x="804420" y="504314"/>
                  </a:lnTo>
                  <a:cubicBezTo>
                    <a:pt x="804420" y="508261"/>
                    <a:pt x="802852" y="512047"/>
                    <a:pt x="800061" y="514838"/>
                  </a:cubicBezTo>
                  <a:cubicBezTo>
                    <a:pt x="797270" y="517629"/>
                    <a:pt x="793485" y="519196"/>
                    <a:pt x="789538" y="519196"/>
                  </a:cubicBezTo>
                  <a:lnTo>
                    <a:pt x="14882" y="519196"/>
                  </a:lnTo>
                  <a:cubicBezTo>
                    <a:pt x="10935" y="519196"/>
                    <a:pt x="7150" y="517629"/>
                    <a:pt x="4359" y="514838"/>
                  </a:cubicBezTo>
                  <a:cubicBezTo>
                    <a:pt x="1568" y="512047"/>
                    <a:pt x="0" y="508261"/>
                    <a:pt x="0" y="504314"/>
                  </a:cubicBezTo>
                  <a:lnTo>
                    <a:pt x="0" y="14882"/>
                  </a:lnTo>
                  <a:cubicBezTo>
                    <a:pt x="0" y="10935"/>
                    <a:pt x="1568" y="7150"/>
                    <a:pt x="4359" y="4359"/>
                  </a:cubicBezTo>
                  <a:cubicBezTo>
                    <a:pt x="7150" y="1568"/>
                    <a:pt x="10935" y="0"/>
                    <a:pt x="14882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04420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70049" y="4512292"/>
            <a:ext cx="1258802" cy="590331"/>
            <a:chOff x="0" y="0"/>
            <a:chExt cx="278075" cy="13040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8075" cy="130407"/>
            </a:xfrm>
            <a:custGeom>
              <a:avLst/>
              <a:gdLst/>
              <a:ahLst/>
              <a:cxnLst/>
              <a:rect l="l" t="t" r="r" b="b"/>
              <a:pathLst>
                <a:path w="278075" h="130407">
                  <a:moveTo>
                    <a:pt x="30751" y="0"/>
                  </a:moveTo>
                  <a:lnTo>
                    <a:pt x="247324" y="0"/>
                  </a:lnTo>
                  <a:cubicBezTo>
                    <a:pt x="264307" y="0"/>
                    <a:pt x="278075" y="13768"/>
                    <a:pt x="278075" y="30751"/>
                  </a:cubicBezTo>
                  <a:lnTo>
                    <a:pt x="278075" y="99656"/>
                  </a:lnTo>
                  <a:cubicBezTo>
                    <a:pt x="278075" y="116639"/>
                    <a:pt x="264307" y="130407"/>
                    <a:pt x="247324" y="130407"/>
                  </a:cubicBezTo>
                  <a:lnTo>
                    <a:pt x="30751" y="130407"/>
                  </a:lnTo>
                  <a:cubicBezTo>
                    <a:pt x="13768" y="130407"/>
                    <a:pt x="0" y="116639"/>
                    <a:pt x="0" y="99656"/>
                  </a:cubicBezTo>
                  <a:lnTo>
                    <a:pt x="0" y="30751"/>
                  </a:lnTo>
                  <a:cubicBezTo>
                    <a:pt x="0" y="13768"/>
                    <a:pt x="13768" y="0"/>
                    <a:pt x="30751" y="0"/>
                  </a:cubicBezTo>
                  <a:close/>
                </a:path>
              </a:pathLst>
            </a:custGeom>
            <a:solidFill>
              <a:srgbClr val="F6A9D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78075" cy="17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NORMA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201936" y="7819823"/>
            <a:ext cx="3622187" cy="2350320"/>
            <a:chOff x="0" y="0"/>
            <a:chExt cx="800158" cy="5191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00158" cy="519196"/>
            </a:xfrm>
            <a:custGeom>
              <a:avLst/>
              <a:gdLst/>
              <a:ahLst/>
              <a:cxnLst/>
              <a:rect l="l" t="t" r="r" b="b"/>
              <a:pathLst>
                <a:path w="800158" h="519196">
                  <a:moveTo>
                    <a:pt x="14962" y="0"/>
                  </a:moveTo>
                  <a:lnTo>
                    <a:pt x="785196" y="0"/>
                  </a:lnTo>
                  <a:cubicBezTo>
                    <a:pt x="789164" y="0"/>
                    <a:pt x="792970" y="1576"/>
                    <a:pt x="795775" y="4382"/>
                  </a:cubicBezTo>
                  <a:cubicBezTo>
                    <a:pt x="798581" y="7188"/>
                    <a:pt x="800158" y="10993"/>
                    <a:pt x="800158" y="14962"/>
                  </a:cubicBezTo>
                  <a:lnTo>
                    <a:pt x="800158" y="504235"/>
                  </a:lnTo>
                  <a:cubicBezTo>
                    <a:pt x="800158" y="508203"/>
                    <a:pt x="798581" y="512008"/>
                    <a:pt x="795775" y="514814"/>
                  </a:cubicBezTo>
                  <a:cubicBezTo>
                    <a:pt x="792970" y="517620"/>
                    <a:pt x="789164" y="519196"/>
                    <a:pt x="785196" y="519196"/>
                  </a:cubicBezTo>
                  <a:lnTo>
                    <a:pt x="14962" y="519196"/>
                  </a:lnTo>
                  <a:cubicBezTo>
                    <a:pt x="10993" y="519196"/>
                    <a:pt x="7188" y="517620"/>
                    <a:pt x="4382" y="514814"/>
                  </a:cubicBezTo>
                  <a:cubicBezTo>
                    <a:pt x="1576" y="512008"/>
                    <a:pt x="0" y="508203"/>
                    <a:pt x="0" y="504235"/>
                  </a:cubicBezTo>
                  <a:lnTo>
                    <a:pt x="0" y="14962"/>
                  </a:lnTo>
                  <a:cubicBezTo>
                    <a:pt x="0" y="10993"/>
                    <a:pt x="1576" y="7188"/>
                    <a:pt x="4382" y="4382"/>
                  </a:cubicBezTo>
                  <a:cubicBezTo>
                    <a:pt x="7188" y="1576"/>
                    <a:pt x="10993" y="0"/>
                    <a:pt x="14962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00158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815361" y="7203171"/>
            <a:ext cx="2024078" cy="957658"/>
            <a:chOff x="0" y="0"/>
            <a:chExt cx="447128" cy="2115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7128" cy="211551"/>
            </a:xfrm>
            <a:custGeom>
              <a:avLst/>
              <a:gdLst/>
              <a:ahLst/>
              <a:cxnLst/>
              <a:rect l="l" t="t" r="r" b="b"/>
              <a:pathLst>
                <a:path w="447128" h="211551">
                  <a:moveTo>
                    <a:pt x="19125" y="0"/>
                  </a:moveTo>
                  <a:lnTo>
                    <a:pt x="428003" y="0"/>
                  </a:lnTo>
                  <a:cubicBezTo>
                    <a:pt x="433076" y="0"/>
                    <a:pt x="437940" y="2015"/>
                    <a:pt x="441527" y="5601"/>
                  </a:cubicBezTo>
                  <a:cubicBezTo>
                    <a:pt x="445113" y="9188"/>
                    <a:pt x="447128" y="14052"/>
                    <a:pt x="447128" y="19125"/>
                  </a:cubicBezTo>
                  <a:lnTo>
                    <a:pt x="447128" y="192427"/>
                  </a:lnTo>
                  <a:cubicBezTo>
                    <a:pt x="447128" y="197499"/>
                    <a:pt x="445113" y="202363"/>
                    <a:pt x="441527" y="205950"/>
                  </a:cubicBezTo>
                  <a:cubicBezTo>
                    <a:pt x="437940" y="209536"/>
                    <a:pt x="433076" y="211551"/>
                    <a:pt x="428003" y="211551"/>
                  </a:cubicBezTo>
                  <a:lnTo>
                    <a:pt x="19125" y="211551"/>
                  </a:lnTo>
                  <a:cubicBezTo>
                    <a:pt x="8562" y="211551"/>
                    <a:pt x="0" y="202989"/>
                    <a:pt x="0" y="192427"/>
                  </a:cubicBezTo>
                  <a:lnTo>
                    <a:pt x="0" y="19125"/>
                  </a:lnTo>
                  <a:cubicBezTo>
                    <a:pt x="0" y="8562"/>
                    <a:pt x="8562" y="0"/>
                    <a:pt x="19125" y="0"/>
                  </a:cubicBezTo>
                  <a:close/>
                </a:path>
              </a:pathLst>
            </a:custGeom>
            <a:solidFill>
              <a:srgbClr val="9FE2E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447128" cy="259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BOLETÍN DE 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PROCEDIMIENTO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46030" y="6985670"/>
            <a:ext cx="3239672" cy="2350320"/>
            <a:chOff x="0" y="0"/>
            <a:chExt cx="715658" cy="51919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15658" cy="519196"/>
            </a:xfrm>
            <a:custGeom>
              <a:avLst/>
              <a:gdLst/>
              <a:ahLst/>
              <a:cxnLst/>
              <a:rect l="l" t="t" r="r" b="b"/>
              <a:pathLst>
                <a:path w="715658" h="519196">
                  <a:moveTo>
                    <a:pt x="16728" y="0"/>
                  </a:moveTo>
                  <a:lnTo>
                    <a:pt x="698930" y="0"/>
                  </a:lnTo>
                  <a:cubicBezTo>
                    <a:pt x="703367" y="0"/>
                    <a:pt x="707622" y="1762"/>
                    <a:pt x="710759" y="4900"/>
                  </a:cubicBezTo>
                  <a:cubicBezTo>
                    <a:pt x="713896" y="8037"/>
                    <a:pt x="715658" y="12292"/>
                    <a:pt x="715658" y="16728"/>
                  </a:cubicBezTo>
                  <a:lnTo>
                    <a:pt x="715658" y="502468"/>
                  </a:lnTo>
                  <a:cubicBezTo>
                    <a:pt x="715658" y="506905"/>
                    <a:pt x="713896" y="511160"/>
                    <a:pt x="710759" y="514297"/>
                  </a:cubicBezTo>
                  <a:cubicBezTo>
                    <a:pt x="707622" y="517434"/>
                    <a:pt x="703367" y="519196"/>
                    <a:pt x="698930" y="519196"/>
                  </a:cubicBezTo>
                  <a:lnTo>
                    <a:pt x="16728" y="519196"/>
                  </a:lnTo>
                  <a:cubicBezTo>
                    <a:pt x="12292" y="519196"/>
                    <a:pt x="8037" y="517434"/>
                    <a:pt x="4900" y="514297"/>
                  </a:cubicBezTo>
                  <a:cubicBezTo>
                    <a:pt x="1762" y="511160"/>
                    <a:pt x="0" y="506905"/>
                    <a:pt x="0" y="502468"/>
                  </a:cubicBezTo>
                  <a:lnTo>
                    <a:pt x="0" y="16728"/>
                  </a:lnTo>
                  <a:cubicBezTo>
                    <a:pt x="0" y="12292"/>
                    <a:pt x="1762" y="8037"/>
                    <a:pt x="4900" y="4900"/>
                  </a:cubicBezTo>
                  <a:cubicBezTo>
                    <a:pt x="8037" y="1762"/>
                    <a:pt x="12292" y="0"/>
                    <a:pt x="16728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715658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903714" y="6625969"/>
            <a:ext cx="2215909" cy="590331"/>
            <a:chOff x="0" y="0"/>
            <a:chExt cx="489504" cy="13040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9504" cy="130407"/>
            </a:xfrm>
            <a:custGeom>
              <a:avLst/>
              <a:gdLst/>
              <a:ahLst/>
              <a:cxnLst/>
              <a:rect l="l" t="t" r="r" b="b"/>
              <a:pathLst>
                <a:path w="489504" h="130407">
                  <a:moveTo>
                    <a:pt x="17469" y="0"/>
                  </a:moveTo>
                  <a:lnTo>
                    <a:pt x="472035" y="0"/>
                  </a:lnTo>
                  <a:cubicBezTo>
                    <a:pt x="476668" y="0"/>
                    <a:pt x="481112" y="1840"/>
                    <a:pt x="484388" y="5117"/>
                  </a:cubicBezTo>
                  <a:cubicBezTo>
                    <a:pt x="487664" y="8393"/>
                    <a:pt x="489504" y="12836"/>
                    <a:pt x="489504" y="17469"/>
                  </a:cubicBezTo>
                  <a:lnTo>
                    <a:pt x="489504" y="112938"/>
                  </a:lnTo>
                  <a:cubicBezTo>
                    <a:pt x="489504" y="122586"/>
                    <a:pt x="481683" y="130407"/>
                    <a:pt x="472035" y="130407"/>
                  </a:cubicBezTo>
                  <a:lnTo>
                    <a:pt x="17469" y="130407"/>
                  </a:lnTo>
                  <a:cubicBezTo>
                    <a:pt x="12836" y="130407"/>
                    <a:pt x="8393" y="128566"/>
                    <a:pt x="5117" y="125290"/>
                  </a:cubicBezTo>
                  <a:cubicBezTo>
                    <a:pt x="1840" y="122014"/>
                    <a:pt x="0" y="117571"/>
                    <a:pt x="0" y="112938"/>
                  </a:cubicBezTo>
                  <a:lnTo>
                    <a:pt x="0" y="17469"/>
                  </a:lnTo>
                  <a:cubicBezTo>
                    <a:pt x="0" y="7821"/>
                    <a:pt x="7821" y="0"/>
                    <a:pt x="17469" y="0"/>
                  </a:cubicBezTo>
                  <a:close/>
                </a:path>
              </a:pathLst>
            </a:custGeom>
            <a:solidFill>
              <a:srgbClr val="E5C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489504" cy="17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PROCEDIMIENTO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411081" y="7819823"/>
            <a:ext cx="3643926" cy="2350320"/>
            <a:chOff x="0" y="0"/>
            <a:chExt cx="804960" cy="51919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04960" cy="519196"/>
            </a:xfrm>
            <a:custGeom>
              <a:avLst/>
              <a:gdLst/>
              <a:ahLst/>
              <a:cxnLst/>
              <a:rect l="l" t="t" r="r" b="b"/>
              <a:pathLst>
                <a:path w="804960" h="519196">
                  <a:moveTo>
                    <a:pt x="14872" y="0"/>
                  </a:moveTo>
                  <a:lnTo>
                    <a:pt x="790088" y="0"/>
                  </a:lnTo>
                  <a:cubicBezTo>
                    <a:pt x="794032" y="0"/>
                    <a:pt x="797815" y="1567"/>
                    <a:pt x="800604" y="4356"/>
                  </a:cubicBezTo>
                  <a:cubicBezTo>
                    <a:pt x="803393" y="7145"/>
                    <a:pt x="804960" y="10928"/>
                    <a:pt x="804960" y="14872"/>
                  </a:cubicBezTo>
                  <a:lnTo>
                    <a:pt x="804960" y="504324"/>
                  </a:lnTo>
                  <a:cubicBezTo>
                    <a:pt x="804960" y="512538"/>
                    <a:pt x="798301" y="519196"/>
                    <a:pt x="790088" y="519196"/>
                  </a:cubicBezTo>
                  <a:lnTo>
                    <a:pt x="14872" y="519196"/>
                  </a:lnTo>
                  <a:cubicBezTo>
                    <a:pt x="6659" y="519196"/>
                    <a:pt x="0" y="512538"/>
                    <a:pt x="0" y="504324"/>
                  </a:cubicBezTo>
                  <a:lnTo>
                    <a:pt x="0" y="14872"/>
                  </a:lnTo>
                  <a:cubicBezTo>
                    <a:pt x="0" y="6659"/>
                    <a:pt x="6659" y="0"/>
                    <a:pt x="14872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804960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641992" y="7468364"/>
            <a:ext cx="1258802" cy="590331"/>
            <a:chOff x="0" y="0"/>
            <a:chExt cx="278075" cy="1304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78075" cy="130407"/>
            </a:xfrm>
            <a:custGeom>
              <a:avLst/>
              <a:gdLst/>
              <a:ahLst/>
              <a:cxnLst/>
              <a:rect l="l" t="t" r="r" b="b"/>
              <a:pathLst>
                <a:path w="278075" h="130407">
                  <a:moveTo>
                    <a:pt x="30751" y="0"/>
                  </a:moveTo>
                  <a:lnTo>
                    <a:pt x="247324" y="0"/>
                  </a:lnTo>
                  <a:cubicBezTo>
                    <a:pt x="264307" y="0"/>
                    <a:pt x="278075" y="13768"/>
                    <a:pt x="278075" y="30751"/>
                  </a:cubicBezTo>
                  <a:lnTo>
                    <a:pt x="278075" y="99656"/>
                  </a:lnTo>
                  <a:cubicBezTo>
                    <a:pt x="278075" y="116639"/>
                    <a:pt x="264307" y="130407"/>
                    <a:pt x="247324" y="130407"/>
                  </a:cubicBezTo>
                  <a:lnTo>
                    <a:pt x="30751" y="130407"/>
                  </a:lnTo>
                  <a:cubicBezTo>
                    <a:pt x="13768" y="130407"/>
                    <a:pt x="0" y="116639"/>
                    <a:pt x="0" y="99656"/>
                  </a:cubicBezTo>
                  <a:lnTo>
                    <a:pt x="0" y="30751"/>
                  </a:lnTo>
                  <a:cubicBezTo>
                    <a:pt x="0" y="13768"/>
                    <a:pt x="13768" y="0"/>
                    <a:pt x="30751" y="0"/>
                  </a:cubicBezTo>
                  <a:close/>
                </a:path>
              </a:pathLst>
            </a:custGeom>
            <a:solidFill>
              <a:srgbClr val="FFC97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278075" cy="17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PROCESO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923772" y="4886793"/>
            <a:ext cx="3705306" cy="2350320"/>
            <a:chOff x="0" y="0"/>
            <a:chExt cx="818519" cy="51919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519" cy="519196"/>
            </a:xfrm>
            <a:custGeom>
              <a:avLst/>
              <a:gdLst/>
              <a:ahLst/>
              <a:cxnLst/>
              <a:rect l="l" t="t" r="r" b="b"/>
              <a:pathLst>
                <a:path w="818519" h="519196">
                  <a:moveTo>
                    <a:pt x="14626" y="0"/>
                  </a:moveTo>
                  <a:lnTo>
                    <a:pt x="803893" y="0"/>
                  </a:lnTo>
                  <a:cubicBezTo>
                    <a:pt x="811971" y="0"/>
                    <a:pt x="818519" y="6548"/>
                    <a:pt x="818519" y="14626"/>
                  </a:cubicBezTo>
                  <a:lnTo>
                    <a:pt x="818519" y="504571"/>
                  </a:lnTo>
                  <a:cubicBezTo>
                    <a:pt x="818519" y="508450"/>
                    <a:pt x="816978" y="512170"/>
                    <a:pt x="814235" y="514913"/>
                  </a:cubicBezTo>
                  <a:cubicBezTo>
                    <a:pt x="811492" y="517656"/>
                    <a:pt x="807772" y="519196"/>
                    <a:pt x="803893" y="519196"/>
                  </a:cubicBezTo>
                  <a:lnTo>
                    <a:pt x="14626" y="519196"/>
                  </a:lnTo>
                  <a:cubicBezTo>
                    <a:pt x="6548" y="519196"/>
                    <a:pt x="0" y="512648"/>
                    <a:pt x="0" y="504571"/>
                  </a:cubicBezTo>
                  <a:lnTo>
                    <a:pt x="0" y="14626"/>
                  </a:lnTo>
                  <a:cubicBezTo>
                    <a:pt x="0" y="6548"/>
                    <a:pt x="6548" y="0"/>
                    <a:pt x="14626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9525"/>
              <a:ext cx="818519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4088242" y="4593267"/>
            <a:ext cx="1410657" cy="590331"/>
            <a:chOff x="0" y="0"/>
            <a:chExt cx="311621" cy="13040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11621" cy="130407"/>
            </a:xfrm>
            <a:custGeom>
              <a:avLst/>
              <a:gdLst/>
              <a:ahLst/>
              <a:cxnLst/>
              <a:rect l="l" t="t" r="r" b="b"/>
              <a:pathLst>
                <a:path w="311621" h="130407">
                  <a:moveTo>
                    <a:pt x="27441" y="0"/>
                  </a:moveTo>
                  <a:lnTo>
                    <a:pt x="284180" y="0"/>
                  </a:lnTo>
                  <a:cubicBezTo>
                    <a:pt x="291457" y="0"/>
                    <a:pt x="298437" y="2891"/>
                    <a:pt x="303583" y="8037"/>
                  </a:cubicBezTo>
                  <a:cubicBezTo>
                    <a:pt x="308729" y="13183"/>
                    <a:pt x="311621" y="20163"/>
                    <a:pt x="311621" y="27441"/>
                  </a:cubicBezTo>
                  <a:lnTo>
                    <a:pt x="311621" y="102966"/>
                  </a:lnTo>
                  <a:cubicBezTo>
                    <a:pt x="311621" y="118121"/>
                    <a:pt x="299335" y="130407"/>
                    <a:pt x="284180" y="130407"/>
                  </a:cubicBezTo>
                  <a:lnTo>
                    <a:pt x="27441" y="130407"/>
                  </a:lnTo>
                  <a:cubicBezTo>
                    <a:pt x="20163" y="130407"/>
                    <a:pt x="13183" y="127516"/>
                    <a:pt x="8037" y="122370"/>
                  </a:cubicBezTo>
                  <a:cubicBezTo>
                    <a:pt x="2891" y="117223"/>
                    <a:pt x="0" y="110244"/>
                    <a:pt x="0" y="102966"/>
                  </a:cubicBezTo>
                  <a:lnTo>
                    <a:pt x="0" y="27441"/>
                  </a:lnTo>
                  <a:cubicBezTo>
                    <a:pt x="0" y="20163"/>
                    <a:pt x="2891" y="13183"/>
                    <a:pt x="8037" y="8037"/>
                  </a:cubicBezTo>
                  <a:cubicBezTo>
                    <a:pt x="13183" y="2891"/>
                    <a:pt x="20163" y="0"/>
                    <a:pt x="27441" y="0"/>
                  </a:cubicBezTo>
                  <a:close/>
                </a:path>
              </a:pathLst>
            </a:custGeom>
            <a:solidFill>
              <a:srgbClr val="E5C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311621" cy="17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ACTIVIDAD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598529" y="1921947"/>
            <a:ext cx="3239672" cy="2350320"/>
            <a:chOff x="0" y="0"/>
            <a:chExt cx="715658" cy="51919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715658" cy="519196"/>
            </a:xfrm>
            <a:custGeom>
              <a:avLst/>
              <a:gdLst/>
              <a:ahLst/>
              <a:cxnLst/>
              <a:rect l="l" t="t" r="r" b="b"/>
              <a:pathLst>
                <a:path w="715658" h="519196">
                  <a:moveTo>
                    <a:pt x="16728" y="0"/>
                  </a:moveTo>
                  <a:lnTo>
                    <a:pt x="698930" y="0"/>
                  </a:lnTo>
                  <a:cubicBezTo>
                    <a:pt x="703367" y="0"/>
                    <a:pt x="707622" y="1762"/>
                    <a:pt x="710759" y="4900"/>
                  </a:cubicBezTo>
                  <a:cubicBezTo>
                    <a:pt x="713896" y="8037"/>
                    <a:pt x="715658" y="12292"/>
                    <a:pt x="715658" y="16728"/>
                  </a:cubicBezTo>
                  <a:lnTo>
                    <a:pt x="715658" y="502468"/>
                  </a:lnTo>
                  <a:cubicBezTo>
                    <a:pt x="715658" y="506905"/>
                    <a:pt x="713896" y="511160"/>
                    <a:pt x="710759" y="514297"/>
                  </a:cubicBezTo>
                  <a:cubicBezTo>
                    <a:pt x="707622" y="517434"/>
                    <a:pt x="703367" y="519196"/>
                    <a:pt x="698930" y="519196"/>
                  </a:cubicBezTo>
                  <a:lnTo>
                    <a:pt x="16728" y="519196"/>
                  </a:lnTo>
                  <a:cubicBezTo>
                    <a:pt x="12292" y="519196"/>
                    <a:pt x="8037" y="517434"/>
                    <a:pt x="4900" y="514297"/>
                  </a:cubicBezTo>
                  <a:cubicBezTo>
                    <a:pt x="1762" y="511160"/>
                    <a:pt x="0" y="506905"/>
                    <a:pt x="0" y="502468"/>
                  </a:cubicBezTo>
                  <a:lnTo>
                    <a:pt x="0" y="16728"/>
                  </a:lnTo>
                  <a:cubicBezTo>
                    <a:pt x="0" y="12292"/>
                    <a:pt x="1762" y="8037"/>
                    <a:pt x="4900" y="4900"/>
                  </a:cubicBezTo>
                  <a:cubicBezTo>
                    <a:pt x="8037" y="1762"/>
                    <a:pt x="12292" y="0"/>
                    <a:pt x="16728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715658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829440" y="1713577"/>
            <a:ext cx="1258802" cy="590331"/>
            <a:chOff x="0" y="0"/>
            <a:chExt cx="278075" cy="1304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78075" cy="130407"/>
            </a:xfrm>
            <a:custGeom>
              <a:avLst/>
              <a:gdLst/>
              <a:ahLst/>
              <a:cxnLst/>
              <a:rect l="l" t="t" r="r" b="b"/>
              <a:pathLst>
                <a:path w="278075" h="130407">
                  <a:moveTo>
                    <a:pt x="30751" y="0"/>
                  </a:moveTo>
                  <a:lnTo>
                    <a:pt x="247324" y="0"/>
                  </a:lnTo>
                  <a:cubicBezTo>
                    <a:pt x="264307" y="0"/>
                    <a:pt x="278075" y="13768"/>
                    <a:pt x="278075" y="30751"/>
                  </a:cubicBezTo>
                  <a:lnTo>
                    <a:pt x="278075" y="99656"/>
                  </a:lnTo>
                  <a:cubicBezTo>
                    <a:pt x="278075" y="116639"/>
                    <a:pt x="264307" y="130407"/>
                    <a:pt x="247324" y="130407"/>
                  </a:cubicBezTo>
                  <a:lnTo>
                    <a:pt x="30751" y="130407"/>
                  </a:lnTo>
                  <a:cubicBezTo>
                    <a:pt x="13768" y="130407"/>
                    <a:pt x="0" y="116639"/>
                    <a:pt x="0" y="99656"/>
                  </a:cubicBezTo>
                  <a:lnTo>
                    <a:pt x="0" y="30751"/>
                  </a:lnTo>
                  <a:cubicBezTo>
                    <a:pt x="0" y="13768"/>
                    <a:pt x="13768" y="0"/>
                    <a:pt x="30751" y="0"/>
                  </a:cubicBezTo>
                  <a:close/>
                </a:path>
              </a:pathLst>
            </a:custGeom>
            <a:solidFill>
              <a:srgbClr val="9FE2E4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278075" cy="17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TAREA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731999" y="5986386"/>
            <a:ext cx="1319287" cy="1180848"/>
            <a:chOff x="0" y="0"/>
            <a:chExt cx="1058570" cy="94748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58570" cy="947489"/>
            </a:xfrm>
            <a:custGeom>
              <a:avLst/>
              <a:gdLst/>
              <a:ahLst/>
              <a:cxnLst/>
              <a:rect l="l" t="t" r="r" b="b"/>
              <a:pathLst>
                <a:path w="1058570" h="947489">
                  <a:moveTo>
                    <a:pt x="52814" y="0"/>
                  </a:moveTo>
                  <a:lnTo>
                    <a:pt x="1005755" y="0"/>
                  </a:lnTo>
                  <a:cubicBezTo>
                    <a:pt x="1034924" y="0"/>
                    <a:pt x="1058570" y="23646"/>
                    <a:pt x="1058570" y="52814"/>
                  </a:cubicBezTo>
                  <a:lnTo>
                    <a:pt x="1058570" y="894675"/>
                  </a:lnTo>
                  <a:cubicBezTo>
                    <a:pt x="1058570" y="923843"/>
                    <a:pt x="1034924" y="947489"/>
                    <a:pt x="1005755" y="947489"/>
                  </a:cubicBezTo>
                  <a:lnTo>
                    <a:pt x="52814" y="947489"/>
                  </a:lnTo>
                  <a:cubicBezTo>
                    <a:pt x="38807" y="947489"/>
                    <a:pt x="25374" y="941925"/>
                    <a:pt x="15469" y="932020"/>
                  </a:cubicBezTo>
                  <a:cubicBezTo>
                    <a:pt x="5564" y="922115"/>
                    <a:pt x="0" y="908682"/>
                    <a:pt x="0" y="894675"/>
                  </a:cubicBezTo>
                  <a:lnTo>
                    <a:pt x="0" y="52814"/>
                  </a:lnTo>
                  <a:cubicBezTo>
                    <a:pt x="0" y="23646"/>
                    <a:pt x="23646" y="0"/>
                    <a:pt x="52814" y="0"/>
                  </a:cubicBezTo>
                  <a:close/>
                </a:path>
              </a:pathLst>
            </a:custGeom>
            <a:solidFill>
              <a:srgbClr val="FBEC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-47625"/>
              <a:ext cx="1058570" cy="995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62386" y="8305626"/>
            <a:ext cx="1837064" cy="1499842"/>
            <a:chOff x="0" y="0"/>
            <a:chExt cx="1474023" cy="120344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474023" cy="1203443"/>
            </a:xfrm>
            <a:custGeom>
              <a:avLst/>
              <a:gdLst/>
              <a:ahLst/>
              <a:cxnLst/>
              <a:rect l="l" t="t" r="r" b="b"/>
              <a:pathLst>
                <a:path w="1474023" h="1203443">
                  <a:moveTo>
                    <a:pt x="37929" y="0"/>
                  </a:moveTo>
                  <a:lnTo>
                    <a:pt x="1436094" y="0"/>
                  </a:lnTo>
                  <a:cubicBezTo>
                    <a:pt x="1446154" y="0"/>
                    <a:pt x="1455801" y="3996"/>
                    <a:pt x="1462914" y="11109"/>
                  </a:cubicBezTo>
                  <a:cubicBezTo>
                    <a:pt x="1470027" y="18222"/>
                    <a:pt x="1474023" y="27869"/>
                    <a:pt x="1474023" y="37929"/>
                  </a:cubicBezTo>
                  <a:lnTo>
                    <a:pt x="1474023" y="1165514"/>
                  </a:lnTo>
                  <a:cubicBezTo>
                    <a:pt x="1474023" y="1186462"/>
                    <a:pt x="1457042" y="1203443"/>
                    <a:pt x="1436094" y="1203443"/>
                  </a:cubicBezTo>
                  <a:lnTo>
                    <a:pt x="37929" y="1203443"/>
                  </a:lnTo>
                  <a:cubicBezTo>
                    <a:pt x="27869" y="1203443"/>
                    <a:pt x="18222" y="1199447"/>
                    <a:pt x="11109" y="1192334"/>
                  </a:cubicBezTo>
                  <a:cubicBezTo>
                    <a:pt x="3996" y="1185221"/>
                    <a:pt x="0" y="1175574"/>
                    <a:pt x="0" y="1165514"/>
                  </a:cubicBezTo>
                  <a:lnTo>
                    <a:pt x="0" y="37929"/>
                  </a:lnTo>
                  <a:cubicBezTo>
                    <a:pt x="0" y="27869"/>
                    <a:pt x="3996" y="18222"/>
                    <a:pt x="11109" y="11109"/>
                  </a:cubicBezTo>
                  <a:cubicBezTo>
                    <a:pt x="18222" y="3996"/>
                    <a:pt x="27869" y="0"/>
                    <a:pt x="37929" y="0"/>
                  </a:cubicBezTo>
                  <a:close/>
                </a:path>
              </a:pathLst>
            </a:custGeom>
            <a:solidFill>
              <a:srgbClr val="E9DAFB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-47625"/>
              <a:ext cx="1474023" cy="12510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6159782" y="7744984"/>
            <a:ext cx="2079482" cy="1891086"/>
            <a:chOff x="0" y="0"/>
            <a:chExt cx="1668535" cy="1517369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68535" cy="1517369"/>
            </a:xfrm>
            <a:custGeom>
              <a:avLst/>
              <a:gdLst/>
              <a:ahLst/>
              <a:cxnLst/>
              <a:rect l="l" t="t" r="r" b="b"/>
              <a:pathLst>
                <a:path w="1668535" h="1517369">
                  <a:moveTo>
                    <a:pt x="33507" y="0"/>
                  </a:moveTo>
                  <a:lnTo>
                    <a:pt x="1635028" y="0"/>
                  </a:lnTo>
                  <a:cubicBezTo>
                    <a:pt x="1653533" y="0"/>
                    <a:pt x="1668535" y="15002"/>
                    <a:pt x="1668535" y="33507"/>
                  </a:cubicBezTo>
                  <a:lnTo>
                    <a:pt x="1668535" y="1483862"/>
                  </a:lnTo>
                  <a:cubicBezTo>
                    <a:pt x="1668535" y="1502368"/>
                    <a:pt x="1653533" y="1517369"/>
                    <a:pt x="1635028" y="1517369"/>
                  </a:cubicBezTo>
                  <a:lnTo>
                    <a:pt x="33507" y="1517369"/>
                  </a:lnTo>
                  <a:cubicBezTo>
                    <a:pt x="15002" y="1517369"/>
                    <a:pt x="0" y="1502368"/>
                    <a:pt x="0" y="1483862"/>
                  </a:cubicBezTo>
                  <a:lnTo>
                    <a:pt x="0" y="33507"/>
                  </a:lnTo>
                  <a:cubicBezTo>
                    <a:pt x="0" y="15002"/>
                    <a:pt x="15002" y="0"/>
                    <a:pt x="33507" y="0"/>
                  </a:cubicBezTo>
                  <a:close/>
                </a:path>
              </a:pathLst>
            </a:custGeom>
            <a:solidFill>
              <a:srgbClr val="FBECDA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5" name="TextBox 55"/>
            <p:cNvSpPr txBox="1"/>
            <p:nvPr/>
          </p:nvSpPr>
          <p:spPr>
            <a:xfrm>
              <a:off x="0" y="-47625"/>
              <a:ext cx="1668535" cy="1564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6055007" y="1202107"/>
            <a:ext cx="2079482" cy="1790815"/>
            <a:chOff x="0" y="0"/>
            <a:chExt cx="1668535" cy="1436914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668535" cy="1436915"/>
            </a:xfrm>
            <a:custGeom>
              <a:avLst/>
              <a:gdLst/>
              <a:ahLst/>
              <a:cxnLst/>
              <a:rect l="l" t="t" r="r" b="b"/>
              <a:pathLst>
                <a:path w="1668535" h="1436915">
                  <a:moveTo>
                    <a:pt x="33507" y="0"/>
                  </a:moveTo>
                  <a:lnTo>
                    <a:pt x="1635028" y="0"/>
                  </a:lnTo>
                  <a:cubicBezTo>
                    <a:pt x="1653533" y="0"/>
                    <a:pt x="1668535" y="15002"/>
                    <a:pt x="1668535" y="33507"/>
                  </a:cubicBezTo>
                  <a:lnTo>
                    <a:pt x="1668535" y="1403407"/>
                  </a:lnTo>
                  <a:cubicBezTo>
                    <a:pt x="1668535" y="1421913"/>
                    <a:pt x="1653533" y="1436915"/>
                    <a:pt x="1635028" y="1436915"/>
                  </a:cubicBezTo>
                  <a:lnTo>
                    <a:pt x="33507" y="1436915"/>
                  </a:lnTo>
                  <a:cubicBezTo>
                    <a:pt x="15002" y="1436915"/>
                    <a:pt x="0" y="1421913"/>
                    <a:pt x="0" y="1403407"/>
                  </a:cubicBezTo>
                  <a:lnTo>
                    <a:pt x="0" y="33507"/>
                  </a:lnTo>
                  <a:cubicBezTo>
                    <a:pt x="0" y="15002"/>
                    <a:pt x="15002" y="0"/>
                    <a:pt x="33507" y="0"/>
                  </a:cubicBezTo>
                  <a:close/>
                </a:path>
              </a:pathLst>
            </a:custGeom>
            <a:solidFill>
              <a:srgbClr val="E4F3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1668535" cy="1484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1836637" y="5783018"/>
            <a:ext cx="1404545" cy="1202652"/>
            <a:chOff x="0" y="0"/>
            <a:chExt cx="1126979" cy="96498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126979" cy="964984"/>
            </a:xfrm>
            <a:custGeom>
              <a:avLst/>
              <a:gdLst/>
              <a:ahLst/>
              <a:cxnLst/>
              <a:rect l="l" t="t" r="r" b="b"/>
              <a:pathLst>
                <a:path w="1126979" h="964984">
                  <a:moveTo>
                    <a:pt x="49608" y="0"/>
                  </a:moveTo>
                  <a:lnTo>
                    <a:pt x="1077370" y="0"/>
                  </a:lnTo>
                  <a:cubicBezTo>
                    <a:pt x="1104768" y="0"/>
                    <a:pt x="1126979" y="22210"/>
                    <a:pt x="1126979" y="49608"/>
                  </a:cubicBezTo>
                  <a:lnTo>
                    <a:pt x="1126979" y="915376"/>
                  </a:lnTo>
                  <a:cubicBezTo>
                    <a:pt x="1126979" y="942773"/>
                    <a:pt x="1104768" y="964984"/>
                    <a:pt x="1077370" y="964984"/>
                  </a:cubicBezTo>
                  <a:lnTo>
                    <a:pt x="49608" y="964984"/>
                  </a:lnTo>
                  <a:cubicBezTo>
                    <a:pt x="22210" y="964984"/>
                    <a:pt x="0" y="942773"/>
                    <a:pt x="0" y="915376"/>
                  </a:cubicBezTo>
                  <a:lnTo>
                    <a:pt x="0" y="49608"/>
                  </a:lnTo>
                  <a:cubicBezTo>
                    <a:pt x="0" y="22210"/>
                    <a:pt x="22210" y="0"/>
                    <a:pt x="49608" y="0"/>
                  </a:cubicBezTo>
                  <a:close/>
                </a:path>
              </a:pathLst>
            </a:custGeom>
            <a:solidFill>
              <a:srgbClr val="E9DAFB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47625"/>
              <a:ext cx="1126979" cy="1012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6727865" y="3979407"/>
            <a:ext cx="5427905" cy="1367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5"/>
              </a:lnSpc>
            </a:pPr>
            <a:r>
              <a:rPr lang="en-US" sz="5808">
                <a:solidFill>
                  <a:srgbClr val="343434"/>
                </a:solidFill>
                <a:latin typeface="Barrio"/>
                <a:ea typeface="Barrio"/>
                <a:cs typeface="Barrio"/>
                <a:sym typeface="Barrio"/>
              </a:rPr>
              <a:t>BOLETÍN DE PROCEDIMIENTOS</a:t>
            </a:r>
          </a:p>
        </p:txBody>
      </p:sp>
      <p:sp>
        <p:nvSpPr>
          <p:cNvPr id="63" name="Freeform 63"/>
          <p:cNvSpPr/>
          <p:nvPr/>
        </p:nvSpPr>
        <p:spPr>
          <a:xfrm>
            <a:off x="462386" y="6108796"/>
            <a:ext cx="346813" cy="346813"/>
          </a:xfrm>
          <a:custGeom>
            <a:avLst/>
            <a:gdLst/>
            <a:ahLst/>
            <a:cxnLst/>
            <a:rect l="l" t="t" r="r" b="b"/>
            <a:pathLst>
              <a:path w="346813" h="346813">
                <a:moveTo>
                  <a:pt x="0" y="0"/>
                </a:moveTo>
                <a:lnTo>
                  <a:pt x="346814" y="0"/>
                </a:lnTo>
                <a:lnTo>
                  <a:pt x="346814" y="346813"/>
                </a:lnTo>
                <a:lnTo>
                  <a:pt x="0" y="346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1090063">
            <a:off x="15888133" y="679129"/>
            <a:ext cx="404082" cy="384889"/>
          </a:xfrm>
          <a:custGeom>
            <a:avLst/>
            <a:gdLst/>
            <a:ahLst/>
            <a:cxnLst/>
            <a:rect l="l" t="t" r="r" b="b"/>
            <a:pathLst>
              <a:path w="404082" h="384889">
                <a:moveTo>
                  <a:pt x="0" y="0"/>
                </a:moveTo>
                <a:lnTo>
                  <a:pt x="404083" y="0"/>
                </a:lnTo>
                <a:lnTo>
                  <a:pt x="404083" y="384889"/>
                </a:lnTo>
                <a:lnTo>
                  <a:pt x="0" y="384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9268411" y="855293"/>
            <a:ext cx="346813" cy="346813"/>
          </a:xfrm>
          <a:custGeom>
            <a:avLst/>
            <a:gdLst/>
            <a:ahLst/>
            <a:cxnLst/>
            <a:rect l="l" t="t" r="r" b="b"/>
            <a:pathLst>
              <a:path w="346813" h="346813">
                <a:moveTo>
                  <a:pt x="0" y="0"/>
                </a:moveTo>
                <a:lnTo>
                  <a:pt x="346813" y="0"/>
                </a:lnTo>
                <a:lnTo>
                  <a:pt x="346813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 rot="1090063">
            <a:off x="1719470" y="467757"/>
            <a:ext cx="331694" cy="315938"/>
          </a:xfrm>
          <a:custGeom>
            <a:avLst/>
            <a:gdLst/>
            <a:ahLst/>
            <a:cxnLst/>
            <a:rect l="l" t="t" r="r" b="b"/>
            <a:pathLst>
              <a:path w="331694" h="315938">
                <a:moveTo>
                  <a:pt x="0" y="0"/>
                </a:moveTo>
                <a:lnTo>
                  <a:pt x="331694" y="0"/>
                </a:lnTo>
                <a:lnTo>
                  <a:pt x="331694" y="315939"/>
                </a:lnTo>
                <a:lnTo>
                  <a:pt x="0" y="3159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 rot="1090063">
            <a:off x="9609687" y="9672866"/>
            <a:ext cx="278429" cy="265204"/>
          </a:xfrm>
          <a:custGeom>
            <a:avLst/>
            <a:gdLst/>
            <a:ahLst/>
            <a:cxnLst/>
            <a:rect l="l" t="t" r="r" b="b"/>
            <a:pathLst>
              <a:path w="278429" h="265204">
                <a:moveTo>
                  <a:pt x="0" y="0"/>
                </a:moveTo>
                <a:lnTo>
                  <a:pt x="278429" y="0"/>
                </a:lnTo>
                <a:lnTo>
                  <a:pt x="278429" y="265204"/>
                </a:lnTo>
                <a:lnTo>
                  <a:pt x="0" y="265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7282265" y="7097861"/>
            <a:ext cx="346813" cy="346813"/>
          </a:xfrm>
          <a:custGeom>
            <a:avLst/>
            <a:gdLst/>
            <a:ahLst/>
            <a:cxnLst/>
            <a:rect l="l" t="t" r="r" b="b"/>
            <a:pathLst>
              <a:path w="346813" h="346813">
                <a:moveTo>
                  <a:pt x="0" y="0"/>
                </a:moveTo>
                <a:lnTo>
                  <a:pt x="346813" y="0"/>
                </a:lnTo>
                <a:lnTo>
                  <a:pt x="346813" y="346813"/>
                </a:lnTo>
                <a:lnTo>
                  <a:pt x="0" y="34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9" name="AutoShape 69"/>
          <p:cNvSpPr/>
          <p:nvPr/>
        </p:nvSpPr>
        <p:spPr>
          <a:xfrm>
            <a:off x="5333043" y="1452716"/>
            <a:ext cx="1744162" cy="4746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5333015" y="1447954"/>
            <a:ext cx="0" cy="28488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1" name="AutoShape 71"/>
          <p:cNvSpPr/>
          <p:nvPr/>
        </p:nvSpPr>
        <p:spPr>
          <a:xfrm flipV="1">
            <a:off x="11896046" y="2497586"/>
            <a:ext cx="0" cy="1740949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AutoShape 72"/>
          <p:cNvSpPr/>
          <p:nvPr/>
        </p:nvSpPr>
        <p:spPr>
          <a:xfrm>
            <a:off x="11900809" y="2492824"/>
            <a:ext cx="63810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3" name="AutoShape 73"/>
          <p:cNvSpPr/>
          <p:nvPr/>
        </p:nvSpPr>
        <p:spPr>
          <a:xfrm>
            <a:off x="11256619" y="4238535"/>
            <a:ext cx="64418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4" name="Freeform 74"/>
          <p:cNvSpPr/>
          <p:nvPr/>
        </p:nvSpPr>
        <p:spPr>
          <a:xfrm rot="1090063">
            <a:off x="2107870" y="9422978"/>
            <a:ext cx="209494" cy="199543"/>
          </a:xfrm>
          <a:custGeom>
            <a:avLst/>
            <a:gdLst/>
            <a:ahLst/>
            <a:cxnLst/>
            <a:rect l="l" t="t" r="r" b="b"/>
            <a:pathLst>
              <a:path w="209494" h="199543">
                <a:moveTo>
                  <a:pt x="0" y="0"/>
                </a:moveTo>
                <a:lnTo>
                  <a:pt x="209494" y="0"/>
                </a:lnTo>
                <a:lnTo>
                  <a:pt x="209494" y="199543"/>
                </a:lnTo>
                <a:lnTo>
                  <a:pt x="0" y="199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5" name="AutoShape 75"/>
          <p:cNvSpPr/>
          <p:nvPr/>
        </p:nvSpPr>
        <p:spPr>
          <a:xfrm flipH="1" flipV="1">
            <a:off x="4734664" y="6081488"/>
            <a:ext cx="85939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6" name="AutoShape 76"/>
          <p:cNvSpPr/>
          <p:nvPr/>
        </p:nvSpPr>
        <p:spPr>
          <a:xfrm flipV="1">
            <a:off x="5594075" y="5090401"/>
            <a:ext cx="1693706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>
            <a:off x="11256619" y="5020294"/>
            <a:ext cx="2123671" cy="1501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flipH="1" flipV="1">
            <a:off x="13385053" y="5035326"/>
            <a:ext cx="4762" cy="11060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>
            <a:off x="13380290" y="6146109"/>
            <a:ext cx="35025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0" name="AutoShape 80"/>
          <p:cNvSpPr/>
          <p:nvPr/>
        </p:nvSpPr>
        <p:spPr>
          <a:xfrm flipV="1">
            <a:off x="9937957" y="5526058"/>
            <a:ext cx="0" cy="44453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1" name="AutoShape 81"/>
          <p:cNvSpPr/>
          <p:nvPr/>
        </p:nvSpPr>
        <p:spPr>
          <a:xfrm flipV="1">
            <a:off x="9942720" y="5961069"/>
            <a:ext cx="1718183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2" name="AutoShape 82"/>
          <p:cNvSpPr/>
          <p:nvPr/>
        </p:nvSpPr>
        <p:spPr>
          <a:xfrm>
            <a:off x="11670428" y="9227042"/>
            <a:ext cx="63810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3" name="AutoShape 83"/>
          <p:cNvSpPr/>
          <p:nvPr/>
        </p:nvSpPr>
        <p:spPr>
          <a:xfrm flipH="1" flipV="1">
            <a:off x="11665666" y="5961069"/>
            <a:ext cx="14288" cy="326121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4" name="AutoShape 84"/>
          <p:cNvSpPr/>
          <p:nvPr/>
        </p:nvSpPr>
        <p:spPr>
          <a:xfrm flipH="1" flipV="1">
            <a:off x="7067680" y="1457470"/>
            <a:ext cx="9538" cy="330253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5" name="AutoShape 85"/>
          <p:cNvSpPr/>
          <p:nvPr/>
        </p:nvSpPr>
        <p:spPr>
          <a:xfrm flipV="1">
            <a:off x="7072449" y="4760018"/>
            <a:ext cx="382513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6" name="AutoShape 86"/>
          <p:cNvSpPr/>
          <p:nvPr/>
        </p:nvSpPr>
        <p:spPr>
          <a:xfrm>
            <a:off x="9159436" y="5547193"/>
            <a:ext cx="4762" cy="100255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87" name="AutoShape 87"/>
          <p:cNvSpPr/>
          <p:nvPr/>
        </p:nvSpPr>
        <p:spPr>
          <a:xfrm flipV="1">
            <a:off x="5596456" y="5102623"/>
            <a:ext cx="0" cy="98363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8" name="AutoShape 88"/>
          <p:cNvSpPr/>
          <p:nvPr/>
        </p:nvSpPr>
        <p:spPr>
          <a:xfrm flipV="1">
            <a:off x="8184698" y="5603933"/>
            <a:ext cx="0" cy="444537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9" name="AutoShape 89"/>
          <p:cNvSpPr/>
          <p:nvPr/>
        </p:nvSpPr>
        <p:spPr>
          <a:xfrm>
            <a:off x="7172700" y="6048470"/>
            <a:ext cx="1007228" cy="238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0" name="AutoShape 90"/>
          <p:cNvSpPr/>
          <p:nvPr/>
        </p:nvSpPr>
        <p:spPr>
          <a:xfrm flipV="1">
            <a:off x="7170349" y="6046102"/>
            <a:ext cx="4703" cy="309199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" name="AutoShape 91"/>
          <p:cNvSpPr/>
          <p:nvPr/>
        </p:nvSpPr>
        <p:spPr>
          <a:xfrm flipH="1">
            <a:off x="6843244" y="9133330"/>
            <a:ext cx="317573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2" name="AutoShape 92"/>
          <p:cNvSpPr/>
          <p:nvPr/>
        </p:nvSpPr>
        <p:spPr>
          <a:xfrm>
            <a:off x="9319196" y="2595831"/>
            <a:ext cx="4762" cy="100255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93" name="Group 93"/>
          <p:cNvGrpSpPr/>
          <p:nvPr/>
        </p:nvGrpSpPr>
        <p:grpSpPr>
          <a:xfrm>
            <a:off x="7287781" y="344303"/>
            <a:ext cx="4455391" cy="2350320"/>
            <a:chOff x="0" y="0"/>
            <a:chExt cx="984216" cy="51919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984216" cy="519196"/>
            </a:xfrm>
            <a:custGeom>
              <a:avLst/>
              <a:gdLst/>
              <a:ahLst/>
              <a:cxnLst/>
              <a:rect l="l" t="t" r="r" b="b"/>
              <a:pathLst>
                <a:path w="984216" h="519196">
                  <a:moveTo>
                    <a:pt x="12164" y="0"/>
                  </a:moveTo>
                  <a:lnTo>
                    <a:pt x="972053" y="0"/>
                  </a:lnTo>
                  <a:cubicBezTo>
                    <a:pt x="978770" y="0"/>
                    <a:pt x="984216" y="5446"/>
                    <a:pt x="984216" y="12164"/>
                  </a:cubicBezTo>
                  <a:lnTo>
                    <a:pt x="984216" y="507033"/>
                  </a:lnTo>
                  <a:cubicBezTo>
                    <a:pt x="984216" y="510259"/>
                    <a:pt x="982935" y="513353"/>
                    <a:pt x="980654" y="515634"/>
                  </a:cubicBezTo>
                  <a:cubicBezTo>
                    <a:pt x="978372" y="517915"/>
                    <a:pt x="975279" y="519196"/>
                    <a:pt x="972053" y="519196"/>
                  </a:cubicBezTo>
                  <a:lnTo>
                    <a:pt x="12164" y="519196"/>
                  </a:lnTo>
                  <a:cubicBezTo>
                    <a:pt x="5446" y="519196"/>
                    <a:pt x="0" y="513751"/>
                    <a:pt x="0" y="507033"/>
                  </a:cubicBezTo>
                  <a:lnTo>
                    <a:pt x="0" y="12164"/>
                  </a:lnTo>
                  <a:cubicBezTo>
                    <a:pt x="0" y="5446"/>
                    <a:pt x="5446" y="0"/>
                    <a:pt x="12164" y="0"/>
                  </a:cubicBezTo>
                  <a:close/>
                </a:path>
              </a:pathLst>
            </a:custGeom>
            <a:solidFill>
              <a:srgbClr val="F6F3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9525"/>
              <a:ext cx="984216" cy="528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454962" y="0"/>
            <a:ext cx="2847220" cy="590331"/>
            <a:chOff x="0" y="0"/>
            <a:chExt cx="628964" cy="130407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628964" cy="130407"/>
            </a:xfrm>
            <a:custGeom>
              <a:avLst/>
              <a:gdLst/>
              <a:ahLst/>
              <a:cxnLst/>
              <a:rect l="l" t="t" r="r" b="b"/>
              <a:pathLst>
                <a:path w="628964" h="130407">
                  <a:moveTo>
                    <a:pt x="13596" y="0"/>
                  </a:moveTo>
                  <a:lnTo>
                    <a:pt x="615368" y="0"/>
                  </a:lnTo>
                  <a:cubicBezTo>
                    <a:pt x="622877" y="0"/>
                    <a:pt x="628964" y="6087"/>
                    <a:pt x="628964" y="13596"/>
                  </a:cubicBezTo>
                  <a:lnTo>
                    <a:pt x="628964" y="116811"/>
                  </a:lnTo>
                  <a:cubicBezTo>
                    <a:pt x="628964" y="124320"/>
                    <a:pt x="622877" y="130407"/>
                    <a:pt x="615368" y="130407"/>
                  </a:cubicBezTo>
                  <a:lnTo>
                    <a:pt x="13596" y="130407"/>
                  </a:lnTo>
                  <a:cubicBezTo>
                    <a:pt x="6087" y="130407"/>
                    <a:pt x="0" y="124320"/>
                    <a:pt x="0" y="116811"/>
                  </a:cubicBezTo>
                  <a:lnTo>
                    <a:pt x="0" y="13596"/>
                  </a:lnTo>
                  <a:cubicBezTo>
                    <a:pt x="0" y="6087"/>
                    <a:pt x="6087" y="0"/>
                    <a:pt x="13596" y="0"/>
                  </a:cubicBezTo>
                  <a:close/>
                </a:path>
              </a:pathLst>
            </a:custGeom>
            <a:solidFill>
              <a:srgbClr val="F6A9D8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8" name="TextBox 98"/>
            <p:cNvSpPr txBox="1"/>
            <p:nvPr/>
          </p:nvSpPr>
          <p:spPr>
            <a:xfrm>
              <a:off x="0" y="-47625"/>
              <a:ext cx="628964" cy="1780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000000"/>
                  </a:solidFill>
                  <a:latin typeface="Barriecito"/>
                  <a:ea typeface="Barriecito"/>
                  <a:cs typeface="Barriecito"/>
                  <a:sym typeface="Barriecito"/>
                </a:rPr>
                <a:t>EJEMPLO DE NORMA</a:t>
              </a:r>
            </a:p>
          </p:txBody>
        </p:sp>
      </p:grpSp>
      <p:sp>
        <p:nvSpPr>
          <p:cNvPr id="99" name="Freeform 99"/>
          <p:cNvSpPr/>
          <p:nvPr/>
        </p:nvSpPr>
        <p:spPr>
          <a:xfrm rot="586435">
            <a:off x="16224233" y="949720"/>
            <a:ext cx="1741031" cy="2024455"/>
          </a:xfrm>
          <a:custGeom>
            <a:avLst/>
            <a:gdLst/>
            <a:ahLst/>
            <a:cxnLst/>
            <a:rect l="l" t="t" r="r" b="b"/>
            <a:pathLst>
              <a:path w="1741031" h="2024455">
                <a:moveTo>
                  <a:pt x="0" y="0"/>
                </a:moveTo>
                <a:lnTo>
                  <a:pt x="1741031" y="0"/>
                </a:lnTo>
                <a:lnTo>
                  <a:pt x="1741031" y="2024454"/>
                </a:lnTo>
                <a:lnTo>
                  <a:pt x="0" y="20244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0" name="Freeform 100"/>
          <p:cNvSpPr/>
          <p:nvPr/>
        </p:nvSpPr>
        <p:spPr>
          <a:xfrm>
            <a:off x="11896046" y="5603933"/>
            <a:ext cx="1274495" cy="1317202"/>
          </a:xfrm>
          <a:custGeom>
            <a:avLst/>
            <a:gdLst/>
            <a:ahLst/>
            <a:cxnLst/>
            <a:rect l="l" t="t" r="r" b="b"/>
            <a:pathLst>
              <a:path w="1274495" h="1317202">
                <a:moveTo>
                  <a:pt x="0" y="0"/>
                </a:moveTo>
                <a:lnTo>
                  <a:pt x="1274495" y="0"/>
                </a:lnTo>
                <a:lnTo>
                  <a:pt x="1274495" y="1317202"/>
                </a:lnTo>
                <a:lnTo>
                  <a:pt x="0" y="13172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6388382" y="7468364"/>
            <a:ext cx="2011338" cy="2081592"/>
          </a:xfrm>
          <a:custGeom>
            <a:avLst/>
            <a:gdLst/>
            <a:ahLst/>
            <a:cxnLst/>
            <a:rect l="l" t="t" r="r" b="b"/>
            <a:pathLst>
              <a:path w="2011338" h="2081592">
                <a:moveTo>
                  <a:pt x="0" y="0"/>
                </a:moveTo>
                <a:lnTo>
                  <a:pt x="2011339" y="0"/>
                </a:lnTo>
                <a:lnTo>
                  <a:pt x="2011339" y="2081592"/>
                </a:lnTo>
                <a:lnTo>
                  <a:pt x="0" y="2081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5774633" y="5738736"/>
            <a:ext cx="1400419" cy="1401003"/>
          </a:xfrm>
          <a:custGeom>
            <a:avLst/>
            <a:gdLst/>
            <a:ahLst/>
            <a:cxnLst/>
            <a:rect l="l" t="t" r="r" b="b"/>
            <a:pathLst>
              <a:path w="1400419" h="1401003">
                <a:moveTo>
                  <a:pt x="0" y="0"/>
                </a:moveTo>
                <a:lnTo>
                  <a:pt x="1400419" y="0"/>
                </a:lnTo>
                <a:lnTo>
                  <a:pt x="1400419" y="1401002"/>
                </a:lnTo>
                <a:lnTo>
                  <a:pt x="0" y="1401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396924" y="7763529"/>
            <a:ext cx="2062062" cy="2109821"/>
          </a:xfrm>
          <a:custGeom>
            <a:avLst/>
            <a:gdLst/>
            <a:ahLst/>
            <a:cxnLst/>
            <a:rect l="l" t="t" r="r" b="b"/>
            <a:pathLst>
              <a:path w="2062062" h="2109821">
                <a:moveTo>
                  <a:pt x="0" y="0"/>
                </a:moveTo>
                <a:lnTo>
                  <a:pt x="2062062" y="0"/>
                </a:lnTo>
                <a:lnTo>
                  <a:pt x="2062062" y="2109821"/>
                </a:lnTo>
                <a:lnTo>
                  <a:pt x="0" y="21098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4" name="Freeform 104"/>
          <p:cNvSpPr/>
          <p:nvPr/>
        </p:nvSpPr>
        <p:spPr>
          <a:xfrm>
            <a:off x="-539264" y="1069093"/>
            <a:ext cx="2546097" cy="1736650"/>
          </a:xfrm>
          <a:custGeom>
            <a:avLst/>
            <a:gdLst/>
            <a:ahLst/>
            <a:cxnLst/>
            <a:rect l="l" t="t" r="r" b="b"/>
            <a:pathLst>
              <a:path w="2546097" h="1736650">
                <a:moveTo>
                  <a:pt x="0" y="0"/>
                </a:moveTo>
                <a:lnTo>
                  <a:pt x="2546097" y="0"/>
                </a:lnTo>
                <a:lnTo>
                  <a:pt x="2546097" y="1736650"/>
                </a:lnTo>
                <a:lnTo>
                  <a:pt x="0" y="17366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5" name="TextBox 105"/>
          <p:cNvSpPr txBox="1"/>
          <p:nvPr/>
        </p:nvSpPr>
        <p:spPr>
          <a:xfrm>
            <a:off x="2131061" y="2120739"/>
            <a:ext cx="4712183" cy="2254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- técnicas: criterios para productos, servicios y procesos.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- legales: Son leyes y regulaciones impuestas por organismos gubernamentales. 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- sociales: Reglas no escritas que regulan el comportamiento en la sociedad.  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- éticas: Principios morales que guían el comportamiento personal y profesional.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081044" y="5067300"/>
            <a:ext cx="3558369" cy="209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Regla o estándar establecido que sirve como guía para el comportamiento, las prácticas o los procedimientos en un contexto determinado. Las normas pueden ser formales (legales) o informales (culturales).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255626" y="8082150"/>
            <a:ext cx="3482772" cy="209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Documento que proporciona directrices claras sobre cómo llevar a cabo un procedimiento específico en el ámbito laboral. Incluye información sobre las normas y estándares que deben seguirse.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7903714" y="7266112"/>
            <a:ext cx="2894540" cy="209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Conjunto de instrucciones detalladas que describen cómo realizar una tarea o proceso específico. Establece los pasos a seguir, las responsabilidades y los recursos necesarios.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495810" y="8039776"/>
            <a:ext cx="3547415" cy="209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Serie de pasos o acciones secuenciales que se llevan a cabo para transformar insumos en productos o resultados. Es más amplio que una tarea o actividad y puede incluir múltiples tareas y actividades.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4052649" y="5199843"/>
            <a:ext cx="3576429" cy="180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Cualquier acción o conjunto de acciones que se llevan a cabo para lograr un resultado. Puede ser física, mental o social y no necesariamente tiene que estar vinculada a un objetivo específico.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2700834" y="2343362"/>
            <a:ext cx="3137367" cy="180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Una actividad específica que debe realizarse para alcanzar un objetivo. Puede ser parte de un proyecto más grande y generalmente tiene un plazo definido.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7366376" y="641857"/>
            <a:ext cx="4676298" cy="189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Ejemplo de una norma general: </a:t>
            </a:r>
          </a:p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"Todos los empleados deben llegar puntuales al trabajo." </a:t>
            </a:r>
          </a:p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Ejemplo de una norma específica: </a:t>
            </a:r>
          </a:p>
          <a:p>
            <a:pPr algn="l">
              <a:lnSpc>
                <a:spcPts val="2505"/>
              </a:lnSpc>
            </a:pPr>
            <a:r>
              <a:rPr lang="en-US" sz="1789">
                <a:solidFill>
                  <a:srgbClr val="343434"/>
                </a:solidFill>
                <a:latin typeface="Agrandir"/>
                <a:ea typeface="Agrandir"/>
                <a:cs typeface="Agrandir"/>
                <a:sym typeface="Agrandir"/>
              </a:rPr>
              <a:t>"Los empleados deben registrarse en la entrada antes de las 9:00 a.m."</a:t>
            </a:r>
          </a:p>
        </p:txBody>
      </p:sp>
      <p:sp>
        <p:nvSpPr>
          <p:cNvPr id="113" name="Freeform 113"/>
          <p:cNvSpPr/>
          <p:nvPr/>
        </p:nvSpPr>
        <p:spPr>
          <a:xfrm>
            <a:off x="17026117" y="3823620"/>
            <a:ext cx="346813" cy="346813"/>
          </a:xfrm>
          <a:custGeom>
            <a:avLst/>
            <a:gdLst/>
            <a:ahLst/>
            <a:cxnLst/>
            <a:rect l="l" t="t" r="r" b="b"/>
            <a:pathLst>
              <a:path w="346813" h="346813">
                <a:moveTo>
                  <a:pt x="0" y="0"/>
                </a:moveTo>
                <a:lnTo>
                  <a:pt x="346813" y="0"/>
                </a:lnTo>
                <a:lnTo>
                  <a:pt x="346813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4" name="Freeform 114"/>
          <p:cNvSpPr/>
          <p:nvPr/>
        </p:nvSpPr>
        <p:spPr>
          <a:xfrm>
            <a:off x="6650716" y="121759"/>
            <a:ext cx="346813" cy="346813"/>
          </a:xfrm>
          <a:custGeom>
            <a:avLst/>
            <a:gdLst/>
            <a:ahLst/>
            <a:cxnLst/>
            <a:rect l="l" t="t" r="r" b="b"/>
            <a:pathLst>
              <a:path w="346813" h="346813">
                <a:moveTo>
                  <a:pt x="0" y="0"/>
                </a:moveTo>
                <a:lnTo>
                  <a:pt x="346814" y="0"/>
                </a:lnTo>
                <a:lnTo>
                  <a:pt x="346814" y="346813"/>
                </a:lnTo>
                <a:lnTo>
                  <a:pt x="0" y="3468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5" name="Freeform 115"/>
          <p:cNvSpPr/>
          <p:nvPr/>
        </p:nvSpPr>
        <p:spPr>
          <a:xfrm>
            <a:off x="12042673" y="1921947"/>
            <a:ext cx="346813" cy="346813"/>
          </a:xfrm>
          <a:custGeom>
            <a:avLst/>
            <a:gdLst/>
            <a:ahLst/>
            <a:cxnLst/>
            <a:rect l="l" t="t" r="r" b="b"/>
            <a:pathLst>
              <a:path w="346813" h="346813">
                <a:moveTo>
                  <a:pt x="0" y="0"/>
                </a:moveTo>
                <a:lnTo>
                  <a:pt x="346814" y="0"/>
                </a:lnTo>
                <a:lnTo>
                  <a:pt x="346814" y="346814"/>
                </a:lnTo>
                <a:lnTo>
                  <a:pt x="0" y="346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Mental Géneros del Teatro Moderno Crema</dc:title>
  <cp:lastModifiedBy>luzmeri.lopezaz90@gmail.com</cp:lastModifiedBy>
  <cp:revision>2</cp:revision>
  <dcterms:created xsi:type="dcterms:W3CDTF">2006-08-16T00:00:00Z</dcterms:created>
  <dcterms:modified xsi:type="dcterms:W3CDTF">2025-01-18T15:38:46Z</dcterms:modified>
  <dc:identifier>DAGchd0Eg-o</dc:identifier>
</cp:coreProperties>
</file>