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9753600" cy="7315200"/>
  <p:notesSz cx="9753600" cy="7315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 /><Relationship Id="rId7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heme" Target="theme/theme1.xml" /><Relationship Id="rId5" Type="http://schemas.openxmlformats.org/officeDocument/2006/relationships/viewProps" Target="viewProps.xml" /><Relationship Id="rId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 /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31520" y="2267712"/>
            <a:ext cx="8290560" cy="1536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1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1475" y="2494096"/>
            <a:ext cx="3467655" cy="218085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5731" y="958544"/>
            <a:ext cx="2379177" cy="18669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08431" y="804942"/>
            <a:ext cx="2379177" cy="18669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17689" y="1035175"/>
            <a:ext cx="2379177" cy="18669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06378" y="3165403"/>
            <a:ext cx="2379177" cy="18669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8055" y="3811390"/>
            <a:ext cx="2379177" cy="18669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8088" y="1279570"/>
            <a:ext cx="2282843" cy="2142525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5318421" y="5827712"/>
            <a:ext cx="1564640" cy="1367790"/>
          </a:xfrm>
          <a:custGeom>
            <a:avLst/>
            <a:gdLst/>
            <a:ahLst/>
            <a:cxnLst/>
            <a:rect l="l" t="t" r="r" b="b"/>
            <a:pathLst>
              <a:path w="1564640" h="1367790">
                <a:moveTo>
                  <a:pt x="436284" y="1367564"/>
                </a:moveTo>
                <a:lnTo>
                  <a:pt x="66302" y="1367564"/>
                </a:lnTo>
                <a:lnTo>
                  <a:pt x="40494" y="1362365"/>
                </a:lnTo>
                <a:lnTo>
                  <a:pt x="19419" y="1348187"/>
                </a:lnTo>
                <a:lnTo>
                  <a:pt x="5210" y="1327158"/>
                </a:lnTo>
                <a:lnTo>
                  <a:pt x="0" y="1301407"/>
                </a:lnTo>
                <a:lnTo>
                  <a:pt x="0" y="1143970"/>
                </a:lnTo>
                <a:lnTo>
                  <a:pt x="5210" y="1118219"/>
                </a:lnTo>
                <a:lnTo>
                  <a:pt x="19419" y="1097190"/>
                </a:lnTo>
                <a:lnTo>
                  <a:pt x="40494" y="1083012"/>
                </a:lnTo>
                <a:lnTo>
                  <a:pt x="66302" y="1077813"/>
                </a:lnTo>
                <a:lnTo>
                  <a:pt x="436284" y="1077813"/>
                </a:lnTo>
                <a:lnTo>
                  <a:pt x="462092" y="1083012"/>
                </a:lnTo>
                <a:lnTo>
                  <a:pt x="483167" y="1097190"/>
                </a:lnTo>
                <a:lnTo>
                  <a:pt x="497376" y="1118219"/>
                </a:lnTo>
                <a:lnTo>
                  <a:pt x="502586" y="1143970"/>
                </a:lnTo>
                <a:lnTo>
                  <a:pt x="502586" y="1301407"/>
                </a:lnTo>
                <a:lnTo>
                  <a:pt x="497376" y="1327158"/>
                </a:lnTo>
                <a:lnTo>
                  <a:pt x="483167" y="1348187"/>
                </a:lnTo>
                <a:lnTo>
                  <a:pt x="462092" y="1362365"/>
                </a:lnTo>
                <a:lnTo>
                  <a:pt x="436284" y="1367564"/>
                </a:lnTo>
                <a:close/>
              </a:path>
              <a:path w="1564640" h="1367790">
                <a:moveTo>
                  <a:pt x="1497915" y="1367564"/>
                </a:moveTo>
                <a:lnTo>
                  <a:pt x="1127933" y="1367564"/>
                </a:lnTo>
                <a:lnTo>
                  <a:pt x="1102125" y="1362365"/>
                </a:lnTo>
                <a:lnTo>
                  <a:pt x="1081050" y="1348187"/>
                </a:lnTo>
                <a:lnTo>
                  <a:pt x="1066841" y="1327158"/>
                </a:lnTo>
                <a:lnTo>
                  <a:pt x="1061631" y="1301407"/>
                </a:lnTo>
                <a:lnTo>
                  <a:pt x="1061631" y="1143970"/>
                </a:lnTo>
                <a:lnTo>
                  <a:pt x="1066841" y="1118219"/>
                </a:lnTo>
                <a:lnTo>
                  <a:pt x="1081050" y="1097190"/>
                </a:lnTo>
                <a:lnTo>
                  <a:pt x="1102125" y="1083012"/>
                </a:lnTo>
                <a:lnTo>
                  <a:pt x="1127933" y="1077813"/>
                </a:lnTo>
                <a:lnTo>
                  <a:pt x="1497915" y="1077813"/>
                </a:lnTo>
                <a:lnTo>
                  <a:pt x="1523723" y="1083012"/>
                </a:lnTo>
                <a:lnTo>
                  <a:pt x="1544798" y="1097190"/>
                </a:lnTo>
                <a:lnTo>
                  <a:pt x="1559007" y="1118219"/>
                </a:lnTo>
                <a:lnTo>
                  <a:pt x="1564218" y="1143970"/>
                </a:lnTo>
                <a:lnTo>
                  <a:pt x="1564218" y="1301407"/>
                </a:lnTo>
                <a:lnTo>
                  <a:pt x="1559007" y="1327158"/>
                </a:lnTo>
                <a:lnTo>
                  <a:pt x="1544798" y="1348187"/>
                </a:lnTo>
                <a:lnTo>
                  <a:pt x="1523723" y="1362365"/>
                </a:lnTo>
                <a:lnTo>
                  <a:pt x="1497915" y="1367564"/>
                </a:lnTo>
                <a:close/>
              </a:path>
              <a:path w="1564640" h="1367790">
                <a:moveTo>
                  <a:pt x="1065660" y="283407"/>
                </a:moveTo>
                <a:lnTo>
                  <a:pt x="426873" y="283407"/>
                </a:lnTo>
                <a:lnTo>
                  <a:pt x="499242" y="0"/>
                </a:lnTo>
                <a:lnTo>
                  <a:pt x="1138029" y="0"/>
                </a:lnTo>
                <a:lnTo>
                  <a:pt x="1065660" y="283407"/>
                </a:lnTo>
                <a:close/>
              </a:path>
            </a:pathLst>
          </a:custGeom>
          <a:solidFill>
            <a:srgbClr val="69E344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5745294" y="5363952"/>
            <a:ext cx="711200" cy="1249045"/>
          </a:xfrm>
          <a:custGeom>
            <a:avLst/>
            <a:gdLst/>
            <a:ahLst/>
            <a:cxnLst/>
            <a:rect l="l" t="t" r="r" b="b"/>
            <a:pathLst>
              <a:path w="711200" h="1249045">
                <a:moveTo>
                  <a:pt x="611830" y="289750"/>
                </a:moveTo>
                <a:lnTo>
                  <a:pt x="99325" y="289750"/>
                </a:lnTo>
                <a:lnTo>
                  <a:pt x="60663" y="281961"/>
                </a:lnTo>
                <a:lnTo>
                  <a:pt x="29091" y="260722"/>
                </a:lnTo>
                <a:lnTo>
                  <a:pt x="7805" y="229219"/>
                </a:lnTo>
                <a:lnTo>
                  <a:pt x="0" y="190642"/>
                </a:lnTo>
                <a:lnTo>
                  <a:pt x="0" y="99107"/>
                </a:lnTo>
                <a:lnTo>
                  <a:pt x="7805" y="60530"/>
                </a:lnTo>
                <a:lnTo>
                  <a:pt x="29091" y="29027"/>
                </a:lnTo>
                <a:lnTo>
                  <a:pt x="60663" y="7788"/>
                </a:lnTo>
                <a:lnTo>
                  <a:pt x="99325" y="0"/>
                </a:lnTo>
                <a:lnTo>
                  <a:pt x="611830" y="0"/>
                </a:lnTo>
                <a:lnTo>
                  <a:pt x="650492" y="7788"/>
                </a:lnTo>
                <a:lnTo>
                  <a:pt x="682064" y="29027"/>
                </a:lnTo>
                <a:lnTo>
                  <a:pt x="703350" y="60530"/>
                </a:lnTo>
                <a:lnTo>
                  <a:pt x="711156" y="99107"/>
                </a:lnTo>
                <a:lnTo>
                  <a:pt x="711156" y="190642"/>
                </a:lnTo>
                <a:lnTo>
                  <a:pt x="703350" y="229219"/>
                </a:lnTo>
                <a:lnTo>
                  <a:pt x="682064" y="260722"/>
                </a:lnTo>
                <a:lnTo>
                  <a:pt x="650492" y="281961"/>
                </a:lnTo>
                <a:lnTo>
                  <a:pt x="611830" y="289750"/>
                </a:lnTo>
                <a:close/>
              </a:path>
              <a:path w="711200" h="1249045">
                <a:moveTo>
                  <a:pt x="370486" y="1248622"/>
                </a:moveTo>
                <a:lnTo>
                  <a:pt x="0" y="1074098"/>
                </a:lnTo>
                <a:lnTo>
                  <a:pt x="370486" y="899575"/>
                </a:lnTo>
                <a:lnTo>
                  <a:pt x="711156" y="1074098"/>
                </a:lnTo>
                <a:lnTo>
                  <a:pt x="370486" y="1248622"/>
                </a:lnTo>
                <a:close/>
              </a:path>
            </a:pathLst>
          </a:custGeom>
          <a:solidFill>
            <a:srgbClr val="F5F4E7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5305390" y="5350951"/>
            <a:ext cx="1590675" cy="1857375"/>
          </a:xfrm>
          <a:custGeom>
            <a:avLst/>
            <a:gdLst/>
            <a:ahLst/>
            <a:cxnLst/>
            <a:rect l="l" t="t" r="r" b="b"/>
            <a:pathLst>
              <a:path w="1590675" h="1857375">
                <a:moveTo>
                  <a:pt x="1051733" y="315753"/>
                </a:moveTo>
                <a:lnTo>
                  <a:pt x="539229" y="315753"/>
                </a:lnTo>
                <a:lnTo>
                  <a:pt x="495537" y="306929"/>
                </a:lnTo>
                <a:lnTo>
                  <a:pt x="459819" y="282880"/>
                </a:lnTo>
                <a:lnTo>
                  <a:pt x="435717" y="247240"/>
                </a:lnTo>
                <a:lnTo>
                  <a:pt x="426874" y="203643"/>
                </a:lnTo>
                <a:lnTo>
                  <a:pt x="426874" y="112108"/>
                </a:lnTo>
                <a:lnTo>
                  <a:pt x="435717" y="68512"/>
                </a:lnTo>
                <a:lnTo>
                  <a:pt x="459819" y="32873"/>
                </a:lnTo>
                <a:lnTo>
                  <a:pt x="495537" y="8824"/>
                </a:lnTo>
                <a:lnTo>
                  <a:pt x="539229" y="0"/>
                </a:lnTo>
                <a:lnTo>
                  <a:pt x="1051733" y="0"/>
                </a:lnTo>
                <a:lnTo>
                  <a:pt x="1095427" y="8824"/>
                </a:lnTo>
                <a:lnTo>
                  <a:pt x="1120942" y="26003"/>
                </a:lnTo>
                <a:lnTo>
                  <a:pt x="539229" y="26003"/>
                </a:lnTo>
                <a:lnTo>
                  <a:pt x="505671" y="32780"/>
                </a:lnTo>
                <a:lnTo>
                  <a:pt x="478238" y="51251"/>
                </a:lnTo>
                <a:lnTo>
                  <a:pt x="459727" y="78624"/>
                </a:lnTo>
                <a:lnTo>
                  <a:pt x="452935" y="112108"/>
                </a:lnTo>
                <a:lnTo>
                  <a:pt x="452935" y="203643"/>
                </a:lnTo>
                <a:lnTo>
                  <a:pt x="459727" y="237128"/>
                </a:lnTo>
                <a:lnTo>
                  <a:pt x="478238" y="264501"/>
                </a:lnTo>
                <a:lnTo>
                  <a:pt x="505671" y="282973"/>
                </a:lnTo>
                <a:lnTo>
                  <a:pt x="539229" y="289750"/>
                </a:lnTo>
                <a:lnTo>
                  <a:pt x="1120942" y="289750"/>
                </a:lnTo>
                <a:lnTo>
                  <a:pt x="1095427" y="306929"/>
                </a:lnTo>
                <a:lnTo>
                  <a:pt x="1051733" y="315753"/>
                </a:lnTo>
                <a:close/>
              </a:path>
              <a:path w="1590675" h="1857375">
                <a:moveTo>
                  <a:pt x="1120942" y="289750"/>
                </a:moveTo>
                <a:lnTo>
                  <a:pt x="1051733" y="289750"/>
                </a:lnTo>
                <a:lnTo>
                  <a:pt x="1085292" y="282973"/>
                </a:lnTo>
                <a:lnTo>
                  <a:pt x="1112725" y="264501"/>
                </a:lnTo>
                <a:lnTo>
                  <a:pt x="1131237" y="237128"/>
                </a:lnTo>
                <a:lnTo>
                  <a:pt x="1138030" y="203643"/>
                </a:lnTo>
                <a:lnTo>
                  <a:pt x="1138030" y="112108"/>
                </a:lnTo>
                <a:lnTo>
                  <a:pt x="1131237" y="78624"/>
                </a:lnTo>
                <a:lnTo>
                  <a:pt x="1112725" y="51251"/>
                </a:lnTo>
                <a:lnTo>
                  <a:pt x="1085292" y="32780"/>
                </a:lnTo>
                <a:lnTo>
                  <a:pt x="1051733" y="26003"/>
                </a:lnTo>
                <a:lnTo>
                  <a:pt x="1120942" y="26003"/>
                </a:lnTo>
                <a:lnTo>
                  <a:pt x="1131145" y="32873"/>
                </a:lnTo>
                <a:lnTo>
                  <a:pt x="1155247" y="68512"/>
                </a:lnTo>
                <a:lnTo>
                  <a:pt x="1164090" y="112108"/>
                </a:lnTo>
                <a:lnTo>
                  <a:pt x="1164090" y="203643"/>
                </a:lnTo>
                <a:lnTo>
                  <a:pt x="1155247" y="247240"/>
                </a:lnTo>
                <a:lnTo>
                  <a:pt x="1131145" y="282880"/>
                </a:lnTo>
                <a:lnTo>
                  <a:pt x="1120942" y="289750"/>
                </a:lnTo>
                <a:close/>
              </a:path>
              <a:path w="1590675" h="1857375">
                <a:moveTo>
                  <a:pt x="815967" y="463759"/>
                </a:moveTo>
                <a:lnTo>
                  <a:pt x="789906" y="463759"/>
                </a:lnTo>
                <a:lnTo>
                  <a:pt x="789906" y="315753"/>
                </a:lnTo>
                <a:lnTo>
                  <a:pt x="815967" y="315753"/>
                </a:lnTo>
                <a:lnTo>
                  <a:pt x="815967" y="463759"/>
                </a:lnTo>
                <a:close/>
              </a:path>
              <a:path w="1590675" h="1857375">
                <a:moveTo>
                  <a:pt x="1084651" y="773170"/>
                </a:moveTo>
                <a:lnTo>
                  <a:pt x="435881" y="773170"/>
                </a:lnTo>
                <a:lnTo>
                  <a:pt x="432084" y="771316"/>
                </a:lnTo>
                <a:lnTo>
                  <a:pt x="427147" y="764977"/>
                </a:lnTo>
                <a:lnTo>
                  <a:pt x="426285" y="760848"/>
                </a:lnTo>
                <a:lnTo>
                  <a:pt x="501116" y="467791"/>
                </a:lnTo>
                <a:lnTo>
                  <a:pt x="506316" y="463759"/>
                </a:lnTo>
                <a:lnTo>
                  <a:pt x="1155081" y="463759"/>
                </a:lnTo>
                <a:lnTo>
                  <a:pt x="1158880" y="465613"/>
                </a:lnTo>
                <a:lnTo>
                  <a:pt x="1163818" y="471952"/>
                </a:lnTo>
                <a:lnTo>
                  <a:pt x="1164679" y="476081"/>
                </a:lnTo>
                <a:lnTo>
                  <a:pt x="1161186" y="489762"/>
                </a:lnTo>
                <a:lnTo>
                  <a:pt x="522400" y="489762"/>
                </a:lnTo>
                <a:lnTo>
                  <a:pt x="456670" y="747167"/>
                </a:lnTo>
                <a:lnTo>
                  <a:pt x="1095457" y="747167"/>
                </a:lnTo>
                <a:lnTo>
                  <a:pt x="1089846" y="769138"/>
                </a:lnTo>
                <a:lnTo>
                  <a:pt x="1084651" y="773170"/>
                </a:lnTo>
                <a:close/>
              </a:path>
              <a:path w="1590675" h="1857375">
                <a:moveTo>
                  <a:pt x="1095457" y="747167"/>
                </a:moveTo>
                <a:lnTo>
                  <a:pt x="1068566" y="747167"/>
                </a:lnTo>
                <a:lnTo>
                  <a:pt x="1134292" y="489762"/>
                </a:lnTo>
                <a:lnTo>
                  <a:pt x="1161186" y="489762"/>
                </a:lnTo>
                <a:lnTo>
                  <a:pt x="1095457" y="747167"/>
                </a:lnTo>
                <a:close/>
              </a:path>
              <a:path w="1590675" h="1857375">
                <a:moveTo>
                  <a:pt x="1068566" y="747167"/>
                </a:moveTo>
                <a:lnTo>
                  <a:pt x="802792" y="747167"/>
                </a:lnTo>
                <a:lnTo>
                  <a:pt x="802986" y="747152"/>
                </a:lnTo>
                <a:lnTo>
                  <a:pt x="1068566" y="747167"/>
                </a:lnTo>
                <a:close/>
              </a:path>
              <a:path w="1590675" h="1857375">
                <a:moveTo>
                  <a:pt x="815967" y="1420808"/>
                </a:moveTo>
                <a:lnTo>
                  <a:pt x="789906" y="1420808"/>
                </a:lnTo>
                <a:lnTo>
                  <a:pt x="789906" y="1258304"/>
                </a:lnTo>
                <a:lnTo>
                  <a:pt x="429783" y="1088664"/>
                </a:lnTo>
                <a:lnTo>
                  <a:pt x="426874" y="1084086"/>
                </a:lnTo>
                <a:lnTo>
                  <a:pt x="426874" y="1074023"/>
                </a:lnTo>
                <a:lnTo>
                  <a:pt x="429783" y="1069445"/>
                </a:lnTo>
                <a:lnTo>
                  <a:pt x="789906" y="899800"/>
                </a:lnTo>
                <a:lnTo>
                  <a:pt x="789906" y="773170"/>
                </a:lnTo>
                <a:lnTo>
                  <a:pt x="815967" y="773170"/>
                </a:lnTo>
                <a:lnTo>
                  <a:pt x="816088" y="892879"/>
                </a:lnTo>
                <a:lnTo>
                  <a:pt x="816221" y="892900"/>
                </a:lnTo>
                <a:lnTo>
                  <a:pt x="867205" y="919019"/>
                </a:lnTo>
                <a:lnTo>
                  <a:pt x="810149" y="919019"/>
                </a:lnTo>
                <a:lnTo>
                  <a:pt x="470426" y="1079054"/>
                </a:lnTo>
                <a:lnTo>
                  <a:pt x="810149" y="1239083"/>
                </a:lnTo>
                <a:lnTo>
                  <a:pt x="867207" y="1239083"/>
                </a:lnTo>
                <a:lnTo>
                  <a:pt x="816221" y="1265202"/>
                </a:lnTo>
                <a:lnTo>
                  <a:pt x="816088" y="1265221"/>
                </a:lnTo>
                <a:lnTo>
                  <a:pt x="815967" y="1420808"/>
                </a:lnTo>
                <a:close/>
              </a:path>
              <a:path w="1590675" h="1857375">
                <a:moveTo>
                  <a:pt x="867207" y="1239083"/>
                </a:moveTo>
                <a:lnTo>
                  <a:pt x="810149" y="1239083"/>
                </a:lnTo>
                <a:lnTo>
                  <a:pt x="1122531" y="1079054"/>
                </a:lnTo>
                <a:lnTo>
                  <a:pt x="810149" y="919019"/>
                </a:lnTo>
                <a:lnTo>
                  <a:pt x="867205" y="919019"/>
                </a:lnTo>
                <a:lnTo>
                  <a:pt x="1161356" y="1069713"/>
                </a:lnTo>
                <a:lnTo>
                  <a:pt x="1163995" y="1074023"/>
                </a:lnTo>
                <a:lnTo>
                  <a:pt x="1163995" y="1084086"/>
                </a:lnTo>
                <a:lnTo>
                  <a:pt x="1161356" y="1088396"/>
                </a:lnTo>
                <a:lnTo>
                  <a:pt x="867207" y="1239083"/>
                </a:lnTo>
                <a:close/>
              </a:path>
              <a:path w="1590675" h="1857375">
                <a:moveTo>
                  <a:pt x="277342" y="1541573"/>
                </a:moveTo>
                <a:lnTo>
                  <a:pt x="251282" y="1541573"/>
                </a:lnTo>
                <a:lnTo>
                  <a:pt x="251282" y="1426630"/>
                </a:lnTo>
                <a:lnTo>
                  <a:pt x="257115" y="1420808"/>
                </a:lnTo>
                <a:lnTo>
                  <a:pt x="1333153" y="1420808"/>
                </a:lnTo>
                <a:lnTo>
                  <a:pt x="1338989" y="1426630"/>
                </a:lnTo>
                <a:lnTo>
                  <a:pt x="1338989" y="1446811"/>
                </a:lnTo>
                <a:lnTo>
                  <a:pt x="277342" y="1446811"/>
                </a:lnTo>
                <a:lnTo>
                  <a:pt x="277342" y="1541573"/>
                </a:lnTo>
                <a:close/>
              </a:path>
              <a:path w="1590675" h="1857375">
                <a:moveTo>
                  <a:pt x="1338989" y="1541573"/>
                </a:moveTo>
                <a:lnTo>
                  <a:pt x="1312928" y="1541573"/>
                </a:lnTo>
                <a:lnTo>
                  <a:pt x="1312928" y="1446811"/>
                </a:lnTo>
                <a:lnTo>
                  <a:pt x="1338989" y="1446811"/>
                </a:lnTo>
                <a:lnTo>
                  <a:pt x="1338989" y="1541573"/>
                </a:lnTo>
                <a:close/>
              </a:path>
              <a:path w="1590675" h="1857375">
                <a:moveTo>
                  <a:pt x="449315" y="1857327"/>
                </a:moveTo>
                <a:lnTo>
                  <a:pt x="79332" y="1857327"/>
                </a:lnTo>
                <a:lnTo>
                  <a:pt x="48481" y="1851097"/>
                </a:lnTo>
                <a:lnTo>
                  <a:pt x="23262" y="1834115"/>
                </a:lnTo>
                <a:lnTo>
                  <a:pt x="6244" y="1808950"/>
                </a:lnTo>
                <a:lnTo>
                  <a:pt x="0" y="1778167"/>
                </a:lnTo>
                <a:lnTo>
                  <a:pt x="0" y="1620730"/>
                </a:lnTo>
                <a:lnTo>
                  <a:pt x="6244" y="1589947"/>
                </a:lnTo>
                <a:lnTo>
                  <a:pt x="23262" y="1564783"/>
                </a:lnTo>
                <a:lnTo>
                  <a:pt x="48481" y="1547804"/>
                </a:lnTo>
                <a:lnTo>
                  <a:pt x="79332" y="1541573"/>
                </a:lnTo>
                <a:lnTo>
                  <a:pt x="449315" y="1541573"/>
                </a:lnTo>
                <a:lnTo>
                  <a:pt x="480166" y="1547804"/>
                </a:lnTo>
                <a:lnTo>
                  <a:pt x="505386" y="1564783"/>
                </a:lnTo>
                <a:lnTo>
                  <a:pt x="507275" y="1567577"/>
                </a:lnTo>
                <a:lnTo>
                  <a:pt x="79332" y="1567577"/>
                </a:lnTo>
                <a:lnTo>
                  <a:pt x="58616" y="1571760"/>
                </a:lnTo>
                <a:lnTo>
                  <a:pt x="41681" y="1583163"/>
                </a:lnTo>
                <a:lnTo>
                  <a:pt x="30253" y="1600060"/>
                </a:lnTo>
                <a:lnTo>
                  <a:pt x="26060" y="1620730"/>
                </a:lnTo>
                <a:lnTo>
                  <a:pt x="26060" y="1778167"/>
                </a:lnTo>
                <a:lnTo>
                  <a:pt x="30253" y="1798839"/>
                </a:lnTo>
                <a:lnTo>
                  <a:pt x="41681" y="1815738"/>
                </a:lnTo>
                <a:lnTo>
                  <a:pt x="58616" y="1827140"/>
                </a:lnTo>
                <a:lnTo>
                  <a:pt x="79332" y="1831324"/>
                </a:lnTo>
                <a:lnTo>
                  <a:pt x="507273" y="1831324"/>
                </a:lnTo>
                <a:lnTo>
                  <a:pt x="505386" y="1834115"/>
                </a:lnTo>
                <a:lnTo>
                  <a:pt x="480166" y="1851097"/>
                </a:lnTo>
                <a:lnTo>
                  <a:pt x="449315" y="1857327"/>
                </a:lnTo>
                <a:close/>
              </a:path>
              <a:path w="1590675" h="1857375">
                <a:moveTo>
                  <a:pt x="1510945" y="1857327"/>
                </a:moveTo>
                <a:lnTo>
                  <a:pt x="1140964" y="1857327"/>
                </a:lnTo>
                <a:lnTo>
                  <a:pt x="1110113" y="1851097"/>
                </a:lnTo>
                <a:lnTo>
                  <a:pt x="1084893" y="1834115"/>
                </a:lnTo>
                <a:lnTo>
                  <a:pt x="1067874" y="1808950"/>
                </a:lnTo>
                <a:lnTo>
                  <a:pt x="1061630" y="1778167"/>
                </a:lnTo>
                <a:lnTo>
                  <a:pt x="1061630" y="1620730"/>
                </a:lnTo>
                <a:lnTo>
                  <a:pt x="1067874" y="1589947"/>
                </a:lnTo>
                <a:lnTo>
                  <a:pt x="1084893" y="1564783"/>
                </a:lnTo>
                <a:lnTo>
                  <a:pt x="1110113" y="1547804"/>
                </a:lnTo>
                <a:lnTo>
                  <a:pt x="1140964" y="1541573"/>
                </a:lnTo>
                <a:lnTo>
                  <a:pt x="1510945" y="1541573"/>
                </a:lnTo>
                <a:lnTo>
                  <a:pt x="1541796" y="1547804"/>
                </a:lnTo>
                <a:lnTo>
                  <a:pt x="1567017" y="1564783"/>
                </a:lnTo>
                <a:lnTo>
                  <a:pt x="1568906" y="1567577"/>
                </a:lnTo>
                <a:lnTo>
                  <a:pt x="1140964" y="1567577"/>
                </a:lnTo>
                <a:lnTo>
                  <a:pt x="1120247" y="1571760"/>
                </a:lnTo>
                <a:lnTo>
                  <a:pt x="1103311" y="1583163"/>
                </a:lnTo>
                <a:lnTo>
                  <a:pt x="1091883" y="1600060"/>
                </a:lnTo>
                <a:lnTo>
                  <a:pt x="1087690" y="1620730"/>
                </a:lnTo>
                <a:lnTo>
                  <a:pt x="1087690" y="1778167"/>
                </a:lnTo>
                <a:lnTo>
                  <a:pt x="1091883" y="1798839"/>
                </a:lnTo>
                <a:lnTo>
                  <a:pt x="1103311" y="1815738"/>
                </a:lnTo>
                <a:lnTo>
                  <a:pt x="1120247" y="1827140"/>
                </a:lnTo>
                <a:lnTo>
                  <a:pt x="1140964" y="1831324"/>
                </a:lnTo>
                <a:lnTo>
                  <a:pt x="1568905" y="1831324"/>
                </a:lnTo>
                <a:lnTo>
                  <a:pt x="1567017" y="1834115"/>
                </a:lnTo>
                <a:lnTo>
                  <a:pt x="1541796" y="1851097"/>
                </a:lnTo>
                <a:lnTo>
                  <a:pt x="1510945" y="1857327"/>
                </a:lnTo>
                <a:close/>
              </a:path>
              <a:path w="1590675" h="1857375">
                <a:moveTo>
                  <a:pt x="507273" y="1831324"/>
                </a:moveTo>
                <a:lnTo>
                  <a:pt x="449315" y="1831324"/>
                </a:lnTo>
                <a:lnTo>
                  <a:pt x="470031" y="1827140"/>
                </a:lnTo>
                <a:lnTo>
                  <a:pt x="486967" y="1815738"/>
                </a:lnTo>
                <a:lnTo>
                  <a:pt x="498394" y="1798839"/>
                </a:lnTo>
                <a:lnTo>
                  <a:pt x="502587" y="1778167"/>
                </a:lnTo>
                <a:lnTo>
                  <a:pt x="502587" y="1620730"/>
                </a:lnTo>
                <a:lnTo>
                  <a:pt x="498394" y="1600060"/>
                </a:lnTo>
                <a:lnTo>
                  <a:pt x="486967" y="1583163"/>
                </a:lnTo>
                <a:lnTo>
                  <a:pt x="470031" y="1571760"/>
                </a:lnTo>
                <a:lnTo>
                  <a:pt x="449315" y="1567577"/>
                </a:lnTo>
                <a:lnTo>
                  <a:pt x="507275" y="1567577"/>
                </a:lnTo>
                <a:lnTo>
                  <a:pt x="522404" y="1589947"/>
                </a:lnTo>
                <a:lnTo>
                  <a:pt x="528648" y="1620730"/>
                </a:lnTo>
                <a:lnTo>
                  <a:pt x="528648" y="1778167"/>
                </a:lnTo>
                <a:lnTo>
                  <a:pt x="522404" y="1808950"/>
                </a:lnTo>
                <a:lnTo>
                  <a:pt x="507273" y="1831324"/>
                </a:lnTo>
                <a:close/>
              </a:path>
              <a:path w="1590675" h="1857375">
                <a:moveTo>
                  <a:pt x="1568905" y="1831324"/>
                </a:moveTo>
                <a:lnTo>
                  <a:pt x="1510945" y="1831324"/>
                </a:lnTo>
                <a:lnTo>
                  <a:pt x="1531663" y="1827140"/>
                </a:lnTo>
                <a:lnTo>
                  <a:pt x="1548598" y="1815738"/>
                </a:lnTo>
                <a:lnTo>
                  <a:pt x="1560026" y="1798839"/>
                </a:lnTo>
                <a:lnTo>
                  <a:pt x="1564219" y="1778167"/>
                </a:lnTo>
                <a:lnTo>
                  <a:pt x="1564219" y="1620730"/>
                </a:lnTo>
                <a:lnTo>
                  <a:pt x="1560026" y="1600060"/>
                </a:lnTo>
                <a:lnTo>
                  <a:pt x="1548598" y="1583163"/>
                </a:lnTo>
                <a:lnTo>
                  <a:pt x="1531663" y="1571760"/>
                </a:lnTo>
                <a:lnTo>
                  <a:pt x="1510945" y="1567577"/>
                </a:lnTo>
                <a:lnTo>
                  <a:pt x="1568906" y="1567577"/>
                </a:lnTo>
                <a:lnTo>
                  <a:pt x="1584035" y="1589947"/>
                </a:lnTo>
                <a:lnTo>
                  <a:pt x="1590280" y="1620730"/>
                </a:lnTo>
                <a:lnTo>
                  <a:pt x="1590280" y="1778167"/>
                </a:lnTo>
                <a:lnTo>
                  <a:pt x="1584035" y="1808950"/>
                </a:lnTo>
                <a:lnTo>
                  <a:pt x="1568905" y="1831324"/>
                </a:lnTo>
                <a:close/>
              </a:path>
            </a:pathLst>
          </a:custGeom>
          <a:solidFill>
            <a:srgbClr val="000000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8475838" y="318960"/>
            <a:ext cx="865505" cy="896619"/>
          </a:xfrm>
          <a:custGeom>
            <a:avLst/>
            <a:gdLst/>
            <a:ahLst/>
            <a:cxnLst/>
            <a:rect l="l" t="t" r="r" b="b"/>
            <a:pathLst>
              <a:path w="865504" h="896619">
                <a:moveTo>
                  <a:pt x="497896" y="251459"/>
                </a:moveTo>
                <a:lnTo>
                  <a:pt x="367455" y="251459"/>
                </a:lnTo>
                <a:lnTo>
                  <a:pt x="341447" y="246379"/>
                </a:lnTo>
                <a:lnTo>
                  <a:pt x="322184" y="234949"/>
                </a:lnTo>
                <a:lnTo>
                  <a:pt x="310128" y="215899"/>
                </a:lnTo>
                <a:lnTo>
                  <a:pt x="305744" y="190499"/>
                </a:lnTo>
                <a:lnTo>
                  <a:pt x="305365" y="158749"/>
                </a:lnTo>
                <a:lnTo>
                  <a:pt x="305365" y="92709"/>
                </a:lnTo>
                <a:lnTo>
                  <a:pt x="309948" y="34289"/>
                </a:lnTo>
                <a:lnTo>
                  <a:pt x="339984" y="3809"/>
                </a:lnTo>
                <a:lnTo>
                  <a:pt x="365144" y="0"/>
                </a:lnTo>
                <a:lnTo>
                  <a:pt x="500169" y="0"/>
                </a:lnTo>
                <a:lnTo>
                  <a:pt x="525335" y="3809"/>
                </a:lnTo>
                <a:lnTo>
                  <a:pt x="543850" y="16509"/>
                </a:lnTo>
                <a:lnTo>
                  <a:pt x="555383" y="34289"/>
                </a:lnTo>
                <a:lnTo>
                  <a:pt x="555806" y="36829"/>
                </a:lnTo>
                <a:lnTo>
                  <a:pt x="367992" y="36829"/>
                </a:lnTo>
                <a:lnTo>
                  <a:pt x="357297" y="38099"/>
                </a:lnTo>
                <a:lnTo>
                  <a:pt x="350093" y="43179"/>
                </a:lnTo>
                <a:lnTo>
                  <a:pt x="346099" y="50799"/>
                </a:lnTo>
                <a:lnTo>
                  <a:pt x="345036" y="60959"/>
                </a:lnTo>
                <a:lnTo>
                  <a:pt x="345284" y="77469"/>
                </a:lnTo>
                <a:lnTo>
                  <a:pt x="345174" y="125729"/>
                </a:lnTo>
                <a:lnTo>
                  <a:pt x="345314" y="158749"/>
                </a:lnTo>
                <a:lnTo>
                  <a:pt x="345174" y="193039"/>
                </a:lnTo>
                <a:lnTo>
                  <a:pt x="344662" y="195579"/>
                </a:lnTo>
                <a:lnTo>
                  <a:pt x="344868" y="198119"/>
                </a:lnTo>
                <a:lnTo>
                  <a:pt x="360894" y="214629"/>
                </a:lnTo>
                <a:lnTo>
                  <a:pt x="555645" y="214629"/>
                </a:lnTo>
                <a:lnTo>
                  <a:pt x="555228" y="217169"/>
                </a:lnTo>
                <a:lnTo>
                  <a:pt x="543172" y="234949"/>
                </a:lnTo>
                <a:lnTo>
                  <a:pt x="523906" y="246379"/>
                </a:lnTo>
                <a:lnTo>
                  <a:pt x="497896" y="251459"/>
                </a:lnTo>
                <a:close/>
              </a:path>
              <a:path w="865504" h="896619">
                <a:moveTo>
                  <a:pt x="555645" y="214629"/>
                </a:moveTo>
                <a:lnTo>
                  <a:pt x="504389" y="214629"/>
                </a:lnTo>
                <a:lnTo>
                  <a:pt x="510173" y="212089"/>
                </a:lnTo>
                <a:lnTo>
                  <a:pt x="512689" y="210819"/>
                </a:lnTo>
                <a:lnTo>
                  <a:pt x="516970" y="207009"/>
                </a:lnTo>
                <a:lnTo>
                  <a:pt x="518499" y="204469"/>
                </a:lnTo>
                <a:lnTo>
                  <a:pt x="520337" y="198119"/>
                </a:lnTo>
                <a:lnTo>
                  <a:pt x="520544" y="195579"/>
                </a:lnTo>
                <a:lnTo>
                  <a:pt x="520040" y="193039"/>
                </a:lnTo>
                <a:lnTo>
                  <a:pt x="519924" y="77469"/>
                </a:lnTo>
                <a:lnTo>
                  <a:pt x="507909" y="38099"/>
                </a:lnTo>
                <a:lnTo>
                  <a:pt x="497221" y="36829"/>
                </a:lnTo>
                <a:lnTo>
                  <a:pt x="555806" y="36829"/>
                </a:lnTo>
                <a:lnTo>
                  <a:pt x="559607" y="59689"/>
                </a:lnTo>
                <a:lnTo>
                  <a:pt x="559944" y="92709"/>
                </a:lnTo>
                <a:lnTo>
                  <a:pt x="559944" y="158749"/>
                </a:lnTo>
                <a:lnTo>
                  <a:pt x="559607" y="190499"/>
                </a:lnTo>
                <a:lnTo>
                  <a:pt x="555645" y="214629"/>
                </a:lnTo>
                <a:close/>
              </a:path>
              <a:path w="865504" h="896619">
                <a:moveTo>
                  <a:pt x="451672" y="403859"/>
                </a:moveTo>
                <a:lnTo>
                  <a:pt x="413679" y="403859"/>
                </a:lnTo>
                <a:lnTo>
                  <a:pt x="413679" y="251459"/>
                </a:lnTo>
                <a:lnTo>
                  <a:pt x="451672" y="251459"/>
                </a:lnTo>
                <a:lnTo>
                  <a:pt x="451672" y="403859"/>
                </a:lnTo>
                <a:close/>
              </a:path>
              <a:path w="865504" h="896619">
                <a:moveTo>
                  <a:pt x="149562" y="643889"/>
                </a:moveTo>
                <a:lnTo>
                  <a:pt x="112131" y="643889"/>
                </a:lnTo>
                <a:lnTo>
                  <a:pt x="112167" y="421639"/>
                </a:lnTo>
                <a:lnTo>
                  <a:pt x="113441" y="417829"/>
                </a:lnTo>
                <a:lnTo>
                  <a:pt x="115953" y="415289"/>
                </a:lnTo>
                <a:lnTo>
                  <a:pt x="117209" y="411479"/>
                </a:lnTo>
                <a:lnTo>
                  <a:pt x="119380" y="408939"/>
                </a:lnTo>
                <a:lnTo>
                  <a:pt x="125549" y="403859"/>
                </a:lnTo>
                <a:lnTo>
                  <a:pt x="739802" y="403859"/>
                </a:lnTo>
                <a:lnTo>
                  <a:pt x="745972" y="408939"/>
                </a:lnTo>
                <a:lnTo>
                  <a:pt x="748142" y="411479"/>
                </a:lnTo>
                <a:lnTo>
                  <a:pt x="749398" y="415289"/>
                </a:lnTo>
                <a:lnTo>
                  <a:pt x="751910" y="417829"/>
                </a:lnTo>
                <a:lnTo>
                  <a:pt x="753184" y="421639"/>
                </a:lnTo>
                <a:lnTo>
                  <a:pt x="753220" y="440689"/>
                </a:lnTo>
                <a:lnTo>
                  <a:pt x="149562" y="440689"/>
                </a:lnTo>
                <a:lnTo>
                  <a:pt x="149562" y="643889"/>
                </a:lnTo>
                <a:close/>
              </a:path>
              <a:path w="865504" h="896619">
                <a:moveTo>
                  <a:pt x="451722" y="643889"/>
                </a:moveTo>
                <a:lnTo>
                  <a:pt x="413641" y="643889"/>
                </a:lnTo>
                <a:lnTo>
                  <a:pt x="413641" y="440689"/>
                </a:lnTo>
                <a:lnTo>
                  <a:pt x="451722" y="440689"/>
                </a:lnTo>
                <a:lnTo>
                  <a:pt x="451722" y="643889"/>
                </a:lnTo>
                <a:close/>
              </a:path>
              <a:path w="865504" h="896619">
                <a:moveTo>
                  <a:pt x="753220" y="643889"/>
                </a:moveTo>
                <a:lnTo>
                  <a:pt x="715751" y="643889"/>
                </a:lnTo>
                <a:lnTo>
                  <a:pt x="715751" y="440689"/>
                </a:lnTo>
                <a:lnTo>
                  <a:pt x="753220" y="440689"/>
                </a:lnTo>
                <a:lnTo>
                  <a:pt x="753220" y="643889"/>
                </a:lnTo>
                <a:close/>
              </a:path>
              <a:path w="865504" h="896619">
                <a:moveTo>
                  <a:pt x="204304" y="895349"/>
                </a:moveTo>
                <a:lnTo>
                  <a:pt x="48873" y="895349"/>
                </a:lnTo>
                <a:lnTo>
                  <a:pt x="41542" y="894079"/>
                </a:lnTo>
                <a:lnTo>
                  <a:pt x="37981" y="892809"/>
                </a:lnTo>
                <a:lnTo>
                  <a:pt x="31064" y="890269"/>
                </a:lnTo>
                <a:lnTo>
                  <a:pt x="27784" y="888999"/>
                </a:lnTo>
                <a:lnTo>
                  <a:pt x="21579" y="883919"/>
                </a:lnTo>
                <a:lnTo>
                  <a:pt x="18720" y="882649"/>
                </a:lnTo>
                <a:lnTo>
                  <a:pt x="13493" y="876299"/>
                </a:lnTo>
                <a:lnTo>
                  <a:pt x="11179" y="873759"/>
                </a:lnTo>
                <a:lnTo>
                  <a:pt x="7154" y="867409"/>
                </a:lnTo>
                <a:lnTo>
                  <a:pt x="648" y="835659"/>
                </a:lnTo>
                <a:lnTo>
                  <a:pt x="117" y="803909"/>
                </a:lnTo>
                <a:lnTo>
                  <a:pt x="0" y="755649"/>
                </a:lnTo>
                <a:lnTo>
                  <a:pt x="117" y="735329"/>
                </a:lnTo>
                <a:lnTo>
                  <a:pt x="712" y="701039"/>
                </a:lnTo>
                <a:lnTo>
                  <a:pt x="14750" y="662939"/>
                </a:lnTo>
                <a:lnTo>
                  <a:pt x="58651" y="643889"/>
                </a:lnTo>
                <a:lnTo>
                  <a:pt x="200567" y="643889"/>
                </a:lnTo>
                <a:lnTo>
                  <a:pt x="238025" y="662939"/>
                </a:lnTo>
                <a:lnTo>
                  <a:pt x="248445" y="680719"/>
                </a:lnTo>
                <a:lnTo>
                  <a:pt x="62036" y="680719"/>
                </a:lnTo>
                <a:lnTo>
                  <a:pt x="50246" y="681989"/>
                </a:lnTo>
                <a:lnTo>
                  <a:pt x="42449" y="687069"/>
                </a:lnTo>
                <a:lnTo>
                  <a:pt x="38244" y="695959"/>
                </a:lnTo>
                <a:lnTo>
                  <a:pt x="37231" y="707389"/>
                </a:lnTo>
                <a:lnTo>
                  <a:pt x="37564" y="722629"/>
                </a:lnTo>
                <a:lnTo>
                  <a:pt x="37481" y="755649"/>
                </a:lnTo>
                <a:lnTo>
                  <a:pt x="37464" y="819149"/>
                </a:lnTo>
                <a:lnTo>
                  <a:pt x="37281" y="835659"/>
                </a:lnTo>
                <a:lnTo>
                  <a:pt x="38367" y="845819"/>
                </a:lnTo>
                <a:lnTo>
                  <a:pt x="42265" y="853439"/>
                </a:lnTo>
                <a:lnTo>
                  <a:pt x="49263" y="857249"/>
                </a:lnTo>
                <a:lnTo>
                  <a:pt x="59650" y="858519"/>
                </a:lnTo>
                <a:lnTo>
                  <a:pt x="249331" y="858519"/>
                </a:lnTo>
                <a:lnTo>
                  <a:pt x="247296" y="863599"/>
                </a:lnTo>
                <a:lnTo>
                  <a:pt x="225325" y="887729"/>
                </a:lnTo>
                <a:lnTo>
                  <a:pt x="222064" y="890269"/>
                </a:lnTo>
                <a:lnTo>
                  <a:pt x="215177" y="892809"/>
                </a:lnTo>
                <a:lnTo>
                  <a:pt x="211625" y="894079"/>
                </a:lnTo>
                <a:lnTo>
                  <a:pt x="204304" y="895349"/>
                </a:lnTo>
                <a:close/>
              </a:path>
              <a:path w="865504" h="896619">
                <a:moveTo>
                  <a:pt x="512209" y="895349"/>
                </a:moveTo>
                <a:lnTo>
                  <a:pt x="353101" y="895349"/>
                </a:lnTo>
                <a:lnTo>
                  <a:pt x="345777" y="894079"/>
                </a:lnTo>
                <a:lnTo>
                  <a:pt x="342223" y="892809"/>
                </a:lnTo>
                <a:lnTo>
                  <a:pt x="335332" y="890269"/>
                </a:lnTo>
                <a:lnTo>
                  <a:pt x="332070" y="887729"/>
                </a:lnTo>
                <a:lnTo>
                  <a:pt x="325911" y="883919"/>
                </a:lnTo>
                <a:lnTo>
                  <a:pt x="307550" y="855979"/>
                </a:lnTo>
                <a:lnTo>
                  <a:pt x="306656" y="853439"/>
                </a:lnTo>
                <a:lnTo>
                  <a:pt x="305619" y="845819"/>
                </a:lnTo>
                <a:lnTo>
                  <a:pt x="305488" y="842009"/>
                </a:lnTo>
                <a:lnTo>
                  <a:pt x="305659" y="839469"/>
                </a:lnTo>
                <a:lnTo>
                  <a:pt x="305709" y="835659"/>
                </a:lnTo>
                <a:lnTo>
                  <a:pt x="305276" y="803909"/>
                </a:lnTo>
                <a:lnTo>
                  <a:pt x="305189" y="755649"/>
                </a:lnTo>
                <a:lnTo>
                  <a:pt x="305293" y="735329"/>
                </a:lnTo>
                <a:lnTo>
                  <a:pt x="305675" y="707389"/>
                </a:lnTo>
                <a:lnTo>
                  <a:pt x="305677" y="701039"/>
                </a:lnTo>
                <a:lnTo>
                  <a:pt x="319371" y="662939"/>
                </a:lnTo>
                <a:lnTo>
                  <a:pt x="356829" y="643889"/>
                </a:lnTo>
                <a:lnTo>
                  <a:pt x="508530" y="643889"/>
                </a:lnTo>
                <a:lnTo>
                  <a:pt x="545952" y="662939"/>
                </a:lnTo>
                <a:lnTo>
                  <a:pt x="556357" y="680719"/>
                </a:lnTo>
                <a:lnTo>
                  <a:pt x="368916" y="680719"/>
                </a:lnTo>
                <a:lnTo>
                  <a:pt x="357602" y="683259"/>
                </a:lnTo>
                <a:lnTo>
                  <a:pt x="350109" y="687069"/>
                </a:lnTo>
                <a:lnTo>
                  <a:pt x="346065" y="695959"/>
                </a:lnTo>
                <a:lnTo>
                  <a:pt x="345099" y="707389"/>
                </a:lnTo>
                <a:lnTo>
                  <a:pt x="345428" y="722629"/>
                </a:lnTo>
                <a:lnTo>
                  <a:pt x="345332" y="755649"/>
                </a:lnTo>
                <a:lnTo>
                  <a:pt x="345358" y="819149"/>
                </a:lnTo>
                <a:lnTo>
                  <a:pt x="345174" y="835659"/>
                </a:lnTo>
                <a:lnTo>
                  <a:pt x="346259" y="845819"/>
                </a:lnTo>
                <a:lnTo>
                  <a:pt x="350157" y="853439"/>
                </a:lnTo>
                <a:lnTo>
                  <a:pt x="357155" y="857249"/>
                </a:lnTo>
                <a:lnTo>
                  <a:pt x="367542" y="858519"/>
                </a:lnTo>
                <a:lnTo>
                  <a:pt x="556896" y="858519"/>
                </a:lnTo>
                <a:lnTo>
                  <a:pt x="555201" y="863599"/>
                </a:lnTo>
                <a:lnTo>
                  <a:pt x="533230" y="887729"/>
                </a:lnTo>
                <a:lnTo>
                  <a:pt x="529969" y="890269"/>
                </a:lnTo>
                <a:lnTo>
                  <a:pt x="523082" y="892809"/>
                </a:lnTo>
                <a:lnTo>
                  <a:pt x="519530" y="894079"/>
                </a:lnTo>
                <a:lnTo>
                  <a:pt x="512209" y="895349"/>
                </a:lnTo>
                <a:close/>
              </a:path>
              <a:path w="865504" h="896619">
                <a:moveTo>
                  <a:pt x="816453" y="895349"/>
                </a:moveTo>
                <a:lnTo>
                  <a:pt x="661019" y="895349"/>
                </a:lnTo>
                <a:lnTo>
                  <a:pt x="653697" y="894079"/>
                </a:lnTo>
                <a:lnTo>
                  <a:pt x="650143" y="892809"/>
                </a:lnTo>
                <a:lnTo>
                  <a:pt x="643253" y="890269"/>
                </a:lnTo>
                <a:lnTo>
                  <a:pt x="639991" y="887729"/>
                </a:lnTo>
                <a:lnTo>
                  <a:pt x="633833" y="883919"/>
                </a:lnTo>
                <a:lnTo>
                  <a:pt x="615471" y="855979"/>
                </a:lnTo>
                <a:lnTo>
                  <a:pt x="614576" y="853439"/>
                </a:lnTo>
                <a:lnTo>
                  <a:pt x="613538" y="845819"/>
                </a:lnTo>
                <a:lnTo>
                  <a:pt x="613406" y="842009"/>
                </a:lnTo>
                <a:lnTo>
                  <a:pt x="613576" y="839469"/>
                </a:lnTo>
                <a:lnTo>
                  <a:pt x="613627" y="835659"/>
                </a:lnTo>
                <a:lnTo>
                  <a:pt x="613193" y="803909"/>
                </a:lnTo>
                <a:lnTo>
                  <a:pt x="613106" y="755649"/>
                </a:lnTo>
                <a:lnTo>
                  <a:pt x="613211" y="735329"/>
                </a:lnTo>
                <a:lnTo>
                  <a:pt x="613592" y="707389"/>
                </a:lnTo>
                <a:lnTo>
                  <a:pt x="613594" y="701039"/>
                </a:lnTo>
                <a:lnTo>
                  <a:pt x="627289" y="662939"/>
                </a:lnTo>
                <a:lnTo>
                  <a:pt x="664747" y="643889"/>
                </a:lnTo>
                <a:lnTo>
                  <a:pt x="806663" y="643889"/>
                </a:lnTo>
                <a:lnTo>
                  <a:pt x="850563" y="662939"/>
                </a:lnTo>
                <a:lnTo>
                  <a:pt x="861215" y="680719"/>
                </a:lnTo>
                <a:lnTo>
                  <a:pt x="675098" y="680719"/>
                </a:lnTo>
                <a:lnTo>
                  <a:pt x="664202" y="681989"/>
                </a:lnTo>
                <a:lnTo>
                  <a:pt x="656416" y="685799"/>
                </a:lnTo>
                <a:lnTo>
                  <a:pt x="651773" y="693419"/>
                </a:lnTo>
                <a:lnTo>
                  <a:pt x="650306" y="704849"/>
                </a:lnTo>
                <a:lnTo>
                  <a:pt x="650528" y="739139"/>
                </a:lnTo>
                <a:lnTo>
                  <a:pt x="650403" y="819149"/>
                </a:lnTo>
                <a:lnTo>
                  <a:pt x="662314" y="857249"/>
                </a:lnTo>
                <a:lnTo>
                  <a:pt x="672675" y="858519"/>
                </a:lnTo>
                <a:lnTo>
                  <a:pt x="862050" y="858519"/>
                </a:lnTo>
                <a:lnTo>
                  <a:pt x="859841" y="864869"/>
                </a:lnTo>
                <a:lnTo>
                  <a:pt x="858172" y="867409"/>
                </a:lnTo>
                <a:lnTo>
                  <a:pt x="854146" y="873759"/>
                </a:lnTo>
                <a:lnTo>
                  <a:pt x="851833" y="876299"/>
                </a:lnTo>
                <a:lnTo>
                  <a:pt x="846605" y="882649"/>
                </a:lnTo>
                <a:lnTo>
                  <a:pt x="843747" y="883919"/>
                </a:lnTo>
                <a:lnTo>
                  <a:pt x="837542" y="888999"/>
                </a:lnTo>
                <a:lnTo>
                  <a:pt x="834262" y="890269"/>
                </a:lnTo>
                <a:lnTo>
                  <a:pt x="827345" y="892809"/>
                </a:lnTo>
                <a:lnTo>
                  <a:pt x="823783" y="894079"/>
                </a:lnTo>
                <a:lnTo>
                  <a:pt x="816453" y="895349"/>
                </a:lnTo>
                <a:close/>
              </a:path>
              <a:path w="865504" h="896619">
                <a:moveTo>
                  <a:pt x="249331" y="858519"/>
                </a:moveTo>
                <a:lnTo>
                  <a:pt x="192689" y="858519"/>
                </a:lnTo>
                <a:lnTo>
                  <a:pt x="203041" y="857249"/>
                </a:lnTo>
                <a:lnTo>
                  <a:pt x="210001" y="853439"/>
                </a:lnTo>
                <a:lnTo>
                  <a:pt x="213900" y="845819"/>
                </a:lnTo>
                <a:lnTo>
                  <a:pt x="215070" y="835659"/>
                </a:lnTo>
                <a:lnTo>
                  <a:pt x="214869" y="803909"/>
                </a:lnTo>
                <a:lnTo>
                  <a:pt x="214834" y="739139"/>
                </a:lnTo>
                <a:lnTo>
                  <a:pt x="213608" y="693419"/>
                </a:lnTo>
                <a:lnTo>
                  <a:pt x="190278" y="680719"/>
                </a:lnTo>
                <a:lnTo>
                  <a:pt x="248445" y="680719"/>
                </a:lnTo>
                <a:lnTo>
                  <a:pt x="249388" y="683259"/>
                </a:lnTo>
                <a:lnTo>
                  <a:pt x="250405" y="687069"/>
                </a:lnTo>
                <a:lnTo>
                  <a:pt x="251645" y="694689"/>
                </a:lnTo>
                <a:lnTo>
                  <a:pt x="251854" y="698499"/>
                </a:lnTo>
                <a:lnTo>
                  <a:pt x="251719" y="701039"/>
                </a:lnTo>
                <a:lnTo>
                  <a:pt x="251725" y="707389"/>
                </a:lnTo>
                <a:lnTo>
                  <a:pt x="252125" y="735329"/>
                </a:lnTo>
                <a:lnTo>
                  <a:pt x="252308" y="770889"/>
                </a:lnTo>
                <a:lnTo>
                  <a:pt x="252144" y="803909"/>
                </a:lnTo>
                <a:lnTo>
                  <a:pt x="251688" y="835659"/>
                </a:lnTo>
                <a:lnTo>
                  <a:pt x="251737" y="839469"/>
                </a:lnTo>
                <a:lnTo>
                  <a:pt x="251774" y="845819"/>
                </a:lnTo>
                <a:lnTo>
                  <a:pt x="250735" y="853439"/>
                </a:lnTo>
                <a:lnTo>
                  <a:pt x="249839" y="857249"/>
                </a:lnTo>
                <a:lnTo>
                  <a:pt x="249331" y="858519"/>
                </a:lnTo>
                <a:close/>
              </a:path>
              <a:path w="865504" h="896619">
                <a:moveTo>
                  <a:pt x="556896" y="858519"/>
                </a:moveTo>
                <a:lnTo>
                  <a:pt x="497771" y="858519"/>
                </a:lnTo>
                <a:lnTo>
                  <a:pt x="508142" y="857249"/>
                </a:lnTo>
                <a:lnTo>
                  <a:pt x="515142" y="853439"/>
                </a:lnTo>
                <a:lnTo>
                  <a:pt x="519049" y="845819"/>
                </a:lnTo>
                <a:lnTo>
                  <a:pt x="520140" y="835659"/>
                </a:lnTo>
                <a:lnTo>
                  <a:pt x="519950" y="819149"/>
                </a:lnTo>
                <a:lnTo>
                  <a:pt x="519965" y="755649"/>
                </a:lnTo>
                <a:lnTo>
                  <a:pt x="519882" y="722629"/>
                </a:lnTo>
                <a:lnTo>
                  <a:pt x="520215" y="707389"/>
                </a:lnTo>
                <a:lnTo>
                  <a:pt x="519244" y="695959"/>
                </a:lnTo>
                <a:lnTo>
                  <a:pt x="515200" y="687069"/>
                </a:lnTo>
                <a:lnTo>
                  <a:pt x="507710" y="683259"/>
                </a:lnTo>
                <a:lnTo>
                  <a:pt x="496397" y="680719"/>
                </a:lnTo>
                <a:lnTo>
                  <a:pt x="556357" y="680719"/>
                </a:lnTo>
                <a:lnTo>
                  <a:pt x="557299" y="683259"/>
                </a:lnTo>
                <a:lnTo>
                  <a:pt x="558314" y="687069"/>
                </a:lnTo>
                <a:lnTo>
                  <a:pt x="559551" y="694689"/>
                </a:lnTo>
                <a:lnTo>
                  <a:pt x="559759" y="698499"/>
                </a:lnTo>
                <a:lnTo>
                  <a:pt x="559624" y="701039"/>
                </a:lnTo>
                <a:lnTo>
                  <a:pt x="559626" y="707389"/>
                </a:lnTo>
                <a:lnTo>
                  <a:pt x="560008" y="735329"/>
                </a:lnTo>
                <a:lnTo>
                  <a:pt x="560181" y="770889"/>
                </a:lnTo>
                <a:lnTo>
                  <a:pt x="560025" y="803909"/>
                </a:lnTo>
                <a:lnTo>
                  <a:pt x="559592" y="835659"/>
                </a:lnTo>
                <a:lnTo>
                  <a:pt x="559642" y="839469"/>
                </a:lnTo>
                <a:lnTo>
                  <a:pt x="559679" y="845819"/>
                </a:lnTo>
                <a:lnTo>
                  <a:pt x="558639" y="853439"/>
                </a:lnTo>
                <a:lnTo>
                  <a:pt x="557744" y="855979"/>
                </a:lnTo>
                <a:lnTo>
                  <a:pt x="556896" y="858519"/>
                </a:lnTo>
                <a:close/>
              </a:path>
              <a:path w="865504" h="896619">
                <a:moveTo>
                  <a:pt x="862050" y="858519"/>
                </a:moveTo>
                <a:lnTo>
                  <a:pt x="805726" y="858519"/>
                </a:lnTo>
                <a:lnTo>
                  <a:pt x="816097" y="857249"/>
                </a:lnTo>
                <a:lnTo>
                  <a:pt x="823097" y="853439"/>
                </a:lnTo>
                <a:lnTo>
                  <a:pt x="827004" y="845819"/>
                </a:lnTo>
                <a:lnTo>
                  <a:pt x="828095" y="835659"/>
                </a:lnTo>
                <a:lnTo>
                  <a:pt x="827905" y="819149"/>
                </a:lnTo>
                <a:lnTo>
                  <a:pt x="827915" y="755649"/>
                </a:lnTo>
                <a:lnTo>
                  <a:pt x="827831" y="722629"/>
                </a:lnTo>
                <a:lnTo>
                  <a:pt x="828195" y="707389"/>
                </a:lnTo>
                <a:lnTo>
                  <a:pt x="827185" y="695959"/>
                </a:lnTo>
                <a:lnTo>
                  <a:pt x="822985" y="687069"/>
                </a:lnTo>
                <a:lnTo>
                  <a:pt x="815185" y="681989"/>
                </a:lnTo>
                <a:lnTo>
                  <a:pt x="803378" y="680719"/>
                </a:lnTo>
                <a:lnTo>
                  <a:pt x="861215" y="680719"/>
                </a:lnTo>
                <a:lnTo>
                  <a:pt x="863816" y="689609"/>
                </a:lnTo>
                <a:lnTo>
                  <a:pt x="864602" y="701039"/>
                </a:lnTo>
                <a:lnTo>
                  <a:pt x="865164" y="735329"/>
                </a:lnTo>
                <a:lnTo>
                  <a:pt x="865347" y="770889"/>
                </a:lnTo>
                <a:lnTo>
                  <a:pt x="865171" y="803909"/>
                </a:lnTo>
                <a:lnTo>
                  <a:pt x="864674" y="835659"/>
                </a:lnTo>
                <a:lnTo>
                  <a:pt x="864740" y="842009"/>
                </a:lnTo>
                <a:lnTo>
                  <a:pt x="864803" y="843279"/>
                </a:lnTo>
                <a:lnTo>
                  <a:pt x="864606" y="845819"/>
                </a:lnTo>
                <a:lnTo>
                  <a:pt x="863445" y="853439"/>
                </a:lnTo>
                <a:lnTo>
                  <a:pt x="862492" y="857249"/>
                </a:lnTo>
                <a:lnTo>
                  <a:pt x="862050" y="858519"/>
                </a:lnTo>
                <a:close/>
              </a:path>
              <a:path w="865504" h="896619">
                <a:moveTo>
                  <a:pt x="161755" y="896619"/>
                </a:moveTo>
                <a:lnTo>
                  <a:pt x="91428" y="896619"/>
                </a:lnTo>
                <a:lnTo>
                  <a:pt x="56278" y="895349"/>
                </a:lnTo>
                <a:lnTo>
                  <a:pt x="196898" y="895349"/>
                </a:lnTo>
                <a:lnTo>
                  <a:pt x="161755" y="896619"/>
                </a:lnTo>
                <a:close/>
              </a:path>
              <a:path w="865504" h="896619">
                <a:moveTo>
                  <a:pt x="443526" y="896619"/>
                </a:moveTo>
                <a:lnTo>
                  <a:pt x="421777" y="896619"/>
                </a:lnTo>
                <a:lnTo>
                  <a:pt x="410906" y="895349"/>
                </a:lnTo>
                <a:lnTo>
                  <a:pt x="454401" y="895349"/>
                </a:lnTo>
                <a:lnTo>
                  <a:pt x="443526" y="896619"/>
                </a:lnTo>
                <a:close/>
              </a:path>
              <a:path w="865504" h="896619">
                <a:moveTo>
                  <a:pt x="738733" y="896619"/>
                </a:moveTo>
                <a:lnTo>
                  <a:pt x="703571" y="895349"/>
                </a:lnTo>
                <a:lnTo>
                  <a:pt x="773898" y="895349"/>
                </a:lnTo>
                <a:lnTo>
                  <a:pt x="738733" y="896619"/>
                </a:lnTo>
                <a:close/>
              </a:path>
            </a:pathLst>
          </a:custGeom>
          <a:solidFill>
            <a:srgbClr val="000000">
              <a:alpha val="4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4182695" y="2927398"/>
            <a:ext cx="1496060" cy="1412240"/>
          </a:xfrm>
          <a:custGeom>
            <a:avLst/>
            <a:gdLst/>
            <a:ahLst/>
            <a:cxnLst/>
            <a:rect l="l" t="t" r="r" b="b"/>
            <a:pathLst>
              <a:path w="1496060" h="1412239">
                <a:moveTo>
                  <a:pt x="419493" y="681510"/>
                </a:moveTo>
                <a:lnTo>
                  <a:pt x="249705" y="680060"/>
                </a:lnTo>
                <a:lnTo>
                  <a:pt x="197467" y="678616"/>
                </a:lnTo>
                <a:lnTo>
                  <a:pt x="151453" y="676466"/>
                </a:lnTo>
                <a:lnTo>
                  <a:pt x="66173" y="662220"/>
                </a:lnTo>
                <a:lnTo>
                  <a:pt x="32513" y="641516"/>
                </a:lnTo>
                <a:lnTo>
                  <a:pt x="1133" y="578790"/>
                </a:lnTo>
                <a:lnTo>
                  <a:pt x="0" y="540283"/>
                </a:lnTo>
                <a:lnTo>
                  <a:pt x="6295" y="499355"/>
                </a:lnTo>
                <a:lnTo>
                  <a:pt x="18313" y="457766"/>
                </a:lnTo>
                <a:lnTo>
                  <a:pt x="34347" y="417271"/>
                </a:lnTo>
                <a:lnTo>
                  <a:pt x="52690" y="379630"/>
                </a:lnTo>
                <a:lnTo>
                  <a:pt x="100719" y="303304"/>
                </a:lnTo>
                <a:lnTo>
                  <a:pt x="133549" y="260612"/>
                </a:lnTo>
                <a:lnTo>
                  <a:pt x="169156" y="219126"/>
                </a:lnTo>
                <a:lnTo>
                  <a:pt x="206572" y="179448"/>
                </a:lnTo>
                <a:lnTo>
                  <a:pt x="244826" y="142181"/>
                </a:lnTo>
                <a:lnTo>
                  <a:pt x="282950" y="107927"/>
                </a:lnTo>
                <a:lnTo>
                  <a:pt x="323669" y="76514"/>
                </a:lnTo>
                <a:lnTo>
                  <a:pt x="366888" y="50077"/>
                </a:lnTo>
                <a:lnTo>
                  <a:pt x="411649" y="28912"/>
                </a:lnTo>
                <a:lnTo>
                  <a:pt x="456992" y="13314"/>
                </a:lnTo>
                <a:lnTo>
                  <a:pt x="501958" y="3578"/>
                </a:lnTo>
                <a:lnTo>
                  <a:pt x="545589" y="0"/>
                </a:lnTo>
                <a:lnTo>
                  <a:pt x="586926" y="2873"/>
                </a:lnTo>
                <a:lnTo>
                  <a:pt x="625009" y="12494"/>
                </a:lnTo>
                <a:lnTo>
                  <a:pt x="692649" y="61475"/>
                </a:lnTo>
                <a:lnTo>
                  <a:pt x="711272" y="101551"/>
                </a:lnTo>
                <a:lnTo>
                  <a:pt x="718784" y="146841"/>
                </a:lnTo>
                <a:lnTo>
                  <a:pt x="719220" y="194804"/>
                </a:lnTo>
                <a:lnTo>
                  <a:pt x="716617" y="242898"/>
                </a:lnTo>
                <a:lnTo>
                  <a:pt x="715010" y="288581"/>
                </a:lnTo>
                <a:lnTo>
                  <a:pt x="716180" y="335595"/>
                </a:lnTo>
                <a:lnTo>
                  <a:pt x="718369" y="381907"/>
                </a:lnTo>
                <a:lnTo>
                  <a:pt x="720444" y="428060"/>
                </a:lnTo>
                <a:lnTo>
                  <a:pt x="721274" y="474598"/>
                </a:lnTo>
                <a:lnTo>
                  <a:pt x="719727" y="522064"/>
                </a:lnTo>
                <a:lnTo>
                  <a:pt x="718884" y="555401"/>
                </a:lnTo>
                <a:lnTo>
                  <a:pt x="712388" y="617487"/>
                </a:lnTo>
                <a:lnTo>
                  <a:pt x="670379" y="663500"/>
                </a:lnTo>
                <a:lnTo>
                  <a:pt x="625146" y="676745"/>
                </a:lnTo>
                <a:lnTo>
                  <a:pt x="558755" y="681435"/>
                </a:lnTo>
                <a:lnTo>
                  <a:pt x="519317" y="681435"/>
                </a:lnTo>
                <a:lnTo>
                  <a:pt x="419493" y="681510"/>
                </a:lnTo>
                <a:close/>
              </a:path>
              <a:path w="1496060" h="1412239">
                <a:moveTo>
                  <a:pt x="557940" y="681492"/>
                </a:moveTo>
                <a:lnTo>
                  <a:pt x="519317" y="681435"/>
                </a:lnTo>
                <a:lnTo>
                  <a:pt x="558755" y="681435"/>
                </a:lnTo>
                <a:lnTo>
                  <a:pt x="557940" y="681492"/>
                </a:lnTo>
                <a:close/>
              </a:path>
              <a:path w="1496060" h="1412239">
                <a:moveTo>
                  <a:pt x="937644" y="681492"/>
                </a:moveTo>
                <a:lnTo>
                  <a:pt x="870438" y="676745"/>
                </a:lnTo>
                <a:lnTo>
                  <a:pt x="825205" y="663500"/>
                </a:lnTo>
                <a:lnTo>
                  <a:pt x="783196" y="617487"/>
                </a:lnTo>
                <a:lnTo>
                  <a:pt x="776700" y="555401"/>
                </a:lnTo>
                <a:lnTo>
                  <a:pt x="775857" y="522064"/>
                </a:lnTo>
                <a:lnTo>
                  <a:pt x="774310" y="474598"/>
                </a:lnTo>
                <a:lnTo>
                  <a:pt x="775140" y="428060"/>
                </a:lnTo>
                <a:lnTo>
                  <a:pt x="777323" y="379630"/>
                </a:lnTo>
                <a:lnTo>
                  <a:pt x="779404" y="335595"/>
                </a:lnTo>
                <a:lnTo>
                  <a:pt x="780574" y="288581"/>
                </a:lnTo>
                <a:lnTo>
                  <a:pt x="778967" y="242898"/>
                </a:lnTo>
                <a:lnTo>
                  <a:pt x="776364" y="194804"/>
                </a:lnTo>
                <a:lnTo>
                  <a:pt x="776801" y="146841"/>
                </a:lnTo>
                <a:lnTo>
                  <a:pt x="784313" y="101551"/>
                </a:lnTo>
                <a:lnTo>
                  <a:pt x="802935" y="61475"/>
                </a:lnTo>
                <a:lnTo>
                  <a:pt x="836704" y="29156"/>
                </a:lnTo>
                <a:lnTo>
                  <a:pt x="908659" y="2873"/>
                </a:lnTo>
                <a:lnTo>
                  <a:pt x="949995" y="0"/>
                </a:lnTo>
                <a:lnTo>
                  <a:pt x="993626" y="3578"/>
                </a:lnTo>
                <a:lnTo>
                  <a:pt x="1038592" y="13314"/>
                </a:lnTo>
                <a:lnTo>
                  <a:pt x="1083935" y="28912"/>
                </a:lnTo>
                <a:lnTo>
                  <a:pt x="1128696" y="50077"/>
                </a:lnTo>
                <a:lnTo>
                  <a:pt x="1171915" y="76514"/>
                </a:lnTo>
                <a:lnTo>
                  <a:pt x="1212635" y="107927"/>
                </a:lnTo>
                <a:lnTo>
                  <a:pt x="1250758" y="142181"/>
                </a:lnTo>
                <a:lnTo>
                  <a:pt x="1289012" y="179448"/>
                </a:lnTo>
                <a:lnTo>
                  <a:pt x="1326428" y="219126"/>
                </a:lnTo>
                <a:lnTo>
                  <a:pt x="1362035" y="260612"/>
                </a:lnTo>
                <a:lnTo>
                  <a:pt x="1394865" y="303304"/>
                </a:lnTo>
                <a:lnTo>
                  <a:pt x="1423948" y="346598"/>
                </a:lnTo>
                <a:lnTo>
                  <a:pt x="1461237" y="417271"/>
                </a:lnTo>
                <a:lnTo>
                  <a:pt x="1477271" y="457766"/>
                </a:lnTo>
                <a:lnTo>
                  <a:pt x="1489289" y="499355"/>
                </a:lnTo>
                <a:lnTo>
                  <a:pt x="1495585" y="540283"/>
                </a:lnTo>
                <a:lnTo>
                  <a:pt x="1494451" y="578790"/>
                </a:lnTo>
                <a:lnTo>
                  <a:pt x="1463071" y="641516"/>
                </a:lnTo>
                <a:lnTo>
                  <a:pt x="1429412" y="662220"/>
                </a:lnTo>
                <a:lnTo>
                  <a:pt x="1381497" y="673474"/>
                </a:lnTo>
                <a:lnTo>
                  <a:pt x="1298117" y="678616"/>
                </a:lnTo>
                <a:lnTo>
                  <a:pt x="1245879" y="680060"/>
                </a:lnTo>
                <a:lnTo>
                  <a:pt x="976267" y="681435"/>
                </a:lnTo>
                <a:lnTo>
                  <a:pt x="937644" y="681492"/>
                </a:lnTo>
                <a:close/>
              </a:path>
              <a:path w="1496060" h="1412239">
                <a:moveTo>
                  <a:pt x="1076091" y="681510"/>
                </a:moveTo>
                <a:lnTo>
                  <a:pt x="976267" y="681435"/>
                </a:lnTo>
                <a:lnTo>
                  <a:pt x="1106492" y="681435"/>
                </a:lnTo>
                <a:lnTo>
                  <a:pt x="1076091" y="681510"/>
                </a:lnTo>
                <a:close/>
              </a:path>
              <a:path w="1496060" h="1412239">
                <a:moveTo>
                  <a:pt x="545240" y="1411935"/>
                </a:moveTo>
                <a:lnTo>
                  <a:pt x="501683" y="1408306"/>
                </a:lnTo>
                <a:lnTo>
                  <a:pt x="456795" y="1398532"/>
                </a:lnTo>
                <a:lnTo>
                  <a:pt x="411453" y="1382883"/>
                </a:lnTo>
                <a:lnTo>
                  <a:pt x="366829" y="1361773"/>
                </a:lnTo>
                <a:lnTo>
                  <a:pt x="323653" y="1335402"/>
                </a:lnTo>
                <a:lnTo>
                  <a:pt x="282950" y="1304112"/>
                </a:lnTo>
                <a:lnTo>
                  <a:pt x="244826" y="1269859"/>
                </a:lnTo>
                <a:lnTo>
                  <a:pt x="206572" y="1232592"/>
                </a:lnTo>
                <a:lnTo>
                  <a:pt x="169156" y="1192913"/>
                </a:lnTo>
                <a:lnTo>
                  <a:pt x="133549" y="1151427"/>
                </a:lnTo>
                <a:lnTo>
                  <a:pt x="100719" y="1108736"/>
                </a:lnTo>
                <a:lnTo>
                  <a:pt x="71636" y="1065441"/>
                </a:lnTo>
                <a:lnTo>
                  <a:pt x="34347" y="994768"/>
                </a:lnTo>
                <a:lnTo>
                  <a:pt x="18313" y="954274"/>
                </a:lnTo>
                <a:lnTo>
                  <a:pt x="6295" y="912684"/>
                </a:lnTo>
                <a:lnTo>
                  <a:pt x="0" y="871757"/>
                </a:lnTo>
                <a:lnTo>
                  <a:pt x="1133" y="833249"/>
                </a:lnTo>
                <a:lnTo>
                  <a:pt x="32513" y="770523"/>
                </a:lnTo>
                <a:lnTo>
                  <a:pt x="66173" y="749820"/>
                </a:lnTo>
                <a:lnTo>
                  <a:pt x="114088" y="738566"/>
                </a:lnTo>
                <a:lnTo>
                  <a:pt x="197462" y="733369"/>
                </a:lnTo>
                <a:lnTo>
                  <a:pt x="249687" y="731875"/>
                </a:lnTo>
                <a:lnTo>
                  <a:pt x="305698" y="730952"/>
                </a:lnTo>
                <a:lnTo>
                  <a:pt x="419353" y="730320"/>
                </a:lnTo>
                <a:lnTo>
                  <a:pt x="557468" y="730547"/>
                </a:lnTo>
                <a:lnTo>
                  <a:pt x="624674" y="735294"/>
                </a:lnTo>
                <a:lnTo>
                  <a:pt x="669908" y="748540"/>
                </a:lnTo>
                <a:lnTo>
                  <a:pt x="711916" y="794553"/>
                </a:lnTo>
                <a:lnTo>
                  <a:pt x="718412" y="856639"/>
                </a:lnTo>
                <a:lnTo>
                  <a:pt x="719255" y="889976"/>
                </a:lnTo>
                <a:lnTo>
                  <a:pt x="720802" y="937442"/>
                </a:lnTo>
                <a:lnTo>
                  <a:pt x="719972" y="983980"/>
                </a:lnTo>
                <a:lnTo>
                  <a:pt x="717789" y="1032410"/>
                </a:lnTo>
                <a:lnTo>
                  <a:pt x="715708" y="1076445"/>
                </a:lnTo>
                <a:lnTo>
                  <a:pt x="714539" y="1123458"/>
                </a:lnTo>
                <a:lnTo>
                  <a:pt x="716146" y="1169142"/>
                </a:lnTo>
                <a:lnTo>
                  <a:pt x="718749" y="1217236"/>
                </a:lnTo>
                <a:lnTo>
                  <a:pt x="718312" y="1265199"/>
                </a:lnTo>
                <a:lnTo>
                  <a:pt x="710800" y="1310489"/>
                </a:lnTo>
                <a:lnTo>
                  <a:pt x="692177" y="1350564"/>
                </a:lnTo>
                <a:lnTo>
                  <a:pt x="658408" y="1382883"/>
                </a:lnTo>
                <a:lnTo>
                  <a:pt x="586513" y="1409113"/>
                </a:lnTo>
                <a:lnTo>
                  <a:pt x="545240" y="1411935"/>
                </a:lnTo>
                <a:close/>
              </a:path>
              <a:path w="1496060" h="1412239">
                <a:moveTo>
                  <a:pt x="949978" y="1412040"/>
                </a:moveTo>
                <a:lnTo>
                  <a:pt x="908653" y="1409167"/>
                </a:lnTo>
                <a:lnTo>
                  <a:pt x="870575" y="1399546"/>
                </a:lnTo>
                <a:lnTo>
                  <a:pt x="802935" y="1350564"/>
                </a:lnTo>
                <a:lnTo>
                  <a:pt x="784312" y="1310489"/>
                </a:lnTo>
                <a:lnTo>
                  <a:pt x="776801" y="1265199"/>
                </a:lnTo>
                <a:lnTo>
                  <a:pt x="776364" y="1217236"/>
                </a:lnTo>
                <a:lnTo>
                  <a:pt x="778967" y="1169142"/>
                </a:lnTo>
                <a:lnTo>
                  <a:pt x="780574" y="1123458"/>
                </a:lnTo>
                <a:lnTo>
                  <a:pt x="779404" y="1076445"/>
                </a:lnTo>
                <a:lnTo>
                  <a:pt x="777216" y="1030133"/>
                </a:lnTo>
                <a:lnTo>
                  <a:pt x="775140" y="983980"/>
                </a:lnTo>
                <a:lnTo>
                  <a:pt x="774310" y="937442"/>
                </a:lnTo>
                <a:lnTo>
                  <a:pt x="775857" y="889976"/>
                </a:lnTo>
                <a:lnTo>
                  <a:pt x="776700" y="856639"/>
                </a:lnTo>
                <a:lnTo>
                  <a:pt x="783196" y="794553"/>
                </a:lnTo>
                <a:lnTo>
                  <a:pt x="825205" y="748540"/>
                </a:lnTo>
                <a:lnTo>
                  <a:pt x="870438" y="735294"/>
                </a:lnTo>
                <a:lnTo>
                  <a:pt x="937644" y="730547"/>
                </a:lnTo>
                <a:lnTo>
                  <a:pt x="1076074" y="730320"/>
                </a:lnTo>
                <a:lnTo>
                  <a:pt x="1189764" y="730952"/>
                </a:lnTo>
                <a:lnTo>
                  <a:pt x="1245740" y="731875"/>
                </a:lnTo>
                <a:lnTo>
                  <a:pt x="1297895" y="733369"/>
                </a:lnTo>
                <a:lnTo>
                  <a:pt x="1343800" y="735558"/>
                </a:lnTo>
                <a:lnTo>
                  <a:pt x="1428940" y="749934"/>
                </a:lnTo>
                <a:lnTo>
                  <a:pt x="1462599" y="770704"/>
                </a:lnTo>
                <a:lnTo>
                  <a:pt x="1493979" y="833453"/>
                </a:lnTo>
                <a:lnTo>
                  <a:pt x="1495113" y="871934"/>
                </a:lnTo>
                <a:lnTo>
                  <a:pt x="1488817" y="912820"/>
                </a:lnTo>
                <a:lnTo>
                  <a:pt x="1476799" y="954363"/>
                </a:lnTo>
                <a:lnTo>
                  <a:pt x="1460765" y="994814"/>
                </a:lnTo>
                <a:lnTo>
                  <a:pt x="1442422" y="1032423"/>
                </a:lnTo>
                <a:lnTo>
                  <a:pt x="1394426" y="1108736"/>
                </a:lnTo>
                <a:lnTo>
                  <a:pt x="1361668" y="1151427"/>
                </a:lnTo>
                <a:lnTo>
                  <a:pt x="1326133" y="1192913"/>
                </a:lnTo>
                <a:lnTo>
                  <a:pt x="1288750" y="1232592"/>
                </a:lnTo>
                <a:lnTo>
                  <a:pt x="1250450" y="1269859"/>
                </a:lnTo>
                <a:lnTo>
                  <a:pt x="1212163" y="1304112"/>
                </a:lnTo>
                <a:lnTo>
                  <a:pt x="1171584" y="1335526"/>
                </a:lnTo>
                <a:lnTo>
                  <a:pt x="1128474" y="1361963"/>
                </a:lnTo>
                <a:lnTo>
                  <a:pt x="1083795" y="1383128"/>
                </a:lnTo>
                <a:lnTo>
                  <a:pt x="1038511" y="1398726"/>
                </a:lnTo>
                <a:lnTo>
                  <a:pt x="993585" y="1408462"/>
                </a:lnTo>
                <a:lnTo>
                  <a:pt x="949978" y="1412040"/>
                </a:lnTo>
                <a:close/>
              </a:path>
            </a:pathLst>
          </a:custGeom>
          <a:solidFill>
            <a:srgbClr val="D9B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1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1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1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599" cy="73151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57193" y="2533444"/>
            <a:ext cx="4657560" cy="379394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45084" y="314007"/>
            <a:ext cx="1113789" cy="345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1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7680" y="1682496"/>
            <a:ext cx="8778240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76456" y="639710"/>
            <a:ext cx="4355465" cy="1715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5500"/>
              </a:lnSpc>
              <a:spcBef>
                <a:spcPts val="95"/>
              </a:spcBef>
            </a:pPr>
            <a:r>
              <a:rPr sz="1600" spc="130" dirty="0">
                <a:latin typeface="Verdana"/>
                <a:cs typeface="Verdana"/>
              </a:rPr>
              <a:t>Universidad</a:t>
            </a:r>
            <a:r>
              <a:rPr sz="1600" spc="-200" dirty="0">
                <a:latin typeface="Verdana"/>
                <a:cs typeface="Verdana"/>
              </a:rPr>
              <a:t> </a:t>
            </a:r>
            <a:r>
              <a:rPr sz="1600" spc="114" dirty="0">
                <a:latin typeface="Verdana"/>
                <a:cs typeface="Verdana"/>
              </a:rPr>
              <a:t>Experimental</a:t>
            </a:r>
            <a:r>
              <a:rPr sz="1600" spc="-195" dirty="0">
                <a:latin typeface="Verdana"/>
                <a:cs typeface="Verdana"/>
              </a:rPr>
              <a:t> </a:t>
            </a:r>
            <a:r>
              <a:rPr sz="1600" spc="50" dirty="0">
                <a:latin typeface="Verdana"/>
                <a:cs typeface="Verdana"/>
              </a:rPr>
              <a:t>de</a:t>
            </a:r>
            <a:r>
              <a:rPr sz="1600" spc="-200" dirty="0">
                <a:latin typeface="Verdana"/>
                <a:cs typeface="Verdana"/>
              </a:rPr>
              <a:t> </a:t>
            </a:r>
            <a:r>
              <a:rPr sz="1600" spc="105" dirty="0">
                <a:latin typeface="Verdana"/>
                <a:cs typeface="Verdana"/>
              </a:rPr>
              <a:t>Guayana </a:t>
            </a:r>
            <a:r>
              <a:rPr sz="1600" spc="120" dirty="0">
                <a:latin typeface="Verdana"/>
                <a:cs typeface="Verdana"/>
              </a:rPr>
              <a:t>Coordinación</a:t>
            </a:r>
            <a:r>
              <a:rPr sz="1600" spc="-185" dirty="0">
                <a:latin typeface="Verdana"/>
                <a:cs typeface="Verdana"/>
              </a:rPr>
              <a:t> </a:t>
            </a:r>
            <a:r>
              <a:rPr sz="1600" spc="50" dirty="0">
                <a:latin typeface="Verdana"/>
                <a:cs typeface="Verdana"/>
              </a:rPr>
              <a:t>de</a:t>
            </a:r>
            <a:r>
              <a:rPr sz="1600" spc="-180" dirty="0">
                <a:latin typeface="Verdana"/>
                <a:cs typeface="Verdana"/>
              </a:rPr>
              <a:t> </a:t>
            </a:r>
            <a:r>
              <a:rPr sz="1600" spc="140" dirty="0">
                <a:latin typeface="Verdana"/>
                <a:cs typeface="Verdana"/>
              </a:rPr>
              <a:t>Pregrado </a:t>
            </a:r>
            <a:r>
              <a:rPr sz="1600" spc="130" dirty="0">
                <a:latin typeface="Verdana"/>
                <a:cs typeface="Verdana"/>
              </a:rPr>
              <a:t>Vicerrectorado</a:t>
            </a:r>
            <a:r>
              <a:rPr sz="1600" spc="-204" dirty="0">
                <a:latin typeface="Verdana"/>
                <a:cs typeface="Verdana"/>
              </a:rPr>
              <a:t> </a:t>
            </a:r>
            <a:r>
              <a:rPr sz="1600" spc="95" dirty="0">
                <a:latin typeface="Verdana"/>
                <a:cs typeface="Verdana"/>
              </a:rPr>
              <a:t>Académico </a:t>
            </a:r>
            <a:r>
              <a:rPr sz="1600" spc="140" dirty="0">
                <a:latin typeface="Verdana"/>
                <a:cs typeface="Verdana"/>
              </a:rPr>
              <a:t>Administración</a:t>
            </a:r>
            <a:r>
              <a:rPr sz="1600" spc="-190" dirty="0">
                <a:latin typeface="Verdana"/>
                <a:cs typeface="Verdana"/>
              </a:rPr>
              <a:t> </a:t>
            </a:r>
            <a:r>
              <a:rPr sz="1600" spc="50" dirty="0">
                <a:latin typeface="Verdana"/>
                <a:cs typeface="Verdana"/>
              </a:rPr>
              <a:t>de</a:t>
            </a:r>
            <a:r>
              <a:rPr sz="1600" spc="-190" dirty="0">
                <a:latin typeface="Verdana"/>
                <a:cs typeface="Verdana"/>
              </a:rPr>
              <a:t> </a:t>
            </a:r>
            <a:r>
              <a:rPr sz="1600" spc="100" dirty="0">
                <a:latin typeface="Verdana"/>
                <a:cs typeface="Verdana"/>
              </a:rPr>
              <a:t>Empresas</a:t>
            </a:r>
            <a:endParaRPr sz="1600">
              <a:latin typeface="Verdana"/>
              <a:cs typeface="Verdana"/>
            </a:endParaRPr>
          </a:p>
          <a:p>
            <a:pPr marL="832485" marR="825500" indent="859790">
              <a:lnSpc>
                <a:spcPct val="115500"/>
              </a:lnSpc>
            </a:pPr>
            <a:r>
              <a:rPr sz="1600" spc="100" dirty="0">
                <a:latin typeface="Verdana"/>
                <a:cs typeface="Verdana"/>
              </a:rPr>
              <a:t>sección</a:t>
            </a:r>
            <a:r>
              <a:rPr sz="1600" spc="-195" dirty="0">
                <a:latin typeface="Verdana"/>
                <a:cs typeface="Verdana"/>
              </a:rPr>
              <a:t> </a:t>
            </a:r>
            <a:r>
              <a:rPr sz="1600" spc="-434" dirty="0">
                <a:latin typeface="Verdana"/>
                <a:cs typeface="Verdana"/>
              </a:rPr>
              <a:t>1</a:t>
            </a:r>
            <a:r>
              <a:rPr sz="1600" spc="125" dirty="0">
                <a:latin typeface="Verdana"/>
                <a:cs typeface="Verdana"/>
              </a:rPr>
              <a:t> Organización</a:t>
            </a:r>
            <a:r>
              <a:rPr sz="1600" spc="-200" dirty="0">
                <a:latin typeface="Verdana"/>
                <a:cs typeface="Verdana"/>
              </a:rPr>
              <a:t> </a:t>
            </a:r>
            <a:r>
              <a:rPr sz="1600" spc="150" dirty="0">
                <a:latin typeface="Verdana"/>
                <a:cs typeface="Verdana"/>
              </a:rPr>
              <a:t>y</a:t>
            </a:r>
            <a:r>
              <a:rPr sz="1600" spc="-200" dirty="0">
                <a:latin typeface="Verdana"/>
                <a:cs typeface="Verdana"/>
              </a:rPr>
              <a:t> </a:t>
            </a:r>
            <a:r>
              <a:rPr sz="1600" spc="70" dirty="0">
                <a:latin typeface="Verdana"/>
                <a:cs typeface="Verdana"/>
              </a:rPr>
              <a:t>Métodos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5090" y="3954701"/>
            <a:ext cx="5779135" cy="847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45819">
              <a:lnSpc>
                <a:spcPct val="114700"/>
              </a:lnSpc>
              <a:spcBef>
                <a:spcPts val="100"/>
              </a:spcBef>
            </a:pPr>
            <a:r>
              <a:rPr sz="2350" spc="370" dirty="0">
                <a:latin typeface="Times New Roman"/>
                <a:cs typeface="Times New Roman"/>
              </a:rPr>
              <a:t>DIAGRAMA</a:t>
            </a:r>
            <a:r>
              <a:rPr sz="2350" spc="235" dirty="0">
                <a:latin typeface="Times New Roman"/>
                <a:cs typeface="Times New Roman"/>
              </a:rPr>
              <a:t> </a:t>
            </a:r>
            <a:r>
              <a:rPr sz="2350" spc="270" dirty="0">
                <a:latin typeface="Times New Roman"/>
                <a:cs typeface="Times New Roman"/>
              </a:rPr>
              <a:t>DE</a:t>
            </a:r>
            <a:r>
              <a:rPr sz="2350" spc="240" dirty="0">
                <a:latin typeface="Times New Roman"/>
                <a:cs typeface="Times New Roman"/>
              </a:rPr>
              <a:t> </a:t>
            </a:r>
            <a:r>
              <a:rPr sz="2350" spc="340" dirty="0">
                <a:latin typeface="Times New Roman"/>
                <a:cs typeface="Times New Roman"/>
              </a:rPr>
              <a:t>FLUJOS, </a:t>
            </a:r>
            <a:r>
              <a:rPr sz="2350" spc="390" dirty="0">
                <a:latin typeface="Times New Roman"/>
                <a:cs typeface="Times New Roman"/>
              </a:rPr>
              <a:t>FLUJOGRAMAS</a:t>
            </a:r>
            <a:r>
              <a:rPr sz="2350" spc="245" dirty="0">
                <a:latin typeface="Times New Roman"/>
                <a:cs typeface="Times New Roman"/>
              </a:rPr>
              <a:t> </a:t>
            </a:r>
            <a:r>
              <a:rPr sz="2350" spc="270" dirty="0">
                <a:latin typeface="Times New Roman"/>
                <a:cs typeface="Times New Roman"/>
              </a:rPr>
              <a:t>O</a:t>
            </a:r>
            <a:r>
              <a:rPr sz="2350" spc="245" dirty="0">
                <a:latin typeface="Times New Roman"/>
                <a:cs typeface="Times New Roman"/>
              </a:rPr>
              <a:t> </a:t>
            </a:r>
            <a:r>
              <a:rPr sz="2350" spc="330" dirty="0">
                <a:latin typeface="Times New Roman"/>
                <a:cs typeface="Times New Roman"/>
              </a:rPr>
              <a:t>FLUXOGRAMA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9977" y="6130925"/>
            <a:ext cx="1348740" cy="4445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3020" algn="ctr">
              <a:lnSpc>
                <a:spcPct val="100000"/>
              </a:lnSpc>
              <a:spcBef>
                <a:spcPts val="310"/>
              </a:spcBef>
            </a:pPr>
            <a:r>
              <a:rPr sz="1200" spc="40" dirty="0">
                <a:latin typeface="Verdana"/>
                <a:cs typeface="Verdana"/>
              </a:rPr>
              <a:t>PROFESORA: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210"/>
              </a:spcBef>
            </a:pPr>
            <a:r>
              <a:rPr sz="1200" spc="80" dirty="0">
                <a:latin typeface="Verdana"/>
                <a:cs typeface="Verdana"/>
              </a:rPr>
              <a:t>Nancy</a:t>
            </a:r>
            <a:r>
              <a:rPr sz="1200" spc="-155" dirty="0">
                <a:latin typeface="Verdana"/>
                <a:cs typeface="Verdana"/>
              </a:rPr>
              <a:t> </a:t>
            </a:r>
            <a:r>
              <a:rPr sz="1200" spc="85" dirty="0">
                <a:latin typeface="Verdana"/>
                <a:cs typeface="Verdana"/>
              </a:rPr>
              <a:t>Figueroa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83152" y="6102858"/>
            <a:ext cx="2322195" cy="835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1800"/>
              </a:lnSpc>
              <a:spcBef>
                <a:spcPts val="95"/>
              </a:spcBef>
              <a:tabLst>
                <a:tab pos="802005" algn="l"/>
              </a:tabLst>
            </a:pPr>
            <a:r>
              <a:rPr sz="950" dirty="0">
                <a:latin typeface="Verdana"/>
                <a:cs typeface="Verdana"/>
              </a:rPr>
              <a:t>V32287931</a:t>
            </a:r>
            <a:r>
              <a:rPr sz="950" spc="395" dirty="0">
                <a:latin typeface="Verdana"/>
                <a:cs typeface="Verdana"/>
              </a:rPr>
              <a:t> </a:t>
            </a:r>
            <a:r>
              <a:rPr sz="950" spc="55" dirty="0">
                <a:latin typeface="Verdana"/>
                <a:cs typeface="Verdana"/>
              </a:rPr>
              <a:t>Betancourt,</a:t>
            </a:r>
            <a:r>
              <a:rPr sz="950" spc="-125" dirty="0">
                <a:latin typeface="Verdana"/>
                <a:cs typeface="Verdana"/>
              </a:rPr>
              <a:t> </a:t>
            </a:r>
            <a:r>
              <a:rPr sz="950" spc="70" dirty="0">
                <a:latin typeface="Verdana"/>
                <a:cs typeface="Verdana"/>
              </a:rPr>
              <a:t>Yulice </a:t>
            </a:r>
            <a:r>
              <a:rPr sz="950" spc="-10" dirty="0">
                <a:latin typeface="Verdana"/>
                <a:cs typeface="Verdana"/>
              </a:rPr>
              <a:t>V31701670</a:t>
            </a:r>
            <a:r>
              <a:rPr sz="950" dirty="0">
                <a:latin typeface="Verdana"/>
                <a:cs typeface="Verdana"/>
              </a:rPr>
              <a:t>	</a:t>
            </a:r>
            <a:r>
              <a:rPr sz="950" spc="70" dirty="0">
                <a:latin typeface="Verdana"/>
                <a:cs typeface="Verdana"/>
              </a:rPr>
              <a:t>Morales,</a:t>
            </a:r>
            <a:r>
              <a:rPr sz="950" spc="-100" dirty="0">
                <a:latin typeface="Verdana"/>
                <a:cs typeface="Verdana"/>
              </a:rPr>
              <a:t> </a:t>
            </a:r>
            <a:r>
              <a:rPr sz="950" spc="75" dirty="0">
                <a:latin typeface="Verdana"/>
                <a:cs typeface="Verdana"/>
              </a:rPr>
              <a:t>Mariangelica </a:t>
            </a:r>
            <a:r>
              <a:rPr sz="950" dirty="0">
                <a:latin typeface="Verdana"/>
                <a:cs typeface="Verdana"/>
              </a:rPr>
              <a:t>V20554662</a:t>
            </a:r>
            <a:r>
              <a:rPr sz="950" spc="350" dirty="0">
                <a:latin typeface="Verdana"/>
                <a:cs typeface="Verdana"/>
              </a:rPr>
              <a:t> </a:t>
            </a:r>
            <a:r>
              <a:rPr sz="950" spc="65" dirty="0">
                <a:latin typeface="Verdana"/>
                <a:cs typeface="Verdana"/>
              </a:rPr>
              <a:t>Moreno,</a:t>
            </a:r>
            <a:r>
              <a:rPr sz="950" spc="-85" dirty="0">
                <a:latin typeface="Verdana"/>
                <a:cs typeface="Verdana"/>
              </a:rPr>
              <a:t> </a:t>
            </a:r>
            <a:r>
              <a:rPr sz="950" spc="-10" dirty="0">
                <a:latin typeface="Verdana"/>
                <a:cs typeface="Verdana"/>
              </a:rPr>
              <a:t>Genesis </a:t>
            </a:r>
            <a:r>
              <a:rPr sz="950" dirty="0">
                <a:latin typeface="Verdana"/>
                <a:cs typeface="Verdana"/>
              </a:rPr>
              <a:t>V31444896</a:t>
            </a:r>
            <a:r>
              <a:rPr sz="950" spc="420" dirty="0">
                <a:latin typeface="Verdana"/>
                <a:cs typeface="Verdana"/>
              </a:rPr>
              <a:t> </a:t>
            </a:r>
            <a:r>
              <a:rPr sz="950" spc="60" dirty="0">
                <a:latin typeface="Verdana"/>
                <a:cs typeface="Verdana"/>
              </a:rPr>
              <a:t>Muñoz,</a:t>
            </a:r>
            <a:r>
              <a:rPr sz="950" spc="-125" dirty="0">
                <a:latin typeface="Verdana"/>
                <a:cs typeface="Verdana"/>
              </a:rPr>
              <a:t> </a:t>
            </a:r>
            <a:r>
              <a:rPr sz="950" spc="105" dirty="0">
                <a:latin typeface="Verdana"/>
                <a:cs typeface="Verdana"/>
              </a:rPr>
              <a:t>Maria</a:t>
            </a:r>
            <a:r>
              <a:rPr sz="950" spc="-125" dirty="0">
                <a:latin typeface="Verdana"/>
                <a:cs typeface="Verdana"/>
              </a:rPr>
              <a:t> </a:t>
            </a:r>
            <a:r>
              <a:rPr sz="950" spc="35" dirty="0">
                <a:latin typeface="Verdana"/>
                <a:cs typeface="Verdana"/>
              </a:rPr>
              <a:t>Alej </a:t>
            </a:r>
            <a:r>
              <a:rPr sz="950" spc="10" dirty="0">
                <a:latin typeface="Verdana"/>
                <a:cs typeface="Verdana"/>
              </a:rPr>
              <a:t>V31049056</a:t>
            </a:r>
            <a:r>
              <a:rPr sz="950" spc="420" dirty="0">
                <a:latin typeface="Verdana"/>
                <a:cs typeface="Verdana"/>
              </a:rPr>
              <a:t> </a:t>
            </a:r>
            <a:r>
              <a:rPr sz="950" spc="10" dirty="0">
                <a:latin typeface="Verdana"/>
                <a:cs typeface="Verdana"/>
              </a:rPr>
              <a:t>Nuñez,</a:t>
            </a:r>
            <a:r>
              <a:rPr sz="950" spc="-105" dirty="0">
                <a:latin typeface="Verdana"/>
                <a:cs typeface="Verdana"/>
              </a:rPr>
              <a:t> </a:t>
            </a:r>
            <a:r>
              <a:rPr sz="950" spc="90" dirty="0">
                <a:latin typeface="Verdana"/>
                <a:cs typeface="Verdana"/>
              </a:rPr>
              <a:t>Juan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41505" y="5773532"/>
            <a:ext cx="12496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0" dirty="0">
                <a:latin typeface="Verdana"/>
                <a:cs typeface="Verdana"/>
              </a:rPr>
              <a:t>BACHILLERES: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5084" y="314007"/>
            <a:ext cx="11137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4" dirty="0"/>
              <a:t>DEFINICIÓN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87511" y="533082"/>
            <a:ext cx="3229610" cy="77406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 marR="5080" algn="ctr">
              <a:lnSpc>
                <a:spcPct val="68500"/>
              </a:lnSpc>
              <a:spcBef>
                <a:spcPts val="890"/>
              </a:spcBef>
            </a:pPr>
            <a:r>
              <a:rPr sz="2100" i="1" spc="-350" dirty="0">
                <a:latin typeface="Trebuchet MS"/>
                <a:cs typeface="Trebuchet MS"/>
              </a:rPr>
              <a:t>de</a:t>
            </a:r>
            <a:r>
              <a:rPr sz="2100" i="1" spc="85" dirty="0">
                <a:latin typeface="Trebuchet MS"/>
                <a:cs typeface="Trebuchet MS"/>
              </a:rPr>
              <a:t> </a:t>
            </a:r>
            <a:r>
              <a:rPr sz="2100" i="1" spc="-260" dirty="0">
                <a:latin typeface="Trebuchet MS"/>
                <a:cs typeface="Trebuchet MS"/>
              </a:rPr>
              <a:t>Diagrama</a:t>
            </a:r>
            <a:r>
              <a:rPr sz="2100" i="1" spc="90" dirty="0">
                <a:latin typeface="Trebuchet MS"/>
                <a:cs typeface="Trebuchet MS"/>
              </a:rPr>
              <a:t> </a:t>
            </a:r>
            <a:r>
              <a:rPr sz="2100" i="1" spc="-350" dirty="0">
                <a:latin typeface="Trebuchet MS"/>
                <a:cs typeface="Trebuchet MS"/>
              </a:rPr>
              <a:t>de</a:t>
            </a:r>
            <a:r>
              <a:rPr sz="2100" i="1" spc="90" dirty="0">
                <a:latin typeface="Trebuchet MS"/>
                <a:cs typeface="Trebuchet MS"/>
              </a:rPr>
              <a:t> </a:t>
            </a:r>
            <a:r>
              <a:rPr sz="2100" i="1" spc="-325" dirty="0">
                <a:latin typeface="Trebuchet MS"/>
                <a:cs typeface="Trebuchet MS"/>
              </a:rPr>
              <a:t>Flujos,</a:t>
            </a:r>
            <a:r>
              <a:rPr sz="2100" i="1" spc="90" dirty="0">
                <a:latin typeface="Trebuchet MS"/>
                <a:cs typeface="Trebuchet MS"/>
              </a:rPr>
              <a:t> </a:t>
            </a:r>
            <a:r>
              <a:rPr sz="2100" i="1" spc="-295" dirty="0">
                <a:latin typeface="Trebuchet MS"/>
                <a:cs typeface="Trebuchet MS"/>
              </a:rPr>
              <a:t>Flujograma </a:t>
            </a:r>
            <a:r>
              <a:rPr sz="2100" i="1" spc="-484" dirty="0">
                <a:latin typeface="Trebuchet MS"/>
                <a:cs typeface="Trebuchet MS"/>
              </a:rPr>
              <a:t>o</a:t>
            </a:r>
            <a:r>
              <a:rPr sz="2100" i="1" spc="75" dirty="0">
                <a:latin typeface="Trebuchet MS"/>
                <a:cs typeface="Trebuchet MS"/>
              </a:rPr>
              <a:t> </a:t>
            </a:r>
            <a:r>
              <a:rPr sz="2100" i="1" spc="-285" dirty="0">
                <a:latin typeface="Trebuchet MS"/>
                <a:cs typeface="Trebuchet MS"/>
              </a:rPr>
              <a:t>Fluxograma</a:t>
            </a:r>
            <a:endParaRPr sz="2100">
              <a:latin typeface="Trebuchet MS"/>
              <a:cs typeface="Trebuchet MS"/>
            </a:endParaRPr>
          </a:p>
          <a:p>
            <a:pPr marL="56515" algn="ctr">
              <a:lnSpc>
                <a:spcPct val="100000"/>
              </a:lnSpc>
              <a:spcBef>
                <a:spcPts val="325"/>
              </a:spcBef>
            </a:pPr>
            <a:r>
              <a:rPr sz="1100" dirty="0">
                <a:latin typeface="Calibri"/>
                <a:cs typeface="Calibri"/>
              </a:rPr>
              <a:t>Un</a:t>
            </a:r>
            <a:r>
              <a:rPr sz="1100" spc="1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diagrama</a:t>
            </a:r>
            <a:r>
              <a:rPr sz="1100" spc="14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de</a:t>
            </a:r>
            <a:r>
              <a:rPr sz="1100" spc="1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flujo</a:t>
            </a:r>
            <a:r>
              <a:rPr sz="1100" spc="1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es</a:t>
            </a:r>
            <a:r>
              <a:rPr sz="1100" spc="1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un</a:t>
            </a:r>
            <a:r>
              <a:rPr sz="1100" spc="1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diagrama</a:t>
            </a:r>
            <a:r>
              <a:rPr sz="1100" spc="14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que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07595" y="1281675"/>
            <a:ext cx="2646045" cy="12179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18600"/>
              </a:lnSpc>
              <a:spcBef>
                <a:spcPts val="90"/>
              </a:spcBef>
            </a:pPr>
            <a:r>
              <a:rPr sz="1100" spc="-30" dirty="0">
                <a:latin typeface="Calibri"/>
                <a:cs typeface="Calibri"/>
              </a:rPr>
              <a:t>describe</a:t>
            </a:r>
            <a:r>
              <a:rPr sz="1100" spc="10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un</a:t>
            </a:r>
            <a:r>
              <a:rPr sz="1100" spc="105" dirty="0">
                <a:latin typeface="Calibri"/>
                <a:cs typeface="Calibri"/>
              </a:rPr>
              <a:t> </a:t>
            </a:r>
            <a:r>
              <a:rPr sz="1100" spc="-35" dirty="0">
                <a:latin typeface="Calibri"/>
                <a:cs typeface="Calibri"/>
              </a:rPr>
              <a:t>proceso,</a:t>
            </a:r>
            <a:r>
              <a:rPr sz="1100" spc="10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sistema</a:t>
            </a:r>
            <a:r>
              <a:rPr sz="1100" spc="10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0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algoritmo </a:t>
            </a:r>
            <a:r>
              <a:rPr sz="1100" dirty="0">
                <a:latin typeface="Calibri"/>
                <a:cs typeface="Calibri"/>
              </a:rPr>
              <a:t>informático.</a:t>
            </a:r>
            <a:r>
              <a:rPr sz="1100" spc="10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Se</a:t>
            </a:r>
            <a:r>
              <a:rPr sz="1100" spc="1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usan</a:t>
            </a:r>
            <a:r>
              <a:rPr sz="1100" spc="110" dirty="0">
                <a:latin typeface="Calibri"/>
                <a:cs typeface="Calibri"/>
              </a:rPr>
              <a:t> </a:t>
            </a:r>
            <a:r>
              <a:rPr sz="1100" spc="-30" dirty="0">
                <a:latin typeface="Calibri"/>
                <a:cs typeface="Calibri"/>
              </a:rPr>
              <a:t>ampliamente</a:t>
            </a:r>
            <a:r>
              <a:rPr sz="1100" spc="11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en </a:t>
            </a:r>
            <a:r>
              <a:rPr sz="1100" spc="-40" dirty="0">
                <a:latin typeface="Calibri"/>
                <a:cs typeface="Calibri"/>
              </a:rPr>
              <a:t>numerosos</a:t>
            </a:r>
            <a:r>
              <a:rPr sz="1100" spc="13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campos</a:t>
            </a:r>
            <a:r>
              <a:rPr sz="1100" spc="1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para</a:t>
            </a:r>
            <a:r>
              <a:rPr sz="1100" spc="135" dirty="0">
                <a:latin typeface="Calibri"/>
                <a:cs typeface="Calibri"/>
              </a:rPr>
              <a:t> </a:t>
            </a:r>
            <a:r>
              <a:rPr sz="1100" spc="-40" dirty="0">
                <a:latin typeface="Calibri"/>
                <a:cs typeface="Calibri"/>
              </a:rPr>
              <a:t>documentar,</a:t>
            </a:r>
            <a:r>
              <a:rPr sz="1100" spc="14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estudiar, </a:t>
            </a:r>
            <a:r>
              <a:rPr sz="1100" dirty="0">
                <a:latin typeface="Calibri"/>
                <a:cs typeface="Calibri"/>
              </a:rPr>
              <a:t>planificar,</a:t>
            </a:r>
            <a:r>
              <a:rPr sz="1100" spc="17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mejorar</a:t>
            </a:r>
            <a:r>
              <a:rPr sz="1100" spc="17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17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comunicar</a:t>
            </a:r>
            <a:r>
              <a:rPr sz="1100" spc="170" dirty="0">
                <a:latin typeface="Calibri"/>
                <a:cs typeface="Calibri"/>
              </a:rPr>
              <a:t> </a:t>
            </a:r>
            <a:r>
              <a:rPr sz="1100" spc="-30" dirty="0">
                <a:latin typeface="Calibri"/>
                <a:cs typeface="Calibri"/>
              </a:rPr>
              <a:t>procesos</a:t>
            </a:r>
            <a:r>
              <a:rPr sz="1100" spc="17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que </a:t>
            </a:r>
            <a:r>
              <a:rPr sz="1100" spc="-30" dirty="0">
                <a:latin typeface="Calibri"/>
                <a:cs typeface="Calibri"/>
              </a:rPr>
              <a:t>suelen</a:t>
            </a:r>
            <a:r>
              <a:rPr sz="1100" spc="10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ser</a:t>
            </a:r>
            <a:r>
              <a:rPr sz="1100" spc="105" dirty="0">
                <a:latin typeface="Calibri"/>
                <a:cs typeface="Calibri"/>
              </a:rPr>
              <a:t> </a:t>
            </a:r>
            <a:r>
              <a:rPr sz="1100" spc="-30" dirty="0">
                <a:latin typeface="Calibri"/>
                <a:cs typeface="Calibri"/>
              </a:rPr>
              <a:t>complejos</a:t>
            </a:r>
            <a:r>
              <a:rPr sz="1100" spc="10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en</a:t>
            </a:r>
            <a:r>
              <a:rPr sz="1100" spc="10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diagramas</a:t>
            </a:r>
            <a:r>
              <a:rPr sz="1100" spc="10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claros</a:t>
            </a:r>
            <a:r>
              <a:rPr sz="1100" spc="105" dirty="0">
                <a:latin typeface="Calibri"/>
                <a:cs typeface="Calibri"/>
              </a:rPr>
              <a:t> </a:t>
            </a:r>
            <a:r>
              <a:rPr sz="1100" spc="-50" dirty="0">
                <a:latin typeface="Calibri"/>
                <a:cs typeface="Calibri"/>
              </a:rPr>
              <a:t>y</a:t>
            </a:r>
            <a:r>
              <a:rPr sz="1100" dirty="0">
                <a:latin typeface="Calibri"/>
                <a:cs typeface="Calibri"/>
              </a:rPr>
              <a:t> fáciles</a:t>
            </a:r>
            <a:r>
              <a:rPr sz="1100" spc="1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de</a:t>
            </a:r>
            <a:r>
              <a:rPr sz="1100" spc="1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comprender.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9950" y="762152"/>
            <a:ext cx="1550670" cy="320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00" i="1" spc="-215" dirty="0">
                <a:latin typeface="Trebuchet MS"/>
                <a:cs typeface="Trebuchet MS"/>
              </a:rPr>
              <a:t>CARACTERÍSTICAS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59025" y="1271552"/>
            <a:ext cx="2496185" cy="1350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5799"/>
              </a:lnSpc>
              <a:spcBef>
                <a:spcPts val="95"/>
              </a:spcBef>
            </a:pPr>
            <a:r>
              <a:rPr sz="1250" dirty="0">
                <a:latin typeface="Calibri"/>
                <a:cs typeface="Calibri"/>
              </a:rPr>
              <a:t>Se</a:t>
            </a:r>
            <a:r>
              <a:rPr sz="1250" spc="135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trata</a:t>
            </a:r>
            <a:r>
              <a:rPr sz="1250" spc="140" dirty="0">
                <a:latin typeface="Calibri"/>
                <a:cs typeface="Calibri"/>
              </a:rPr>
              <a:t> </a:t>
            </a:r>
            <a:r>
              <a:rPr sz="1250" spc="-30" dirty="0">
                <a:latin typeface="Calibri"/>
                <a:cs typeface="Calibri"/>
              </a:rPr>
              <a:t>de</a:t>
            </a:r>
            <a:r>
              <a:rPr sz="1250" spc="140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un</a:t>
            </a:r>
            <a:r>
              <a:rPr sz="1250" spc="135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gráfico</a:t>
            </a:r>
            <a:r>
              <a:rPr sz="1250" spc="140" dirty="0">
                <a:latin typeface="Calibri"/>
                <a:cs typeface="Calibri"/>
              </a:rPr>
              <a:t> </a:t>
            </a:r>
            <a:r>
              <a:rPr sz="1250" spc="-65" dirty="0">
                <a:latin typeface="Calibri"/>
                <a:cs typeface="Calibri"/>
              </a:rPr>
              <a:t>compuesto</a:t>
            </a:r>
            <a:r>
              <a:rPr sz="1250" spc="140" dirty="0">
                <a:latin typeface="Calibri"/>
                <a:cs typeface="Calibri"/>
              </a:rPr>
              <a:t> </a:t>
            </a:r>
            <a:r>
              <a:rPr sz="1250" spc="-25" dirty="0">
                <a:latin typeface="Calibri"/>
                <a:cs typeface="Calibri"/>
              </a:rPr>
              <a:t>por </a:t>
            </a:r>
            <a:r>
              <a:rPr sz="1250" dirty="0">
                <a:latin typeface="Calibri"/>
                <a:cs typeface="Calibri"/>
              </a:rPr>
              <a:t>distintos</a:t>
            </a:r>
            <a:r>
              <a:rPr sz="1250" spc="135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tipos</a:t>
            </a:r>
            <a:r>
              <a:rPr sz="1250" spc="140" dirty="0">
                <a:latin typeface="Calibri"/>
                <a:cs typeface="Calibri"/>
              </a:rPr>
              <a:t> </a:t>
            </a:r>
            <a:r>
              <a:rPr sz="1250" spc="-30" dirty="0">
                <a:latin typeface="Calibri"/>
                <a:cs typeface="Calibri"/>
              </a:rPr>
              <a:t>de</a:t>
            </a:r>
            <a:r>
              <a:rPr sz="1250" spc="140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figuras</a:t>
            </a:r>
            <a:r>
              <a:rPr sz="1250" spc="140" dirty="0">
                <a:latin typeface="Calibri"/>
                <a:cs typeface="Calibri"/>
              </a:rPr>
              <a:t> </a:t>
            </a:r>
            <a:r>
              <a:rPr sz="1250" spc="-10" dirty="0">
                <a:latin typeface="Calibri"/>
                <a:cs typeface="Calibri"/>
              </a:rPr>
              <a:t>geométricas </a:t>
            </a:r>
            <a:r>
              <a:rPr sz="1250" dirty="0">
                <a:latin typeface="Calibri"/>
                <a:cs typeface="Calibri"/>
              </a:rPr>
              <a:t>y</a:t>
            </a:r>
            <a:r>
              <a:rPr sz="1250" spc="120" dirty="0">
                <a:latin typeface="Calibri"/>
                <a:cs typeface="Calibri"/>
              </a:rPr>
              <a:t> </a:t>
            </a:r>
            <a:r>
              <a:rPr sz="1250" spc="-10" dirty="0">
                <a:latin typeface="Calibri"/>
                <a:cs typeface="Calibri"/>
              </a:rPr>
              <a:t>líneas,</a:t>
            </a:r>
            <a:r>
              <a:rPr sz="1250" spc="125" dirty="0">
                <a:latin typeface="Calibri"/>
                <a:cs typeface="Calibri"/>
              </a:rPr>
              <a:t> </a:t>
            </a:r>
            <a:r>
              <a:rPr sz="1250" spc="-45" dirty="0">
                <a:latin typeface="Calibri"/>
                <a:cs typeface="Calibri"/>
              </a:rPr>
              <a:t>acompañadas</a:t>
            </a:r>
            <a:r>
              <a:rPr sz="1250" spc="125" dirty="0">
                <a:latin typeface="Calibri"/>
                <a:cs typeface="Calibri"/>
              </a:rPr>
              <a:t> </a:t>
            </a:r>
            <a:r>
              <a:rPr sz="1250" spc="-30" dirty="0">
                <a:latin typeface="Calibri"/>
                <a:cs typeface="Calibri"/>
              </a:rPr>
              <a:t>de</a:t>
            </a:r>
            <a:r>
              <a:rPr sz="1250" spc="120" dirty="0">
                <a:latin typeface="Calibri"/>
                <a:cs typeface="Calibri"/>
              </a:rPr>
              <a:t> </a:t>
            </a:r>
            <a:r>
              <a:rPr sz="1250" spc="-10" dirty="0">
                <a:latin typeface="Calibri"/>
                <a:cs typeface="Calibri"/>
              </a:rPr>
              <a:t>texto.</a:t>
            </a:r>
            <a:r>
              <a:rPr sz="1250" spc="125" dirty="0">
                <a:latin typeface="Calibri"/>
                <a:cs typeface="Calibri"/>
              </a:rPr>
              <a:t> </a:t>
            </a:r>
            <a:r>
              <a:rPr sz="1250" spc="-25" dirty="0">
                <a:latin typeface="Calibri"/>
                <a:cs typeface="Calibri"/>
              </a:rPr>
              <a:t>Es </a:t>
            </a:r>
            <a:r>
              <a:rPr sz="1250" spc="-20" dirty="0">
                <a:latin typeface="Calibri"/>
                <a:cs typeface="Calibri"/>
              </a:rPr>
              <a:t>sintético,</a:t>
            </a:r>
            <a:r>
              <a:rPr sz="1250" spc="145" dirty="0">
                <a:latin typeface="Calibri"/>
                <a:cs typeface="Calibri"/>
              </a:rPr>
              <a:t> </a:t>
            </a:r>
            <a:r>
              <a:rPr sz="1250" spc="-40" dirty="0">
                <a:latin typeface="Calibri"/>
                <a:cs typeface="Calibri"/>
              </a:rPr>
              <a:t>secuencial</a:t>
            </a:r>
            <a:r>
              <a:rPr sz="1250" spc="150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y</a:t>
            </a:r>
            <a:r>
              <a:rPr sz="1250" spc="150" dirty="0">
                <a:latin typeface="Calibri"/>
                <a:cs typeface="Calibri"/>
              </a:rPr>
              <a:t> </a:t>
            </a:r>
            <a:r>
              <a:rPr sz="1250" spc="-30" dirty="0">
                <a:latin typeface="Calibri"/>
                <a:cs typeface="Calibri"/>
              </a:rPr>
              <a:t>estructurado.</a:t>
            </a:r>
            <a:r>
              <a:rPr sz="1250" spc="150" dirty="0">
                <a:latin typeface="Calibri"/>
                <a:cs typeface="Calibri"/>
              </a:rPr>
              <a:t> </a:t>
            </a:r>
            <a:r>
              <a:rPr sz="1250" spc="-25" dirty="0">
                <a:latin typeface="Calibri"/>
                <a:cs typeface="Calibri"/>
              </a:rPr>
              <a:t>Su </a:t>
            </a:r>
            <a:r>
              <a:rPr sz="1250" dirty="0">
                <a:latin typeface="Calibri"/>
                <a:cs typeface="Calibri"/>
              </a:rPr>
              <a:t>rol</a:t>
            </a:r>
            <a:r>
              <a:rPr sz="1250" spc="100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principal</a:t>
            </a:r>
            <a:r>
              <a:rPr sz="1250" spc="105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es</a:t>
            </a:r>
            <a:r>
              <a:rPr sz="1250" spc="105" dirty="0">
                <a:latin typeface="Calibri"/>
                <a:cs typeface="Calibri"/>
              </a:rPr>
              <a:t> </a:t>
            </a:r>
            <a:r>
              <a:rPr sz="1250" spc="-45" dirty="0">
                <a:latin typeface="Calibri"/>
                <a:cs typeface="Calibri"/>
              </a:rPr>
              <a:t>representar</a:t>
            </a:r>
            <a:r>
              <a:rPr sz="1250" spc="105" dirty="0">
                <a:latin typeface="Calibri"/>
                <a:cs typeface="Calibri"/>
              </a:rPr>
              <a:t> </a:t>
            </a:r>
            <a:r>
              <a:rPr sz="1250" spc="-30" dirty="0">
                <a:latin typeface="Calibri"/>
                <a:cs typeface="Calibri"/>
              </a:rPr>
              <a:t>de</a:t>
            </a:r>
            <a:r>
              <a:rPr sz="1250" spc="105" dirty="0">
                <a:latin typeface="Calibri"/>
                <a:cs typeface="Calibri"/>
              </a:rPr>
              <a:t> </a:t>
            </a:r>
            <a:r>
              <a:rPr sz="1250" spc="-30" dirty="0">
                <a:latin typeface="Calibri"/>
                <a:cs typeface="Calibri"/>
              </a:rPr>
              <a:t>manera </a:t>
            </a:r>
            <a:r>
              <a:rPr sz="1250" dirty="0">
                <a:latin typeface="Calibri"/>
                <a:cs typeface="Calibri"/>
              </a:rPr>
              <a:t>fácil</a:t>
            </a:r>
            <a:r>
              <a:rPr sz="1250" spc="170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y</a:t>
            </a:r>
            <a:r>
              <a:rPr sz="1250" spc="175" dirty="0">
                <a:latin typeface="Calibri"/>
                <a:cs typeface="Calibri"/>
              </a:rPr>
              <a:t> </a:t>
            </a:r>
            <a:r>
              <a:rPr sz="1250" spc="-40" dirty="0">
                <a:latin typeface="Calibri"/>
                <a:cs typeface="Calibri"/>
              </a:rPr>
              <a:t>concreta</a:t>
            </a:r>
            <a:r>
              <a:rPr sz="1250" spc="170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un</a:t>
            </a:r>
            <a:r>
              <a:rPr sz="1250" spc="175" dirty="0">
                <a:latin typeface="Calibri"/>
                <a:cs typeface="Calibri"/>
              </a:rPr>
              <a:t> </a:t>
            </a:r>
            <a:r>
              <a:rPr sz="1250" spc="-55" dirty="0">
                <a:latin typeface="Calibri"/>
                <a:cs typeface="Calibri"/>
              </a:rPr>
              <a:t>proceso</a:t>
            </a:r>
            <a:r>
              <a:rPr sz="1250" spc="175" dirty="0">
                <a:latin typeface="Calibri"/>
                <a:cs typeface="Calibri"/>
              </a:rPr>
              <a:t> </a:t>
            </a:r>
            <a:r>
              <a:rPr sz="1250" spc="-10" dirty="0">
                <a:latin typeface="Calibri"/>
                <a:cs typeface="Calibri"/>
              </a:rPr>
              <a:t>complejo.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78410" y="2815003"/>
            <a:ext cx="2701290" cy="51117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761365" marR="5080" indent="-749300">
              <a:lnSpc>
                <a:spcPts val="1710"/>
              </a:lnSpc>
              <a:spcBef>
                <a:spcPts val="495"/>
              </a:spcBef>
            </a:pPr>
            <a:r>
              <a:rPr sz="1750" i="1" spc="-204" dirty="0">
                <a:latin typeface="Trebuchet MS"/>
                <a:cs typeface="Trebuchet MS"/>
              </a:rPr>
              <a:t>PASOS</a:t>
            </a:r>
            <a:r>
              <a:rPr sz="1750" i="1" spc="25" dirty="0">
                <a:latin typeface="Trebuchet MS"/>
                <a:cs typeface="Trebuchet MS"/>
              </a:rPr>
              <a:t> </a:t>
            </a:r>
            <a:r>
              <a:rPr sz="1750" i="1" spc="-150" dirty="0">
                <a:latin typeface="Trebuchet MS"/>
                <a:cs typeface="Trebuchet MS"/>
              </a:rPr>
              <a:t>Y</a:t>
            </a:r>
            <a:r>
              <a:rPr sz="1750" i="1" spc="30" dirty="0">
                <a:latin typeface="Trebuchet MS"/>
                <a:cs typeface="Trebuchet MS"/>
              </a:rPr>
              <a:t> </a:t>
            </a:r>
            <a:r>
              <a:rPr sz="1750" i="1" spc="-235" dirty="0">
                <a:latin typeface="Trebuchet MS"/>
                <a:cs typeface="Trebuchet MS"/>
              </a:rPr>
              <a:t>DISEÑO</a:t>
            </a:r>
            <a:r>
              <a:rPr sz="1750" i="1" spc="25" dirty="0">
                <a:latin typeface="Trebuchet MS"/>
                <a:cs typeface="Trebuchet MS"/>
              </a:rPr>
              <a:t> </a:t>
            </a:r>
            <a:r>
              <a:rPr sz="1750" i="1" spc="-200" dirty="0">
                <a:latin typeface="Trebuchet MS"/>
                <a:cs typeface="Trebuchet MS"/>
              </a:rPr>
              <a:t>PARA</a:t>
            </a:r>
            <a:r>
              <a:rPr sz="1750" i="1" spc="30" dirty="0">
                <a:latin typeface="Trebuchet MS"/>
                <a:cs typeface="Trebuchet MS"/>
              </a:rPr>
              <a:t> </a:t>
            </a:r>
            <a:r>
              <a:rPr sz="1750" i="1" spc="-204" dirty="0">
                <a:latin typeface="Trebuchet MS"/>
                <a:cs typeface="Trebuchet MS"/>
              </a:rPr>
              <a:t>ELABORAR </a:t>
            </a:r>
            <a:r>
              <a:rPr sz="1750" i="1" spc="-265" dirty="0">
                <a:latin typeface="Trebuchet MS"/>
                <a:cs typeface="Trebuchet MS"/>
              </a:rPr>
              <a:t>UN</a:t>
            </a:r>
            <a:r>
              <a:rPr sz="1750" i="1" spc="-10" dirty="0">
                <a:latin typeface="Trebuchet MS"/>
                <a:cs typeface="Trebuchet MS"/>
              </a:rPr>
              <a:t> </a:t>
            </a:r>
            <a:r>
              <a:rPr sz="1750" i="1" spc="-55" dirty="0">
                <a:latin typeface="Trebuchet MS"/>
                <a:cs typeface="Trebuchet MS"/>
              </a:rPr>
              <a:t>DIAGRAMA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13675" y="3404832"/>
            <a:ext cx="2565400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03530" algn="l"/>
              </a:tabLst>
            </a:pPr>
            <a:r>
              <a:rPr sz="1400" spc="-50" dirty="0">
                <a:latin typeface="Calibri"/>
                <a:cs typeface="Calibri"/>
              </a:rPr>
              <a:t>-</a:t>
            </a:r>
            <a:r>
              <a:rPr sz="1400" dirty="0">
                <a:latin typeface="Calibri"/>
                <a:cs typeface="Calibri"/>
              </a:rPr>
              <a:t>	</a:t>
            </a:r>
            <a:r>
              <a:rPr sz="1400" spc="-80" dirty="0">
                <a:latin typeface="Calibri"/>
                <a:cs typeface="Calibri"/>
              </a:rPr>
              <a:t>Nombre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del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spc="-55" dirty="0">
                <a:latin typeface="Calibri"/>
                <a:cs typeface="Calibri"/>
              </a:rPr>
              <a:t>proceso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indicándolo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13675" y="3904639"/>
            <a:ext cx="2559685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03530" algn="l"/>
              </a:tabLst>
            </a:pPr>
            <a:r>
              <a:rPr sz="1400" spc="-50" dirty="0">
                <a:latin typeface="Calibri"/>
                <a:cs typeface="Calibri"/>
              </a:rPr>
              <a:t>-</a:t>
            </a:r>
            <a:r>
              <a:rPr sz="1400" dirty="0">
                <a:latin typeface="Calibri"/>
                <a:cs typeface="Calibri"/>
              </a:rPr>
              <a:t>	</a:t>
            </a:r>
            <a:r>
              <a:rPr sz="1400" spc="-80" dirty="0">
                <a:latin typeface="Calibri"/>
                <a:cs typeface="Calibri"/>
              </a:rPr>
              <a:t>Nombre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del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spc="-55" dirty="0">
                <a:latin typeface="Calibri"/>
                <a:cs typeface="Calibri"/>
              </a:rPr>
              <a:t>departamento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12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los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13675" y="4154543"/>
            <a:ext cx="2039620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-50" dirty="0">
                <a:latin typeface="Calibri"/>
                <a:cs typeface="Calibri"/>
              </a:rPr>
              <a:t>departamentos</a:t>
            </a:r>
            <a:r>
              <a:rPr sz="1400" spc="130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involucrados.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13675" y="4404447"/>
            <a:ext cx="2183765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03530" algn="l"/>
              </a:tabLst>
            </a:pPr>
            <a:r>
              <a:rPr sz="1400" spc="-50" dirty="0">
                <a:latin typeface="Calibri"/>
                <a:cs typeface="Calibri"/>
              </a:rPr>
              <a:t>-</a:t>
            </a:r>
            <a:r>
              <a:rPr sz="1400" dirty="0">
                <a:latin typeface="Calibri"/>
                <a:cs typeface="Calibri"/>
              </a:rPr>
              <a:t>	</a:t>
            </a:r>
            <a:r>
              <a:rPr sz="1400" spc="-80" dirty="0">
                <a:latin typeface="Calibri"/>
                <a:cs typeface="Calibri"/>
              </a:rPr>
              <a:t>Nombre</a:t>
            </a:r>
            <a:r>
              <a:rPr sz="1400" spc="130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de</a:t>
            </a:r>
            <a:r>
              <a:rPr sz="1400" spc="1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130" dirty="0">
                <a:latin typeface="Calibri"/>
                <a:cs typeface="Calibri"/>
              </a:rPr>
              <a:t> </a:t>
            </a:r>
            <a:r>
              <a:rPr sz="1400" spc="-35" dirty="0">
                <a:latin typeface="Calibri"/>
                <a:cs typeface="Calibri"/>
              </a:rPr>
              <a:t>persona</a:t>
            </a:r>
            <a:r>
              <a:rPr sz="1400" spc="135" dirty="0">
                <a:latin typeface="Calibri"/>
                <a:cs typeface="Calibri"/>
              </a:rPr>
              <a:t> </a:t>
            </a:r>
            <a:r>
              <a:rPr sz="1400" spc="-60" dirty="0">
                <a:latin typeface="Calibri"/>
                <a:cs typeface="Calibri"/>
              </a:rPr>
              <a:t>que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13675" y="4654350"/>
            <a:ext cx="1524635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-30" dirty="0">
                <a:latin typeface="Calibri"/>
                <a:cs typeface="Calibri"/>
              </a:rPr>
              <a:t>preparó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diagrama.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13675" y="4904254"/>
            <a:ext cx="2494280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03530" algn="l"/>
              </a:tabLst>
            </a:pPr>
            <a:r>
              <a:rPr sz="1400" spc="-50" dirty="0">
                <a:latin typeface="Calibri"/>
                <a:cs typeface="Calibri"/>
              </a:rPr>
              <a:t>-</a:t>
            </a:r>
            <a:r>
              <a:rPr sz="1400" dirty="0">
                <a:latin typeface="Calibri"/>
                <a:cs typeface="Calibri"/>
              </a:rPr>
              <a:t>	</a:t>
            </a:r>
            <a:r>
              <a:rPr sz="1400" spc="-75" dirty="0">
                <a:latin typeface="Calibri"/>
                <a:cs typeface="Calibri"/>
              </a:rPr>
              <a:t>Número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de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spc="-35" dirty="0">
                <a:latin typeface="Calibri"/>
                <a:cs typeface="Calibri"/>
              </a:rPr>
              <a:t>personas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puestos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13675" y="5154157"/>
            <a:ext cx="939800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-35" dirty="0">
                <a:latin typeface="Calibri"/>
                <a:cs typeface="Calibri"/>
              </a:rPr>
              <a:t>involucrados.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13675" y="5372255"/>
            <a:ext cx="2394585" cy="52578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03530" indent="-290830">
              <a:lnSpc>
                <a:spcPct val="100000"/>
              </a:lnSpc>
              <a:spcBef>
                <a:spcPts val="380"/>
              </a:spcBef>
              <a:buChar char="-"/>
              <a:tabLst>
                <a:tab pos="303530" algn="l"/>
              </a:tabLst>
            </a:pPr>
            <a:r>
              <a:rPr sz="1400" spc="-75" dirty="0">
                <a:latin typeface="Calibri"/>
                <a:cs typeface="Calibri"/>
              </a:rPr>
              <a:t>Número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de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pasos.</a:t>
            </a:r>
            <a:endParaRPr sz="1400">
              <a:latin typeface="Calibri"/>
              <a:cs typeface="Calibri"/>
            </a:endParaRPr>
          </a:p>
          <a:p>
            <a:pPr marL="303530" indent="-290830">
              <a:lnSpc>
                <a:spcPct val="100000"/>
              </a:lnSpc>
              <a:spcBef>
                <a:spcPts val="290"/>
              </a:spcBef>
              <a:buChar char="-"/>
              <a:tabLst>
                <a:tab pos="303530" algn="l"/>
              </a:tabLst>
            </a:pPr>
            <a:r>
              <a:rPr sz="1400" dirty="0">
                <a:latin typeface="Calibri"/>
                <a:cs typeface="Calibri"/>
              </a:rPr>
              <a:t>Identificar</a:t>
            </a:r>
            <a:r>
              <a:rPr sz="1400" spc="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cada</a:t>
            </a:r>
            <a:r>
              <a:rPr sz="1400" spc="125" dirty="0">
                <a:latin typeface="Calibri"/>
                <a:cs typeface="Calibri"/>
              </a:rPr>
              <a:t> </a:t>
            </a:r>
            <a:r>
              <a:rPr sz="1400" spc="-45" dirty="0">
                <a:latin typeface="Calibri"/>
                <a:cs typeface="Calibri"/>
              </a:rPr>
              <a:t>columna</a:t>
            </a:r>
            <a:r>
              <a:rPr sz="1400" spc="130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con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13675" y="5872062"/>
            <a:ext cx="2517775" cy="525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100"/>
              </a:lnSpc>
              <a:spcBef>
                <a:spcPts val="95"/>
              </a:spcBef>
            </a:pPr>
            <a:r>
              <a:rPr sz="1400" dirty="0">
                <a:latin typeface="Calibri"/>
                <a:cs typeface="Calibri"/>
              </a:rPr>
              <a:t>el</a:t>
            </a:r>
            <a:r>
              <a:rPr sz="1400" spc="120" dirty="0">
                <a:latin typeface="Calibri"/>
                <a:cs typeface="Calibri"/>
              </a:rPr>
              <a:t> </a:t>
            </a:r>
            <a:r>
              <a:rPr sz="1400" spc="-70" dirty="0">
                <a:latin typeface="Calibri"/>
                <a:cs typeface="Calibri"/>
              </a:rPr>
              <a:t>nombre</a:t>
            </a:r>
            <a:r>
              <a:rPr sz="1400" spc="125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de</a:t>
            </a:r>
            <a:r>
              <a:rPr sz="1400" spc="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120" dirty="0">
                <a:latin typeface="Calibri"/>
                <a:cs typeface="Calibri"/>
              </a:rPr>
              <a:t> </a:t>
            </a:r>
            <a:r>
              <a:rPr sz="1400" spc="-35" dirty="0">
                <a:latin typeface="Calibri"/>
                <a:cs typeface="Calibri"/>
              </a:rPr>
              <a:t>persona</a:t>
            </a:r>
            <a:r>
              <a:rPr sz="1400" spc="1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puesto </a:t>
            </a:r>
            <a:r>
              <a:rPr sz="1400" spc="-60" dirty="0">
                <a:latin typeface="Calibri"/>
                <a:cs typeface="Calibri"/>
              </a:rPr>
              <a:t>que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realiza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cada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uno</a:t>
            </a:r>
            <a:r>
              <a:rPr sz="1400" spc="105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de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los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pasos.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6708" y="4098316"/>
            <a:ext cx="2869565" cy="26949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70485" algn="ctr">
              <a:lnSpc>
                <a:spcPct val="117900"/>
              </a:lnSpc>
              <a:spcBef>
                <a:spcPts val="90"/>
              </a:spcBef>
            </a:pPr>
            <a:r>
              <a:rPr sz="1350" dirty="0">
                <a:latin typeface="Calibri"/>
                <a:cs typeface="Calibri"/>
              </a:rPr>
              <a:t>Los</a:t>
            </a:r>
            <a:r>
              <a:rPr sz="1350" spc="114" dirty="0">
                <a:latin typeface="Calibri"/>
                <a:cs typeface="Calibri"/>
              </a:rPr>
              <a:t> </a:t>
            </a:r>
            <a:r>
              <a:rPr sz="1350" spc="-25" dirty="0">
                <a:latin typeface="Calibri"/>
                <a:cs typeface="Calibri"/>
              </a:rPr>
              <a:t>símbolos</a:t>
            </a:r>
            <a:r>
              <a:rPr sz="1350" spc="11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se</a:t>
            </a:r>
            <a:r>
              <a:rPr sz="1350" spc="114" dirty="0">
                <a:latin typeface="Calibri"/>
                <a:cs typeface="Calibri"/>
              </a:rPr>
              <a:t> </a:t>
            </a:r>
            <a:r>
              <a:rPr sz="1350" spc="-60" dirty="0">
                <a:latin typeface="Calibri"/>
                <a:cs typeface="Calibri"/>
              </a:rPr>
              <a:t>emplean</a:t>
            </a:r>
            <a:r>
              <a:rPr sz="1350" spc="114" dirty="0">
                <a:latin typeface="Calibri"/>
                <a:cs typeface="Calibri"/>
              </a:rPr>
              <a:t> </a:t>
            </a:r>
            <a:r>
              <a:rPr sz="1350" spc="-20" dirty="0">
                <a:latin typeface="Calibri"/>
                <a:cs typeface="Calibri"/>
              </a:rPr>
              <a:t>para </a:t>
            </a:r>
            <a:r>
              <a:rPr sz="1350" spc="-40" dirty="0">
                <a:latin typeface="Calibri"/>
                <a:cs typeface="Calibri"/>
              </a:rPr>
              <a:t>representar</a:t>
            </a:r>
            <a:r>
              <a:rPr sz="1350" spc="17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el</a:t>
            </a:r>
            <a:r>
              <a:rPr sz="1350" spc="17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flujo</a:t>
            </a:r>
            <a:r>
              <a:rPr sz="1350" spc="175" dirty="0">
                <a:latin typeface="Calibri"/>
                <a:cs typeface="Calibri"/>
              </a:rPr>
              <a:t> </a:t>
            </a:r>
            <a:r>
              <a:rPr sz="1350" spc="-25" dirty="0">
                <a:latin typeface="Calibri"/>
                <a:cs typeface="Calibri"/>
              </a:rPr>
              <a:t>de</a:t>
            </a:r>
            <a:r>
              <a:rPr sz="1350" spc="17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la</a:t>
            </a:r>
            <a:r>
              <a:rPr sz="1350" spc="170" dirty="0">
                <a:latin typeface="Calibri"/>
                <a:cs typeface="Calibri"/>
              </a:rPr>
              <a:t> </a:t>
            </a:r>
            <a:r>
              <a:rPr sz="1350" spc="-25" dirty="0">
                <a:latin typeface="Calibri"/>
                <a:cs typeface="Calibri"/>
              </a:rPr>
              <a:t>información,</a:t>
            </a:r>
            <a:r>
              <a:rPr sz="1350" spc="175" dirty="0">
                <a:latin typeface="Calibri"/>
                <a:cs typeface="Calibri"/>
              </a:rPr>
              <a:t> </a:t>
            </a:r>
            <a:r>
              <a:rPr sz="1350" spc="-25" dirty="0">
                <a:latin typeface="Calibri"/>
                <a:cs typeface="Calibri"/>
              </a:rPr>
              <a:t>el origen,</a:t>
            </a:r>
            <a:r>
              <a:rPr sz="1350" spc="14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el</a:t>
            </a:r>
            <a:r>
              <a:rPr sz="1350" spc="140" dirty="0">
                <a:latin typeface="Calibri"/>
                <a:cs typeface="Calibri"/>
              </a:rPr>
              <a:t> </a:t>
            </a:r>
            <a:r>
              <a:rPr sz="1350" spc="-20" dirty="0">
                <a:latin typeface="Calibri"/>
                <a:cs typeface="Calibri"/>
              </a:rPr>
              <a:t>destino</a:t>
            </a:r>
            <a:r>
              <a:rPr sz="1350" spc="140" dirty="0">
                <a:latin typeface="Calibri"/>
                <a:cs typeface="Calibri"/>
              </a:rPr>
              <a:t> </a:t>
            </a:r>
            <a:r>
              <a:rPr sz="1350" spc="-25" dirty="0">
                <a:latin typeface="Calibri"/>
                <a:cs typeface="Calibri"/>
              </a:rPr>
              <a:t>de</a:t>
            </a:r>
            <a:r>
              <a:rPr sz="1350" spc="14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los</a:t>
            </a:r>
            <a:r>
              <a:rPr sz="1350" spc="14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datos</a:t>
            </a:r>
            <a:r>
              <a:rPr sz="1350" spc="14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y</a:t>
            </a:r>
            <a:r>
              <a:rPr sz="1350" spc="145" dirty="0">
                <a:latin typeface="Calibri"/>
                <a:cs typeface="Calibri"/>
              </a:rPr>
              <a:t> </a:t>
            </a:r>
            <a:r>
              <a:rPr sz="1350" spc="-20" dirty="0">
                <a:latin typeface="Calibri"/>
                <a:cs typeface="Calibri"/>
              </a:rPr>
              <a:t>dónde </a:t>
            </a:r>
            <a:r>
              <a:rPr sz="1350" dirty="0">
                <a:latin typeface="Calibri"/>
                <a:cs typeface="Calibri"/>
              </a:rPr>
              <a:t>se</a:t>
            </a:r>
            <a:r>
              <a:rPr sz="1350" spc="160" dirty="0">
                <a:latin typeface="Calibri"/>
                <a:cs typeface="Calibri"/>
              </a:rPr>
              <a:t> </a:t>
            </a:r>
            <a:r>
              <a:rPr sz="1350" spc="-40" dirty="0">
                <a:latin typeface="Calibri"/>
                <a:cs typeface="Calibri"/>
              </a:rPr>
              <a:t>almacenan</a:t>
            </a:r>
            <a:r>
              <a:rPr sz="1350" spc="16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los</a:t>
            </a:r>
            <a:r>
              <a:rPr sz="1350" spc="16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datos,</a:t>
            </a:r>
            <a:r>
              <a:rPr sz="1350" spc="16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al</a:t>
            </a:r>
            <a:r>
              <a:rPr sz="1350" spc="16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realizar</a:t>
            </a:r>
            <a:r>
              <a:rPr sz="1350" spc="160" dirty="0">
                <a:latin typeface="Calibri"/>
                <a:cs typeface="Calibri"/>
              </a:rPr>
              <a:t> </a:t>
            </a:r>
            <a:r>
              <a:rPr sz="1350" spc="-25" dirty="0">
                <a:latin typeface="Calibri"/>
                <a:cs typeface="Calibri"/>
              </a:rPr>
              <a:t>un </a:t>
            </a:r>
            <a:r>
              <a:rPr sz="1350" dirty="0">
                <a:latin typeface="Calibri"/>
                <a:cs typeface="Calibri"/>
              </a:rPr>
              <a:t>diagrama</a:t>
            </a:r>
            <a:r>
              <a:rPr sz="1350" spc="135" dirty="0">
                <a:latin typeface="Calibri"/>
                <a:cs typeface="Calibri"/>
              </a:rPr>
              <a:t> </a:t>
            </a:r>
            <a:r>
              <a:rPr sz="1350" spc="-25" dirty="0">
                <a:latin typeface="Calibri"/>
                <a:cs typeface="Calibri"/>
              </a:rPr>
              <a:t>de</a:t>
            </a:r>
            <a:r>
              <a:rPr sz="1350" spc="14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flujo</a:t>
            </a:r>
            <a:r>
              <a:rPr sz="1350" spc="13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lo</a:t>
            </a:r>
            <a:r>
              <a:rPr sz="1350" spc="140" dirty="0">
                <a:latin typeface="Calibri"/>
                <a:cs typeface="Calibri"/>
              </a:rPr>
              <a:t> </a:t>
            </a:r>
            <a:r>
              <a:rPr sz="1350" spc="-40" dirty="0">
                <a:latin typeface="Calibri"/>
                <a:cs typeface="Calibri"/>
              </a:rPr>
              <a:t>mejor</a:t>
            </a:r>
            <a:r>
              <a:rPr sz="1350" spc="13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es</a:t>
            </a:r>
            <a:r>
              <a:rPr sz="1350" spc="14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utilizar</a:t>
            </a:r>
            <a:r>
              <a:rPr sz="1350" spc="50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los</a:t>
            </a:r>
            <a:r>
              <a:rPr sz="1350" spc="175" dirty="0">
                <a:latin typeface="Calibri"/>
                <a:cs typeface="Calibri"/>
              </a:rPr>
              <a:t> </a:t>
            </a:r>
            <a:r>
              <a:rPr sz="1350" spc="-25" dirty="0">
                <a:latin typeface="Calibri"/>
                <a:cs typeface="Calibri"/>
              </a:rPr>
              <a:t>símbolos</a:t>
            </a:r>
            <a:r>
              <a:rPr sz="1350" spc="17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básicos,</a:t>
            </a:r>
            <a:r>
              <a:rPr sz="1350" spc="17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ya</a:t>
            </a:r>
            <a:r>
              <a:rPr sz="1350" spc="175" dirty="0">
                <a:latin typeface="Calibri"/>
                <a:cs typeface="Calibri"/>
              </a:rPr>
              <a:t> </a:t>
            </a:r>
            <a:r>
              <a:rPr sz="1350" spc="-55" dirty="0">
                <a:latin typeface="Calibri"/>
                <a:cs typeface="Calibri"/>
              </a:rPr>
              <a:t>que</a:t>
            </a:r>
            <a:r>
              <a:rPr sz="1350" spc="18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la</a:t>
            </a:r>
            <a:r>
              <a:rPr sz="1350" spc="17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mayoría </a:t>
            </a:r>
            <a:r>
              <a:rPr sz="1350" spc="-25" dirty="0">
                <a:latin typeface="Calibri"/>
                <a:cs typeface="Calibri"/>
              </a:rPr>
              <a:t>de</a:t>
            </a:r>
            <a:r>
              <a:rPr sz="1350" spc="10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los</a:t>
            </a:r>
            <a:r>
              <a:rPr sz="1350" spc="10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diagramas</a:t>
            </a:r>
            <a:r>
              <a:rPr sz="1350" spc="105" dirty="0">
                <a:latin typeface="Calibri"/>
                <a:cs typeface="Calibri"/>
              </a:rPr>
              <a:t> </a:t>
            </a:r>
            <a:r>
              <a:rPr sz="1350" spc="-70" dirty="0">
                <a:latin typeface="Calibri"/>
                <a:cs typeface="Calibri"/>
              </a:rPr>
              <a:t>deben</a:t>
            </a:r>
            <a:r>
              <a:rPr sz="1350" spc="10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ser</a:t>
            </a:r>
            <a:r>
              <a:rPr sz="1350" spc="11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construidos </a:t>
            </a:r>
            <a:r>
              <a:rPr sz="1350" dirty="0">
                <a:latin typeface="Calibri"/>
                <a:cs typeface="Calibri"/>
              </a:rPr>
              <a:t>utilizando</a:t>
            </a:r>
            <a:r>
              <a:rPr sz="1350" spc="12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solo</a:t>
            </a:r>
            <a:r>
              <a:rPr sz="1350" spc="12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los</a:t>
            </a:r>
            <a:r>
              <a:rPr sz="1350" spc="120" dirty="0">
                <a:latin typeface="Calibri"/>
                <a:cs typeface="Calibri"/>
              </a:rPr>
              <a:t> </a:t>
            </a:r>
            <a:r>
              <a:rPr sz="1350" spc="-25" dirty="0">
                <a:latin typeface="Calibri"/>
                <a:cs typeface="Calibri"/>
              </a:rPr>
              <a:t>símbolos</a:t>
            </a:r>
            <a:r>
              <a:rPr sz="1350" spc="120" dirty="0">
                <a:latin typeface="Calibri"/>
                <a:cs typeface="Calibri"/>
              </a:rPr>
              <a:t> </a:t>
            </a:r>
            <a:r>
              <a:rPr sz="1350" spc="-25" dirty="0">
                <a:latin typeface="Calibri"/>
                <a:cs typeface="Calibri"/>
              </a:rPr>
              <a:t>de</a:t>
            </a:r>
            <a:r>
              <a:rPr sz="1350" spc="12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Inicio//in </a:t>
            </a:r>
            <a:r>
              <a:rPr sz="1350" dirty="0">
                <a:latin typeface="Calibri"/>
                <a:cs typeface="Calibri"/>
              </a:rPr>
              <a:t>y</a:t>
            </a:r>
            <a:r>
              <a:rPr sz="1350" spc="114" dirty="0">
                <a:latin typeface="Calibri"/>
                <a:cs typeface="Calibri"/>
              </a:rPr>
              <a:t> </a:t>
            </a:r>
            <a:r>
              <a:rPr sz="1350" spc="-20" dirty="0">
                <a:latin typeface="Calibri"/>
                <a:cs typeface="Calibri"/>
              </a:rPr>
              <a:t>Acción</a:t>
            </a:r>
            <a:r>
              <a:rPr sz="1350" spc="11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o</a:t>
            </a:r>
            <a:r>
              <a:rPr sz="1350" spc="114" dirty="0">
                <a:latin typeface="Calibri"/>
                <a:cs typeface="Calibri"/>
              </a:rPr>
              <a:t> </a:t>
            </a:r>
            <a:r>
              <a:rPr sz="1350" spc="-40" dirty="0">
                <a:latin typeface="Calibri"/>
                <a:cs typeface="Calibri"/>
              </a:rPr>
              <a:t>Proceso,</a:t>
            </a:r>
            <a:r>
              <a:rPr sz="1350" spc="114" dirty="0">
                <a:latin typeface="Calibri"/>
                <a:cs typeface="Calibri"/>
              </a:rPr>
              <a:t> </a:t>
            </a:r>
            <a:r>
              <a:rPr sz="1350" spc="-25" dirty="0">
                <a:latin typeface="Calibri"/>
                <a:cs typeface="Calibri"/>
              </a:rPr>
              <a:t>en</a:t>
            </a:r>
            <a:r>
              <a:rPr sz="1350" spc="114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dado</a:t>
            </a:r>
            <a:r>
              <a:rPr sz="1350" spc="11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caso</a:t>
            </a:r>
            <a:r>
              <a:rPr sz="1350" spc="114" dirty="0">
                <a:latin typeface="Calibri"/>
                <a:cs typeface="Calibri"/>
              </a:rPr>
              <a:t> </a:t>
            </a:r>
            <a:r>
              <a:rPr sz="1350" spc="-55" dirty="0">
                <a:latin typeface="Calibri"/>
                <a:cs typeface="Calibri"/>
              </a:rPr>
              <a:t>que</a:t>
            </a:r>
            <a:r>
              <a:rPr sz="1350" spc="120" dirty="0">
                <a:latin typeface="Calibri"/>
                <a:cs typeface="Calibri"/>
              </a:rPr>
              <a:t> </a:t>
            </a:r>
            <a:r>
              <a:rPr sz="1350" spc="-25" dirty="0">
                <a:latin typeface="Calibri"/>
                <a:cs typeface="Calibri"/>
              </a:rPr>
              <a:t>se </a:t>
            </a:r>
            <a:r>
              <a:rPr sz="1350" spc="-30" dirty="0">
                <a:latin typeface="Calibri"/>
                <a:cs typeface="Calibri"/>
              </a:rPr>
              <a:t>lleguen</a:t>
            </a:r>
            <a:r>
              <a:rPr sz="1350" spc="21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</a:t>
            </a:r>
            <a:r>
              <a:rPr sz="1350" spc="21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utilizar</a:t>
            </a:r>
            <a:r>
              <a:rPr sz="1350" spc="215" dirty="0">
                <a:latin typeface="Calibri"/>
                <a:cs typeface="Calibri"/>
              </a:rPr>
              <a:t> </a:t>
            </a:r>
            <a:r>
              <a:rPr sz="1350" spc="-25" dirty="0">
                <a:latin typeface="Calibri"/>
                <a:cs typeface="Calibri"/>
              </a:rPr>
              <a:t>símbolos</a:t>
            </a:r>
            <a:r>
              <a:rPr sz="1350" spc="21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complejos </a:t>
            </a:r>
            <a:r>
              <a:rPr sz="1350" spc="-70" dirty="0">
                <a:latin typeface="Calibri"/>
                <a:cs typeface="Calibri"/>
              </a:rPr>
              <a:t>debe</a:t>
            </a:r>
            <a:r>
              <a:rPr sz="1350" spc="9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incluirse</a:t>
            </a:r>
            <a:r>
              <a:rPr sz="1350" spc="9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una</a:t>
            </a:r>
            <a:r>
              <a:rPr sz="1350" spc="9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leyenda.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14985" y="4693470"/>
            <a:ext cx="2525395" cy="222758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50" spc="-45" dirty="0">
                <a:latin typeface="Calibri"/>
                <a:cs typeface="Calibri"/>
              </a:rPr>
              <a:t>/ambién</a:t>
            </a:r>
            <a:r>
              <a:rPr sz="1250" spc="70" dirty="0">
                <a:latin typeface="Calibri"/>
                <a:cs typeface="Calibri"/>
              </a:rPr>
              <a:t> </a:t>
            </a:r>
            <a:r>
              <a:rPr sz="1250" spc="-80" dirty="0">
                <a:latin typeface="Calibri"/>
                <a:cs typeface="Calibri"/>
              </a:rPr>
              <a:t>debe</a:t>
            </a:r>
            <a:r>
              <a:rPr sz="1250" spc="75" dirty="0">
                <a:latin typeface="Calibri"/>
                <a:cs typeface="Calibri"/>
              </a:rPr>
              <a:t> </a:t>
            </a:r>
            <a:r>
              <a:rPr sz="1250" spc="-10" dirty="0">
                <a:latin typeface="Calibri"/>
                <a:cs typeface="Calibri"/>
              </a:rPr>
              <a:t>aplicarse:</a:t>
            </a:r>
            <a:endParaRPr sz="1250">
              <a:latin typeface="Calibri"/>
              <a:cs typeface="Calibri"/>
            </a:endParaRPr>
          </a:p>
          <a:p>
            <a:pPr marL="12700" marR="160020" indent="120650">
              <a:lnSpc>
                <a:spcPct val="115599"/>
              </a:lnSpc>
              <a:buChar char="•"/>
              <a:tabLst>
                <a:tab pos="133350" algn="l"/>
              </a:tabLst>
            </a:pPr>
            <a:r>
              <a:rPr sz="1250" dirty="0">
                <a:latin typeface="Calibri"/>
                <a:cs typeface="Calibri"/>
              </a:rPr>
              <a:t>Los</a:t>
            </a:r>
            <a:r>
              <a:rPr sz="1250" spc="75" dirty="0">
                <a:latin typeface="Calibri"/>
                <a:cs typeface="Calibri"/>
              </a:rPr>
              <a:t> </a:t>
            </a:r>
            <a:r>
              <a:rPr sz="1250" spc="-65" dirty="0">
                <a:latin typeface="Calibri"/>
                <a:cs typeface="Calibri"/>
              </a:rPr>
              <a:t>conectores</a:t>
            </a:r>
            <a:r>
              <a:rPr sz="1250" spc="80" dirty="0">
                <a:latin typeface="Calibri"/>
                <a:cs typeface="Calibri"/>
              </a:rPr>
              <a:t> </a:t>
            </a:r>
            <a:r>
              <a:rPr sz="1250" spc="-10" dirty="0">
                <a:latin typeface="Calibri"/>
                <a:cs typeface="Calibri"/>
              </a:rPr>
              <a:t>solo</a:t>
            </a:r>
            <a:r>
              <a:rPr sz="1250" spc="75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se</a:t>
            </a:r>
            <a:r>
              <a:rPr sz="1250" spc="75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usan</a:t>
            </a:r>
            <a:r>
              <a:rPr sz="1250" spc="80" dirty="0">
                <a:latin typeface="Calibri"/>
                <a:cs typeface="Calibri"/>
              </a:rPr>
              <a:t> </a:t>
            </a:r>
            <a:r>
              <a:rPr sz="1250" spc="-60" dirty="0">
                <a:latin typeface="Calibri"/>
                <a:cs typeface="Calibri"/>
              </a:rPr>
              <a:t>cuando </a:t>
            </a:r>
            <a:r>
              <a:rPr sz="1250" spc="-10" dirty="0">
                <a:latin typeface="Calibri"/>
                <a:cs typeface="Calibri"/>
              </a:rPr>
              <a:t>son</a:t>
            </a:r>
            <a:r>
              <a:rPr sz="1250" spc="55" dirty="0">
                <a:latin typeface="Calibri"/>
                <a:cs typeface="Calibri"/>
              </a:rPr>
              <a:t> </a:t>
            </a:r>
            <a:r>
              <a:rPr sz="1250" spc="-10" dirty="0">
                <a:latin typeface="Calibri"/>
                <a:cs typeface="Calibri"/>
              </a:rPr>
              <a:t>necesarios.</a:t>
            </a:r>
            <a:endParaRPr sz="1250">
              <a:latin typeface="Calibri"/>
              <a:cs typeface="Calibri"/>
            </a:endParaRPr>
          </a:p>
          <a:p>
            <a:pPr marL="12700" marR="36830" indent="120650">
              <a:lnSpc>
                <a:spcPct val="115599"/>
              </a:lnSpc>
              <a:buChar char="•"/>
              <a:tabLst>
                <a:tab pos="133350" algn="l"/>
              </a:tabLst>
            </a:pPr>
            <a:r>
              <a:rPr sz="1250" dirty="0">
                <a:latin typeface="Calibri"/>
                <a:cs typeface="Calibri"/>
              </a:rPr>
              <a:t>Las</a:t>
            </a:r>
            <a:r>
              <a:rPr sz="1250" spc="110" dirty="0">
                <a:latin typeface="Calibri"/>
                <a:cs typeface="Calibri"/>
              </a:rPr>
              <a:t> </a:t>
            </a:r>
            <a:r>
              <a:rPr sz="1250" spc="-10" dirty="0">
                <a:latin typeface="Calibri"/>
                <a:cs typeface="Calibri"/>
              </a:rPr>
              <a:t>líneas</a:t>
            </a:r>
            <a:r>
              <a:rPr sz="1250" spc="114" dirty="0">
                <a:latin typeface="Calibri"/>
                <a:cs typeface="Calibri"/>
              </a:rPr>
              <a:t> </a:t>
            </a:r>
            <a:r>
              <a:rPr sz="1250" spc="-35" dirty="0">
                <a:latin typeface="Calibri"/>
                <a:cs typeface="Calibri"/>
              </a:rPr>
              <a:t>de</a:t>
            </a:r>
            <a:r>
              <a:rPr sz="1250" spc="114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flujo</a:t>
            </a:r>
            <a:r>
              <a:rPr sz="1250" spc="110" dirty="0">
                <a:latin typeface="Calibri"/>
                <a:cs typeface="Calibri"/>
              </a:rPr>
              <a:t> </a:t>
            </a:r>
            <a:r>
              <a:rPr sz="1250" spc="-10" dirty="0">
                <a:latin typeface="Calibri"/>
                <a:cs typeface="Calibri"/>
              </a:rPr>
              <a:t>no</a:t>
            </a:r>
            <a:r>
              <a:rPr sz="1250" spc="114" dirty="0">
                <a:latin typeface="Calibri"/>
                <a:cs typeface="Calibri"/>
              </a:rPr>
              <a:t> </a:t>
            </a:r>
            <a:r>
              <a:rPr sz="1250" spc="-75" dirty="0">
                <a:latin typeface="Calibri"/>
                <a:cs typeface="Calibri"/>
              </a:rPr>
              <a:t>pueden</a:t>
            </a:r>
            <a:r>
              <a:rPr sz="1250" spc="114" dirty="0">
                <a:latin typeface="Calibri"/>
                <a:cs typeface="Calibri"/>
              </a:rPr>
              <a:t> </a:t>
            </a:r>
            <a:r>
              <a:rPr sz="1250" spc="-70" dirty="0">
                <a:latin typeface="Calibri"/>
                <a:cs typeface="Calibri"/>
              </a:rPr>
              <a:t>quedar </a:t>
            </a:r>
            <a:r>
              <a:rPr sz="1250" dirty="0">
                <a:latin typeface="Calibri"/>
                <a:cs typeface="Calibri"/>
              </a:rPr>
              <a:t>sin</a:t>
            </a:r>
            <a:r>
              <a:rPr sz="1250" spc="180" dirty="0">
                <a:latin typeface="Calibri"/>
                <a:cs typeface="Calibri"/>
              </a:rPr>
              <a:t> </a:t>
            </a:r>
            <a:r>
              <a:rPr sz="1250" spc="-10" dirty="0">
                <a:latin typeface="Calibri"/>
                <a:cs typeface="Calibri"/>
              </a:rPr>
              <a:t>conectarse.</a:t>
            </a:r>
            <a:endParaRPr sz="1250">
              <a:latin typeface="Calibri"/>
              <a:cs typeface="Calibri"/>
            </a:endParaRPr>
          </a:p>
          <a:p>
            <a:pPr marL="12700" marR="107950" indent="120650">
              <a:lnSpc>
                <a:spcPct val="115599"/>
              </a:lnSpc>
              <a:buChar char="•"/>
              <a:tabLst>
                <a:tab pos="133350" algn="l"/>
              </a:tabLst>
            </a:pPr>
            <a:r>
              <a:rPr sz="1250" dirty="0">
                <a:latin typeface="Calibri"/>
                <a:cs typeface="Calibri"/>
              </a:rPr>
              <a:t>Los</a:t>
            </a:r>
            <a:r>
              <a:rPr sz="1250" spc="75" dirty="0">
                <a:latin typeface="Calibri"/>
                <a:cs typeface="Calibri"/>
              </a:rPr>
              <a:t> </a:t>
            </a:r>
            <a:r>
              <a:rPr sz="1250" spc="-35" dirty="0">
                <a:latin typeface="Calibri"/>
                <a:cs typeface="Calibri"/>
              </a:rPr>
              <a:t>símbolos</a:t>
            </a:r>
            <a:r>
              <a:rPr sz="1250" spc="75" dirty="0">
                <a:latin typeface="Calibri"/>
                <a:cs typeface="Calibri"/>
              </a:rPr>
              <a:t> </a:t>
            </a:r>
            <a:r>
              <a:rPr sz="1250" spc="-80" dirty="0">
                <a:latin typeface="Calibri"/>
                <a:cs typeface="Calibri"/>
              </a:rPr>
              <a:t>deben</a:t>
            </a:r>
            <a:r>
              <a:rPr sz="1250" spc="80" dirty="0">
                <a:latin typeface="Calibri"/>
                <a:cs typeface="Calibri"/>
              </a:rPr>
              <a:t> </a:t>
            </a:r>
            <a:r>
              <a:rPr sz="1250" spc="-55" dirty="0">
                <a:latin typeface="Calibri"/>
                <a:cs typeface="Calibri"/>
              </a:rPr>
              <a:t>leerse</a:t>
            </a:r>
            <a:r>
              <a:rPr sz="1250" spc="75" dirty="0">
                <a:latin typeface="Calibri"/>
                <a:cs typeface="Calibri"/>
              </a:rPr>
              <a:t> </a:t>
            </a:r>
            <a:r>
              <a:rPr sz="1250" spc="-35" dirty="0">
                <a:latin typeface="Calibri"/>
                <a:cs typeface="Calibri"/>
              </a:rPr>
              <a:t>de</a:t>
            </a:r>
            <a:r>
              <a:rPr sz="1250" spc="75" dirty="0">
                <a:latin typeface="Calibri"/>
                <a:cs typeface="Calibri"/>
              </a:rPr>
              <a:t> </a:t>
            </a:r>
            <a:r>
              <a:rPr sz="1250" spc="-10" dirty="0">
                <a:latin typeface="Calibri"/>
                <a:cs typeface="Calibri"/>
              </a:rPr>
              <a:t>arriba </a:t>
            </a:r>
            <a:r>
              <a:rPr sz="1250" dirty="0">
                <a:latin typeface="Calibri"/>
                <a:cs typeface="Calibri"/>
              </a:rPr>
              <a:t>hacia</a:t>
            </a:r>
            <a:r>
              <a:rPr sz="1250" spc="130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abajo</a:t>
            </a:r>
            <a:r>
              <a:rPr sz="1250" spc="130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y</a:t>
            </a:r>
            <a:r>
              <a:rPr sz="1250" spc="130" dirty="0">
                <a:latin typeface="Calibri"/>
                <a:cs typeface="Calibri"/>
              </a:rPr>
              <a:t> </a:t>
            </a:r>
            <a:r>
              <a:rPr sz="1250" spc="-35" dirty="0">
                <a:latin typeface="Calibri"/>
                <a:cs typeface="Calibri"/>
              </a:rPr>
              <a:t>de</a:t>
            </a:r>
            <a:r>
              <a:rPr sz="1250" spc="135" dirty="0">
                <a:latin typeface="Calibri"/>
                <a:cs typeface="Calibri"/>
              </a:rPr>
              <a:t> </a:t>
            </a:r>
            <a:r>
              <a:rPr sz="1250" spc="-25" dirty="0">
                <a:latin typeface="Calibri"/>
                <a:cs typeface="Calibri"/>
              </a:rPr>
              <a:t>izquierda</a:t>
            </a:r>
            <a:r>
              <a:rPr sz="1250" spc="130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a</a:t>
            </a:r>
            <a:r>
              <a:rPr sz="1250" spc="130" dirty="0">
                <a:latin typeface="Calibri"/>
                <a:cs typeface="Calibri"/>
              </a:rPr>
              <a:t> </a:t>
            </a:r>
            <a:r>
              <a:rPr sz="1250" spc="-70" dirty="0">
                <a:latin typeface="Calibri"/>
                <a:cs typeface="Calibri"/>
              </a:rPr>
              <a:t>derecha.</a:t>
            </a:r>
            <a:endParaRPr sz="1250">
              <a:latin typeface="Calibri"/>
              <a:cs typeface="Calibri"/>
            </a:endParaRPr>
          </a:p>
          <a:p>
            <a:pPr marL="12700" marR="5080" indent="120650">
              <a:lnSpc>
                <a:spcPct val="115599"/>
              </a:lnSpc>
              <a:buChar char="•"/>
              <a:tabLst>
                <a:tab pos="133350" algn="l"/>
              </a:tabLst>
            </a:pPr>
            <a:r>
              <a:rPr sz="1250" spc="-40" dirty="0">
                <a:latin typeface="Calibri"/>
                <a:cs typeface="Calibri"/>
              </a:rPr>
              <a:t>/odo</a:t>
            </a:r>
            <a:r>
              <a:rPr sz="1250" spc="70" dirty="0">
                <a:latin typeface="Calibri"/>
                <a:cs typeface="Calibri"/>
              </a:rPr>
              <a:t> </a:t>
            </a:r>
            <a:r>
              <a:rPr sz="1250" spc="-10" dirty="0">
                <a:latin typeface="Calibri"/>
                <a:cs typeface="Calibri"/>
              </a:rPr>
              <a:t>texto</a:t>
            </a:r>
            <a:r>
              <a:rPr sz="1250" spc="75" dirty="0">
                <a:latin typeface="Calibri"/>
                <a:cs typeface="Calibri"/>
              </a:rPr>
              <a:t> </a:t>
            </a:r>
            <a:r>
              <a:rPr sz="1250" spc="-20" dirty="0">
                <a:latin typeface="Calibri"/>
                <a:cs typeface="Calibri"/>
              </a:rPr>
              <a:t>escrito</a:t>
            </a:r>
            <a:r>
              <a:rPr sz="1250" spc="75" dirty="0">
                <a:latin typeface="Calibri"/>
                <a:cs typeface="Calibri"/>
              </a:rPr>
              <a:t> </a:t>
            </a:r>
            <a:r>
              <a:rPr sz="1250" spc="-40" dirty="0">
                <a:latin typeface="Calibri"/>
                <a:cs typeface="Calibri"/>
              </a:rPr>
              <a:t>dentro</a:t>
            </a:r>
            <a:r>
              <a:rPr sz="1250" spc="75" dirty="0">
                <a:latin typeface="Calibri"/>
                <a:cs typeface="Calibri"/>
              </a:rPr>
              <a:t> </a:t>
            </a:r>
            <a:r>
              <a:rPr sz="1250" spc="-35" dirty="0">
                <a:latin typeface="Calibri"/>
                <a:cs typeface="Calibri"/>
              </a:rPr>
              <a:t>de</a:t>
            </a:r>
            <a:r>
              <a:rPr sz="1250" spc="75" dirty="0">
                <a:latin typeface="Calibri"/>
                <a:cs typeface="Calibri"/>
              </a:rPr>
              <a:t> </a:t>
            </a:r>
            <a:r>
              <a:rPr sz="1250" spc="-25" dirty="0">
                <a:latin typeface="Calibri"/>
                <a:cs typeface="Calibri"/>
              </a:rPr>
              <a:t>un </a:t>
            </a:r>
            <a:r>
              <a:rPr sz="1250" spc="-40" dirty="0">
                <a:latin typeface="Calibri"/>
                <a:cs typeface="Calibri"/>
              </a:rPr>
              <a:t>símbolo</a:t>
            </a:r>
            <a:r>
              <a:rPr sz="1250" spc="75" dirty="0">
                <a:latin typeface="Calibri"/>
                <a:cs typeface="Calibri"/>
              </a:rPr>
              <a:t> </a:t>
            </a:r>
            <a:r>
              <a:rPr sz="1250" spc="-80" dirty="0">
                <a:latin typeface="Calibri"/>
                <a:cs typeface="Calibri"/>
              </a:rPr>
              <a:t>debe</a:t>
            </a:r>
            <a:r>
              <a:rPr sz="1250" spc="80" dirty="0">
                <a:latin typeface="Calibri"/>
                <a:cs typeface="Calibri"/>
              </a:rPr>
              <a:t> </a:t>
            </a:r>
            <a:r>
              <a:rPr sz="1250" spc="-55" dirty="0">
                <a:latin typeface="Calibri"/>
                <a:cs typeface="Calibri"/>
              </a:rPr>
              <a:t>leerse</a:t>
            </a:r>
            <a:r>
              <a:rPr sz="1250" spc="80" dirty="0">
                <a:latin typeface="Calibri"/>
                <a:cs typeface="Calibri"/>
              </a:rPr>
              <a:t> </a:t>
            </a:r>
            <a:r>
              <a:rPr sz="1250" spc="-50" dirty="0">
                <a:latin typeface="Calibri"/>
                <a:cs typeface="Calibri"/>
              </a:rPr>
              <a:t>claramente,</a:t>
            </a:r>
            <a:r>
              <a:rPr sz="1250" spc="80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es</a:t>
            </a:r>
            <a:r>
              <a:rPr sz="1250" spc="80" dirty="0">
                <a:latin typeface="Calibri"/>
                <a:cs typeface="Calibri"/>
              </a:rPr>
              <a:t> </a:t>
            </a:r>
            <a:r>
              <a:rPr sz="1250" spc="-40" dirty="0">
                <a:latin typeface="Calibri"/>
                <a:cs typeface="Calibri"/>
              </a:rPr>
              <a:t>decir </a:t>
            </a:r>
            <a:r>
              <a:rPr sz="1250" spc="-10" dirty="0">
                <a:latin typeface="Calibri"/>
                <a:cs typeface="Calibri"/>
              </a:rPr>
              <a:t>no</a:t>
            </a:r>
            <a:r>
              <a:rPr sz="1250" spc="70" dirty="0">
                <a:latin typeface="Calibri"/>
                <a:cs typeface="Calibri"/>
              </a:rPr>
              <a:t> </a:t>
            </a:r>
            <a:r>
              <a:rPr sz="1250" spc="-80" dirty="0">
                <a:latin typeface="Calibri"/>
                <a:cs typeface="Calibri"/>
              </a:rPr>
              <a:t>deen</a:t>
            </a:r>
            <a:r>
              <a:rPr sz="1250" spc="75" dirty="0">
                <a:latin typeface="Calibri"/>
                <a:cs typeface="Calibri"/>
              </a:rPr>
              <a:t> </a:t>
            </a:r>
            <a:r>
              <a:rPr sz="1250" spc="-20" dirty="0">
                <a:latin typeface="Calibri"/>
                <a:cs typeface="Calibri"/>
              </a:rPr>
              <a:t>usarse</a:t>
            </a:r>
            <a:r>
              <a:rPr sz="1250" spc="75" dirty="0">
                <a:latin typeface="Calibri"/>
                <a:cs typeface="Calibri"/>
              </a:rPr>
              <a:t> </a:t>
            </a:r>
            <a:r>
              <a:rPr sz="1250" spc="-45" dirty="0">
                <a:latin typeface="Calibri"/>
                <a:cs typeface="Calibri"/>
              </a:rPr>
              <a:t>muchas</a:t>
            </a:r>
            <a:r>
              <a:rPr sz="1250" spc="75" dirty="0">
                <a:latin typeface="Calibri"/>
                <a:cs typeface="Calibri"/>
              </a:rPr>
              <a:t> </a:t>
            </a:r>
            <a:r>
              <a:rPr sz="1250" spc="-10" dirty="0">
                <a:latin typeface="Calibri"/>
                <a:cs typeface="Calibri"/>
              </a:rPr>
              <a:t>palabras.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0839" y="3532752"/>
            <a:ext cx="199072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i="1" spc="-270" dirty="0">
                <a:latin typeface="Trebuchet MS"/>
                <a:cs typeface="Trebuchet MS"/>
              </a:rPr>
              <a:t>RECOMENDACIONES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5878" y="640234"/>
            <a:ext cx="2223135" cy="45529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5095" marR="5080" indent="-113030">
              <a:lnSpc>
                <a:spcPct val="75800"/>
              </a:lnSpc>
              <a:spcBef>
                <a:spcPts val="570"/>
              </a:spcBef>
            </a:pPr>
            <a:r>
              <a:rPr sz="1600" i="1" spc="-215" dirty="0">
                <a:latin typeface="Trebuchet MS"/>
                <a:cs typeface="Trebuchet MS"/>
              </a:rPr>
              <a:t>ORIGEN</a:t>
            </a:r>
            <a:r>
              <a:rPr sz="1600" i="1" spc="20" dirty="0">
                <a:latin typeface="Trebuchet MS"/>
                <a:cs typeface="Trebuchet MS"/>
              </a:rPr>
              <a:t> </a:t>
            </a:r>
            <a:r>
              <a:rPr sz="1600" i="1" spc="-320" dirty="0">
                <a:latin typeface="Trebuchet MS"/>
                <a:cs typeface="Trebuchet MS"/>
              </a:rPr>
              <a:t>DE</a:t>
            </a:r>
            <a:r>
              <a:rPr sz="1600" i="1" spc="20" dirty="0">
                <a:latin typeface="Trebuchet MS"/>
                <a:cs typeface="Trebuchet MS"/>
              </a:rPr>
              <a:t> </a:t>
            </a:r>
            <a:r>
              <a:rPr sz="1600" i="1" spc="-240" dirty="0">
                <a:latin typeface="Trebuchet MS"/>
                <a:cs typeface="Trebuchet MS"/>
              </a:rPr>
              <a:t>CADA</a:t>
            </a:r>
            <a:r>
              <a:rPr sz="1600" i="1" spc="25" dirty="0">
                <a:latin typeface="Trebuchet MS"/>
                <a:cs typeface="Trebuchet MS"/>
              </a:rPr>
              <a:t> </a:t>
            </a:r>
            <a:r>
              <a:rPr sz="1600" i="1" spc="-145" dirty="0">
                <a:latin typeface="Trebuchet MS"/>
                <a:cs typeface="Trebuchet MS"/>
              </a:rPr>
              <a:t>SIMBOLOGÍA </a:t>
            </a:r>
            <a:r>
              <a:rPr sz="1600" i="1" spc="-320" dirty="0">
                <a:latin typeface="Trebuchet MS"/>
                <a:cs typeface="Trebuchet MS"/>
              </a:rPr>
              <a:t>DE</a:t>
            </a:r>
            <a:r>
              <a:rPr sz="1600" i="1" spc="10" dirty="0">
                <a:latin typeface="Trebuchet MS"/>
                <a:cs typeface="Trebuchet MS"/>
              </a:rPr>
              <a:t> </a:t>
            </a:r>
            <a:r>
              <a:rPr sz="1600" i="1" spc="-254" dirty="0">
                <a:latin typeface="Trebuchet MS"/>
                <a:cs typeface="Trebuchet MS"/>
              </a:rPr>
              <a:t>UN</a:t>
            </a:r>
            <a:r>
              <a:rPr sz="1600" i="1" spc="15" dirty="0">
                <a:latin typeface="Trebuchet MS"/>
                <a:cs typeface="Trebuchet MS"/>
              </a:rPr>
              <a:t> </a:t>
            </a:r>
            <a:r>
              <a:rPr sz="1600" i="1" spc="-170" dirty="0">
                <a:latin typeface="Trebuchet MS"/>
                <a:cs typeface="Trebuchet MS"/>
              </a:rPr>
              <a:t>DIAGRAMA</a:t>
            </a:r>
            <a:r>
              <a:rPr sz="1600" i="1" spc="15" dirty="0">
                <a:latin typeface="Trebuchet MS"/>
                <a:cs typeface="Trebuchet MS"/>
              </a:rPr>
              <a:t> </a:t>
            </a:r>
            <a:r>
              <a:rPr sz="1600" i="1" spc="-320" dirty="0">
                <a:latin typeface="Trebuchet MS"/>
                <a:cs typeface="Trebuchet MS"/>
              </a:rPr>
              <a:t>DE</a:t>
            </a:r>
            <a:r>
              <a:rPr sz="1600" i="1" spc="15" dirty="0">
                <a:latin typeface="Trebuchet MS"/>
                <a:cs typeface="Trebuchet MS"/>
              </a:rPr>
              <a:t> </a:t>
            </a:r>
            <a:r>
              <a:rPr sz="1600" i="1" spc="-295" dirty="0">
                <a:latin typeface="Trebuchet MS"/>
                <a:cs typeface="Trebuchet MS"/>
              </a:rPr>
              <a:t>FLUJOS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694011" y="3262180"/>
            <a:ext cx="2608580" cy="30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380" dirty="0">
                <a:latin typeface="Times New Roman"/>
                <a:cs typeface="Times New Roman"/>
              </a:rPr>
              <a:t>Diagrama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spc="265" dirty="0">
                <a:latin typeface="Times New Roman"/>
                <a:cs typeface="Times New Roman"/>
              </a:rPr>
              <a:t>de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spc="229" dirty="0">
                <a:latin typeface="Times New Roman"/>
                <a:cs typeface="Times New Roman"/>
              </a:rPr>
              <a:t>Flujos,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70077" y="3606633"/>
            <a:ext cx="5546725" cy="30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2700" spc="525" baseline="6172" dirty="0">
                <a:latin typeface="Times New Roman"/>
                <a:cs typeface="Times New Roman"/>
              </a:rPr>
              <a:t>Flujogramas</a:t>
            </a:r>
            <a:r>
              <a:rPr sz="2700" spc="217" baseline="6172" dirty="0">
                <a:latin typeface="Times New Roman"/>
                <a:cs typeface="Times New Roman"/>
              </a:rPr>
              <a:t> </a:t>
            </a:r>
            <a:r>
              <a:rPr sz="2700" spc="254" baseline="6172" dirty="0">
                <a:latin typeface="Times New Roman"/>
                <a:cs typeface="Times New Roman"/>
              </a:rPr>
              <a:t>o</a:t>
            </a:r>
            <a:r>
              <a:rPr sz="2700" spc="217" baseline="6172" dirty="0">
                <a:latin typeface="Times New Roman"/>
                <a:cs typeface="Times New Roman"/>
              </a:rPr>
              <a:t> </a:t>
            </a:r>
            <a:r>
              <a:rPr sz="2700" spc="540" baseline="6172" dirty="0">
                <a:latin typeface="Times New Roman"/>
                <a:cs typeface="Times New Roman"/>
              </a:rPr>
              <a:t>Fluxograma</a:t>
            </a:r>
            <a:r>
              <a:rPr sz="2700" spc="660" baseline="6172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Calibri"/>
                <a:cs typeface="Calibri"/>
              </a:rPr>
              <a:t>puntos</a:t>
            </a:r>
            <a:r>
              <a:rPr sz="1400" spc="2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iniciales</a:t>
            </a:r>
            <a:r>
              <a:rPr sz="1400" spc="2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2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finales.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Personalizado</PresentationFormat>
  <Slides>2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Office Theme</vt:lpstr>
      <vt:lpstr>Presentación de PowerPoint</vt:lpstr>
      <vt:lpstr>DEFINICIÓN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Mapa Conceptual Doodle A mano Profesional Multicolor</dc:title>
  <dc:creator>Maria Muñoz</dc:creator>
  <cp:keywords>DAGHaPeuBMw,BAFz_dHQyeg</cp:keywords>
  <cp:lastModifiedBy>moran22adem@gmail.com</cp:lastModifiedBy>
  <cp:revision>1</cp:revision>
  <dcterms:created xsi:type="dcterms:W3CDTF">2024-06-07T03:28:56Z</dcterms:created>
  <dcterms:modified xsi:type="dcterms:W3CDTF">2024-06-07T03:31:39Z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2024-06-07T00:00:00Z</vt:filetime>
  </property>
  <property fmtid="{D5CDD505-2E9C-101B-9397-08002B2CF9AE}" pid="3" name="Creator">
    <vt:lpwstr>Canva</vt:lpwstr>
  </property>
  <property fmtid="{D5CDD505-2E9C-101B-9397-08002B2CF9AE}" pid="4" name="LastSaved">
    <vt:filetime>2024-06-07T00:00:00Z</vt:filetime>
  </property>
  <property fmtid="{D5CDD505-2E9C-101B-9397-08002B2CF9AE}" pid="5" name="Producer">
    <vt:lpwstr>Canva</vt:lpwstr>
  </property>
</Properties>
</file>