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C05A-DE97-44C2-A4FF-85D48B75CA40}" type="datetimeFigureOut">
              <a:rPr lang="es-VE" smtClean="0"/>
              <a:pPr/>
              <a:t>18/05/2020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5C6B-8C2C-41CB-A0DB-C98C5CBD50D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C05A-DE97-44C2-A4FF-85D48B75CA40}" type="datetimeFigureOut">
              <a:rPr lang="es-VE" smtClean="0"/>
              <a:pPr/>
              <a:t>18/05/2020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5C6B-8C2C-41CB-A0DB-C98C5CBD50D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C05A-DE97-44C2-A4FF-85D48B75CA40}" type="datetimeFigureOut">
              <a:rPr lang="es-VE" smtClean="0"/>
              <a:pPr/>
              <a:t>18/05/2020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5C6B-8C2C-41CB-A0DB-C98C5CBD50D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C05A-DE97-44C2-A4FF-85D48B75CA40}" type="datetimeFigureOut">
              <a:rPr lang="es-VE" smtClean="0"/>
              <a:pPr/>
              <a:t>18/05/2020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5C6B-8C2C-41CB-A0DB-C98C5CBD50D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C05A-DE97-44C2-A4FF-85D48B75CA40}" type="datetimeFigureOut">
              <a:rPr lang="es-VE" smtClean="0"/>
              <a:pPr/>
              <a:t>18/05/2020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5C6B-8C2C-41CB-A0DB-C98C5CBD50D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C05A-DE97-44C2-A4FF-85D48B75CA40}" type="datetimeFigureOut">
              <a:rPr lang="es-VE" smtClean="0"/>
              <a:pPr/>
              <a:t>18/05/2020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5C6B-8C2C-41CB-A0DB-C98C5CBD50D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C05A-DE97-44C2-A4FF-85D48B75CA40}" type="datetimeFigureOut">
              <a:rPr lang="es-VE" smtClean="0"/>
              <a:pPr/>
              <a:t>18/05/2020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5C6B-8C2C-41CB-A0DB-C98C5CBD50D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C05A-DE97-44C2-A4FF-85D48B75CA40}" type="datetimeFigureOut">
              <a:rPr lang="es-VE" smtClean="0"/>
              <a:pPr/>
              <a:t>18/05/2020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5C6B-8C2C-41CB-A0DB-C98C5CBD50D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C05A-DE97-44C2-A4FF-85D48B75CA40}" type="datetimeFigureOut">
              <a:rPr lang="es-VE" smtClean="0"/>
              <a:pPr/>
              <a:t>18/05/2020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5C6B-8C2C-41CB-A0DB-C98C5CBD50D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C05A-DE97-44C2-A4FF-85D48B75CA40}" type="datetimeFigureOut">
              <a:rPr lang="es-VE" smtClean="0"/>
              <a:pPr/>
              <a:t>18/05/2020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5C6B-8C2C-41CB-A0DB-C98C5CBD50D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C05A-DE97-44C2-A4FF-85D48B75CA40}" type="datetimeFigureOut">
              <a:rPr lang="es-VE" smtClean="0"/>
              <a:pPr/>
              <a:t>18/05/2020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5C6B-8C2C-41CB-A0DB-C98C5CBD50D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5C05A-DE97-44C2-A4FF-85D48B75CA40}" type="datetimeFigureOut">
              <a:rPr lang="es-VE" smtClean="0"/>
              <a:pPr/>
              <a:t>18/05/2020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65C6B-8C2C-41CB-A0DB-C98C5CBD50D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VE" sz="3600" b="1" dirty="0" smtClean="0">
                <a:latin typeface="Arial" pitchFamily="34" charset="0"/>
                <a:cs typeface="Arial" pitchFamily="34" charset="0"/>
              </a:rPr>
              <a:t>CRONOGRMA DE ACTIVIDADES</a:t>
            </a:r>
            <a:endParaRPr lang="es-VE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VE" b="1" dirty="0" smtClean="0"/>
              <a:t>RESISTENCIA DE LOS MATERIALES</a:t>
            </a:r>
            <a:endParaRPr lang="es-VE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latin typeface="Arial" pitchFamily="34" charset="0"/>
                <a:cs typeface="Arial" pitchFamily="34" charset="0"/>
              </a:rPr>
              <a:t>CAPITULO # 9</a:t>
            </a:r>
            <a:endParaRPr lang="es-V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VE" b="1" dirty="0" smtClean="0"/>
              <a:t>9.- ESFUERZO CAUSADOS POR FLEXION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DEFINIR LA FORMULA DE FLEXION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CONDICIONES PARA EL USO DE LA FORMULA DE FLEXION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DISTRIBUCION DEL ESFUERZO EN LA SECCION TRANSVERSAL DE UNA VIGA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DERIVACION DE LA FORMULA DE FLEXION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MODULO DE SECCION Y PROCEDIMIENTO DE DISEÑO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CONCENTRACIONES DE ESFUERZO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EJERCICIOS</a:t>
            </a:r>
            <a:endParaRPr lang="es-VE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latin typeface="Arial" pitchFamily="34" charset="0"/>
                <a:cs typeface="Arial" pitchFamily="34" charset="0"/>
              </a:rPr>
              <a:t>CAPITULO # 10</a:t>
            </a:r>
            <a:endParaRPr lang="es-V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VE" sz="2800" b="1" dirty="0" smtClean="0">
                <a:latin typeface="Arial" pitchFamily="34" charset="0"/>
                <a:cs typeface="Arial" pitchFamily="34" charset="0"/>
              </a:rPr>
              <a:t>10.- ESFUERZO COMBINADOS</a:t>
            </a:r>
          </a:p>
          <a:p>
            <a:pPr marL="571500" indent="-571500">
              <a:buFont typeface="+mj-lt"/>
              <a:buAutoNum type="romanUcPeriod"/>
            </a:pPr>
            <a:endParaRPr lang="es-VE" sz="20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ESFUERZOS NORMALES COMBINADOS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PROCEDIMIENTOS PARA RESOLVER PROBLEMAS CON ESFUERZOS NORMALES COMBINADOS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ESFUERZOS NORMALES Y CORTANTES COMBINADOS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TEORIA DE FALLAS DEL MAXIMO ESFUERZO CORTANTE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PAR DE TORSION EQUIVALENTE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CONCENTRACIONES DE ESFUERZO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EJERCICIOS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latin typeface="Arial" pitchFamily="34" charset="0"/>
                <a:cs typeface="Arial" pitchFamily="34" charset="0"/>
              </a:rPr>
              <a:t>CAPITULO # 11</a:t>
            </a:r>
            <a:endParaRPr lang="es-V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11.- DEFELXION EN VIGAS</a:t>
            </a:r>
          </a:p>
          <a:p>
            <a:pPr marL="571500" indent="-57150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DEFINIR DEFLEXION</a:t>
            </a:r>
          </a:p>
          <a:p>
            <a:pPr marL="571500" indent="-57150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LIMITES DE DEFLEXION RECOMENDADOS</a:t>
            </a:r>
          </a:p>
          <a:p>
            <a:pPr marL="571500" indent="-57150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DIAGRAMA DE DELEXION</a:t>
            </a:r>
          </a:p>
          <a:p>
            <a:pPr marL="571500" indent="-57150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DIAGRAMA DE LA PENDIENTE</a:t>
            </a:r>
          </a:p>
          <a:p>
            <a:pPr marL="571500" indent="-57150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RADIO DE CURVATURA</a:t>
            </a:r>
          </a:p>
          <a:p>
            <a:pPr marL="571500" indent="-57150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RIGIDEZ DE UNA VIGA</a:t>
            </a:r>
          </a:p>
          <a:p>
            <a:pPr marL="571500" indent="-57150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DEFLEXIONES DE VIGAS CON EL MOMENTO DE LA FORMULA</a:t>
            </a:r>
          </a:p>
          <a:p>
            <a:pPr marL="571500" indent="-57150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SUPERPOSICION MEDIANTE FORMULAS DE DEFLEXION</a:t>
            </a:r>
          </a:p>
          <a:p>
            <a:pPr marL="571500" indent="-57150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DEFLEXION DE VIGAS METODO DEL AREA DE MOMENTO: (a) vigas simplemente apoyadas y simétricamente cargadas (b) vigas de sección transversal variable (c ) vigas simplemente apoyadas asimétricamente cargadas</a:t>
            </a:r>
          </a:p>
          <a:p>
            <a:pPr marL="571500" indent="-571500"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Vigas con cargas distribuidas método del área de momento</a:t>
            </a:r>
          </a:p>
          <a:p>
            <a:pPr marL="571500" indent="-571500"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ejercicios</a:t>
            </a:r>
          </a:p>
          <a:p>
            <a:pPr marL="571500" indent="-571500">
              <a:buFont typeface="+mj-lt"/>
              <a:buAutoNum type="romanUcPeriod"/>
            </a:pPr>
            <a:endParaRPr lang="es-VE" sz="1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latin typeface="Arial" pitchFamily="34" charset="0"/>
                <a:cs typeface="Arial" pitchFamily="34" charset="0"/>
              </a:rPr>
              <a:t>Capitulo # 12</a:t>
            </a:r>
            <a:endParaRPr lang="es-V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VE" b="1" dirty="0" smtClean="0">
                <a:latin typeface="Arial" pitchFamily="34" charset="0"/>
                <a:cs typeface="Arial" pitchFamily="34" charset="0"/>
              </a:rPr>
              <a:t>12.- COLUMNAS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DEFINICION DE COLUMNAS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RAZON DE ESBELTEZ: (a) longitud real (b) factor de fijación de los extremos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FORMULA DE EULER PARA COLUMNAS LARGAS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FORMULA J.B JOHSON PARA COLUMNAS CORTAS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FACTORES DE DISEÑO PARA COLUMNAS Y CARGAS PERMISIBLES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METODOS DE ANALISIS DE COLUMNAS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EJERCICIOS</a:t>
            </a:r>
            <a:endParaRPr lang="es-VE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CAPITULO # 1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VE" dirty="0" smtClean="0"/>
              <a:t>1.- </a:t>
            </a: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CONCEPTOS BASICOS DE LA RESISTENCIA DE LOS MATERIALES </a:t>
            </a:r>
          </a:p>
          <a:p>
            <a:pPr marL="400050" indent="-400050">
              <a:buFont typeface="+mj-lt"/>
              <a:buAutoNum type="romanUcPeriod"/>
            </a:pPr>
            <a:endParaRPr lang="es-VE" sz="1800" b="1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FALLAS EN LOS COMPONENTES DE UNA ESTRUCTURA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SISTEMAS DE UNIDADES BASICAS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DEFINIR:  MASA , FUERZA Y PESO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REALIZAR EJERCICIOS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DEFINICION DE: ESFUERZO,DEFORMACION , ALARGAMIENTO Y MODULO DE ELESTICIDAD.</a:t>
            </a:r>
          </a:p>
          <a:p>
            <a:pPr marL="400050" indent="-400050">
              <a:buNone/>
            </a:pPr>
            <a:endParaRPr lang="es-VE" sz="1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latin typeface="Arial" pitchFamily="34" charset="0"/>
                <a:cs typeface="Arial" pitchFamily="34" charset="0"/>
              </a:rPr>
              <a:t>CAPITULO</a:t>
            </a:r>
            <a:r>
              <a:rPr lang="es-VE" dirty="0" smtClean="0"/>
              <a:t> </a:t>
            </a:r>
            <a:r>
              <a:rPr lang="es-VE" dirty="0" smtClean="0">
                <a:latin typeface="Arial" pitchFamily="34" charset="0"/>
                <a:cs typeface="Arial" pitchFamily="34" charset="0"/>
              </a:rPr>
              <a:t># 2  </a:t>
            </a:r>
            <a:endParaRPr lang="es-V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VE" dirty="0" smtClean="0">
                <a:latin typeface="Arial" pitchFamily="34" charset="0"/>
                <a:cs typeface="Arial" pitchFamily="34" charset="0"/>
              </a:rPr>
              <a:t>2.- </a:t>
            </a:r>
            <a:r>
              <a:rPr lang="es-VE" sz="2800" b="1" dirty="0" smtClean="0">
                <a:latin typeface="Arial" pitchFamily="34" charset="0"/>
                <a:cs typeface="Arial" pitchFamily="34" charset="0"/>
              </a:rPr>
              <a:t>EFECTOS INTERNOS DE LAS FUERZAS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EFECTOS DE LAS FUERZA DE TRACCION Y SU REPRESENTACION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EFECTOS DE LAS FUERZA DE COMPRESION Y SU REPRESENTACION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EFECTOS DE LAS FUERZA DE TRACCION O COMPRESION EN BARRAS PRISMATICAS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DEFINIR MATERIALES DUCTILES Y FRAGILES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CLASIFICACION DE LOS MATERIALES EN HOMOGENEO Y ISOTROPO</a:t>
            </a:r>
            <a:endParaRPr lang="es-VE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latin typeface="Arial" pitchFamily="34" charset="0"/>
                <a:cs typeface="Arial" pitchFamily="34" charset="0"/>
              </a:rPr>
              <a:t>CAPITULO # 3</a:t>
            </a:r>
            <a:endParaRPr lang="es-V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3.- PROPIEDADES MECANICAS DE LOS MATERIALES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EXPLICAR LAS PROPIEDADES MECANICAS DE LOA MATERIALES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DIBUJEN LOS DIFERENTES GRAFICOS DE LOS MATERIALES ESFUERZO Y DEFORMACION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ELABORAR EL GRAFICO DE UN ENSAYO DE TRACCION PARA UN ACERO ESTRUCTURAL PARA EL ESFUERZO Y LA DEFORMACION CON SUS PROPIEDADES MECANICAS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EJERCICIOS PARA BARRAS HORIZONTALES Y VERTICALES</a:t>
            </a:r>
            <a:endParaRPr lang="es-VE" sz="1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latin typeface="Arial" pitchFamily="34" charset="0"/>
                <a:cs typeface="Arial" pitchFamily="34" charset="0"/>
              </a:rPr>
              <a:t>CAPITULO # 4</a:t>
            </a:r>
            <a:endParaRPr lang="es-V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VE" dirty="0" smtClean="0"/>
              <a:t>4.- </a:t>
            </a: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DISEÑOS DE ELEMENTOS ESTRUCTURALES SOMETIDOS A ESFUERZO DIRECTOS</a:t>
            </a:r>
          </a:p>
          <a:p>
            <a:pPr marL="400050" indent="-400050">
              <a:buFont typeface="+mj-lt"/>
              <a:buAutoNum type="romanUcPeriod"/>
            </a:pPr>
            <a:endParaRPr lang="es-VE" sz="1400" b="1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DISEÑOS DE MIEMBROS BAJO TENSION O COMPRESION DIRECTA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DEFINIR ESFUERZO DIRECTO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DEFINIR ESFUERZO NORMALES DE DISEÑO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DEFINIR MARGEN DE SEGURIDAD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DEFINIR FACTOR DE DISEÑO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CRITERIOS DE LA RESISTENCIA DEL MATERIAL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CRITERIOS DE LA DETERMINACION DEL FACTOR DE DISEÑO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METODOS PARA CALCULAR EL ESFUERZO DE DISEÑO: (a) materiales dúctiles bajo carga estáticas  (b) materiales dúctiles bajo cargas repetidas © materiales dúctiles bajo cargas de impacto o choque (d) materiales quebradizos (e) esfuerzos de diseños de códigos selectos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FACTORES DE CONCENTRACION DE ESFUERZOS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EJERCICIOS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endParaRPr lang="es-VE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latin typeface="Arial" pitchFamily="34" charset="0"/>
                <a:cs typeface="Arial" pitchFamily="34" charset="0"/>
              </a:rPr>
              <a:t>CAPITULO # 5</a:t>
            </a:r>
            <a:endParaRPr lang="es-V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5.- ESFUERZO CORTANTE TORSIONAL Y DEFLEXION TORSIONAL</a:t>
            </a:r>
          </a:p>
          <a:p>
            <a:pPr marL="400050" indent="-400050"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PAR DE TORSION, POTENCIA Y VELOCIDAD DE ROTACION</a:t>
            </a:r>
          </a:p>
          <a:p>
            <a:pPr marL="400050" indent="-400050"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ESFUERZO CORTANTE TORSIONAL EN ELEMENTOS ESTRUCTURALES DE SECCCION TRANSVERSAL CIRCULAR: (a) teoría de la torsión simples (b) </a:t>
            </a:r>
            <a:r>
              <a:rPr lang="es-VE" sz="1800" b="1" dirty="0" err="1" smtClean="0">
                <a:latin typeface="Arial" pitchFamily="34" charset="0"/>
                <a:cs typeface="Arial" pitchFamily="34" charset="0"/>
              </a:rPr>
              <a:t>angulo</a:t>
            </a: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s-VE" sz="1800" b="1" dirty="0" err="1" smtClean="0">
                <a:latin typeface="Arial" pitchFamily="34" charset="0"/>
                <a:cs typeface="Arial" pitchFamily="34" charset="0"/>
              </a:rPr>
              <a:t>torsion</a:t>
            </a: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 (c ) segundo momento polar de inercia</a:t>
            </a:r>
          </a:p>
          <a:p>
            <a:pPr marL="400050" indent="-400050"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ESFUERZO CORTANTE TORSIONAL EN ELEMENTOS ESTRUCTURALES DE SECCION TRANSVERSAL HUECA: (a) teoría de la torsión simple (b) segundo momento polar de inercia</a:t>
            </a:r>
          </a:p>
          <a:p>
            <a:pPr marL="400050" indent="-400050"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ESFUERZO CORTANTE Y DEFORMACION POR CORTE EN BARRAS</a:t>
            </a:r>
          </a:p>
          <a:p>
            <a:pPr marL="400050" indent="-400050"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MODULO DE SECCION (Z)</a:t>
            </a:r>
          </a:p>
          <a:p>
            <a:pPr marL="400050" indent="-400050"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RIGIDEZ EN LA TORSION</a:t>
            </a:r>
          </a:p>
          <a:p>
            <a:pPr marL="400050" indent="-400050"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TORSION EN BARRAS HUECAS</a:t>
            </a:r>
          </a:p>
          <a:p>
            <a:pPr marL="400050" indent="-400050">
              <a:buFont typeface="+mj-lt"/>
              <a:buAutoNum type="romanUcPeriod"/>
            </a:pPr>
            <a:r>
              <a:rPr lang="es-VE" sz="1800" b="1" dirty="0" smtClean="0">
                <a:latin typeface="Arial" pitchFamily="34" charset="0"/>
                <a:cs typeface="Arial" pitchFamily="34" charset="0"/>
              </a:rPr>
              <a:t>EJERCICIOS</a:t>
            </a:r>
            <a:endParaRPr lang="es-VE" sz="1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latin typeface="Arial" pitchFamily="34" charset="0"/>
                <a:cs typeface="Arial" pitchFamily="34" charset="0"/>
              </a:rPr>
              <a:t>CAPITULO # 6</a:t>
            </a:r>
            <a:endParaRPr lang="es-V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6.-FUERZA CORTANTE Y MOMENTO FLEXIONANTES EN VIGAS ESTATICAS</a:t>
            </a:r>
          </a:p>
          <a:p>
            <a:pPr marL="400050" indent="-400050">
              <a:buFont typeface="+mj-lt"/>
              <a:buAutoNum type="romanUcPeriod"/>
            </a:pPr>
            <a:endParaRPr lang="es-VE" sz="1600" b="1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DEFINIR APOYO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DEFINIR REACCION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DEFINIR FUERZA CORTANTE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DEFINIR MOMENTO FLEXIONANTE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DIBUJAR UN DIAGRAMA DE FUERZA CORTANTE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DIBUJAR UN DIAGRAMA DE MOMENTO FLEXIONANTE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PARA CARGAS PUNTUALES: (a) dibujar los diagramas de cuerpo libre (b) dibujar los diagramas de fuerza cortante ( c) dibujar los diagramas de momento </a:t>
            </a:r>
            <a:r>
              <a:rPr lang="es-VE" sz="1600" b="1" dirty="0" err="1" smtClean="0">
                <a:latin typeface="Arial" pitchFamily="34" charset="0"/>
                <a:cs typeface="Arial" pitchFamily="34" charset="0"/>
              </a:rPr>
              <a:t>flexionantes</a:t>
            </a: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 (	d) calculo de las reacciones 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PARA CARGAS DISTRIBUIDAS: (a) dibujar los diagramas de cuerpos libre (b) dibujar los diagramas de fuerza cortante ( c) dibujar los diagramas de momento </a:t>
            </a:r>
            <a:r>
              <a:rPr lang="es-VE" sz="1600" b="1" dirty="0" err="1" smtClean="0">
                <a:latin typeface="Arial" pitchFamily="34" charset="0"/>
                <a:cs typeface="Arial" pitchFamily="34" charset="0"/>
              </a:rPr>
              <a:t>flexionantes</a:t>
            </a: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 (	d) calculo de las reacciones 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EJERCICIOS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endParaRPr lang="es-VE" sz="1600" b="1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endParaRPr lang="es-VE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latin typeface="Arial" pitchFamily="34" charset="0"/>
                <a:cs typeface="Arial" pitchFamily="34" charset="0"/>
              </a:rPr>
              <a:t>CAPITULO # 7</a:t>
            </a:r>
            <a:endParaRPr lang="es-V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VE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.- VIGAS ESTATICAMENTE INESTABLES</a:t>
            </a:r>
          </a:p>
          <a:p>
            <a:pPr marL="514350" indent="-514350">
              <a:buFont typeface="+mj-lt"/>
              <a:buAutoNum type="romanUcPeriod"/>
            </a:pPr>
            <a:endParaRPr lang="es-VE" sz="16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APLICAR LA ECUACION DE TRES MOMENTOS PARA VIGAS INESTABLES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DEFINIR LA ECUACION DE TRES MOMENTOS PARA MAS DE DOS APOYOS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POR MEDIO DE LA ECUACION DE TRES MONENTO CALCULAR LAS REACCIONES EN LOS DIFERENTES APOYOS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APLICAR LA ECUACION DE LA ESTATICA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DIBUJAR EL DIAGRAMA DE CUERPO LIBRE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DIBUJAR EL DIAGRAMA DE FUERZA CORTANTE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DIBUJAR EL DIAGRAMA DE MOMENTO FLEXIONANTE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EJERCICIOS</a:t>
            </a:r>
          </a:p>
          <a:p>
            <a:pPr marL="514350" indent="-514350">
              <a:buFont typeface="+mj-lt"/>
              <a:buAutoNum type="romanUcPeriod"/>
            </a:pPr>
            <a:endParaRPr lang="es-VE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latin typeface="Arial" pitchFamily="34" charset="0"/>
                <a:cs typeface="Arial" pitchFamily="34" charset="0"/>
              </a:rPr>
              <a:t>CAPITULO # 8</a:t>
            </a:r>
            <a:endParaRPr lang="es-V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VE" sz="2000" b="1" dirty="0" smtClean="0">
                <a:latin typeface="Arial" pitchFamily="34" charset="0"/>
                <a:cs typeface="Arial" pitchFamily="34" charset="0"/>
              </a:rPr>
              <a:t>8.- CENTROIDES Y MOMENTOS DE INERCIA DE AREAS</a:t>
            </a:r>
          </a:p>
          <a:p>
            <a:pPr marL="514350" indent="-514350">
              <a:buFont typeface="+mj-lt"/>
              <a:buAutoNum type="romanUcPeriod"/>
            </a:pPr>
            <a:endParaRPr lang="es-VE" sz="16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DEFINICION DE CENTROIDE DE FORMAS SIMPLES</a:t>
            </a:r>
          </a:p>
          <a:p>
            <a:pPr marL="514350" indent="-51435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DEFINICION DE CENTROIDE DE FORMAS COMPLEJAS</a:t>
            </a:r>
          </a:p>
          <a:p>
            <a:pPr marL="514350" indent="-51435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DEFINIR MOMENTO DE AREA</a:t>
            </a:r>
          </a:p>
          <a:p>
            <a:pPr marL="514350" indent="-51435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DEFINIR MOMENTO DE INERCIA</a:t>
            </a:r>
          </a:p>
          <a:p>
            <a:pPr marL="514350" indent="-51435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MOMENTO DE INERCIA DE FORMA COMPUESTA,CUYOS COMPONENTES TIENEN EL MISMO EJE CENTROIDAL</a:t>
            </a:r>
          </a:p>
          <a:p>
            <a:pPr marL="514350" indent="-51435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MOMENTO DE INERCIA DE FORMA COMPUESTA CASO GENERAL: USO DEL TEOREMA DE LA TRANSFERENCIA DEL EJE (EJE PARALELOS)</a:t>
            </a:r>
          </a:p>
          <a:p>
            <a:pPr marL="514350" indent="-51435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PROCEDIMIENTO GENERAL PARA CALCULAR EL MOMENTO DE INERCIA DE UNA FORMA COMPUESTA</a:t>
            </a:r>
          </a:p>
          <a:p>
            <a:pPr marL="514350" indent="-51435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SECCIONES COMPUESTA HECHAS EN PERFILES COMERCIALMENTE DISPONIBLES</a:t>
            </a:r>
          </a:p>
          <a:p>
            <a:pPr marL="514350" indent="-514350">
              <a:buFont typeface="+mj-lt"/>
              <a:buAutoNum type="romanUcPeriod"/>
            </a:pPr>
            <a:r>
              <a:rPr lang="es-VE" sz="1600" b="1" dirty="0" smtClean="0">
                <a:latin typeface="Arial" pitchFamily="34" charset="0"/>
                <a:cs typeface="Arial" pitchFamily="34" charset="0"/>
              </a:rPr>
              <a:t>EJERCICIOS</a:t>
            </a:r>
            <a:endParaRPr lang="es-VE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812</Words>
  <Application>Microsoft Office PowerPoint</Application>
  <PresentationFormat>Presentación en pantalla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CRONOGRMA DE ACTIVIDADES</vt:lpstr>
      <vt:lpstr>CAPITULO # 1</vt:lpstr>
      <vt:lpstr>CAPITULO # 2  </vt:lpstr>
      <vt:lpstr>CAPITULO # 3</vt:lpstr>
      <vt:lpstr>CAPITULO # 4</vt:lpstr>
      <vt:lpstr>CAPITULO # 5</vt:lpstr>
      <vt:lpstr>CAPITULO # 6</vt:lpstr>
      <vt:lpstr>CAPITULO # 7</vt:lpstr>
      <vt:lpstr>CAPITULO # 8</vt:lpstr>
      <vt:lpstr>CAPITULO # 9</vt:lpstr>
      <vt:lpstr>CAPITULO # 10</vt:lpstr>
      <vt:lpstr>CAPITULO # 11</vt:lpstr>
      <vt:lpstr>Capitulo # 12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CRONOGRMA DE ACTIVIDADES</dc:title>
  <dc:creator>Usuario</dc:creator>
  <cp:lastModifiedBy>Usuario</cp:lastModifiedBy>
  <cp:revision>37</cp:revision>
  <dcterms:created xsi:type="dcterms:W3CDTF">2020-05-18T19:23:34Z</dcterms:created>
  <dcterms:modified xsi:type="dcterms:W3CDTF">2020-05-19T02:26:23Z</dcterms:modified>
</cp:coreProperties>
</file>