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fntdata" ContentType="application/x-fontdata"/>
  <Default Extension="font" ContentType="application/x-fontdata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>
  <p:sldMasterIdLst>
    <p:sldMasterId r:id="rId1" id="2147483648"/>
  </p:sldMasterIdLst>
  <p:sldIdLst>
    <p:sldId r:id="rId2" id="256"/>
    <p:sldId r:id="rId3" id="257"/>
    <p:sldId r:id="rId4" id="258"/>
  </p:sldIdLst>
  <p:sldSz cx="9144000" cy="6858000" type="screen4x3"/>
  <p:notesSz cx="6858000" cy="9144000"/>
  <p:embeddedFontLst>
    <p:embeddedFont>
      <p:font typeface="Calibri" pitchFamily="34" charset="0" panose="020F0502020204030204"/>
      <p:regular r:id="rId5"/>
      <p:bold r:id="rId6"/>
      <p:italic r:id="rId7"/>
      <p:boldItalic r:id="rId8"/>
    </p:embeddedFont>
    <p:embeddedFont>
      <p:font typeface="WPS Special 1"/>
      <p:regular r:id="rId13"/>
    </p:embeddedFont>
    <p:embeddedFont>
      <p:font typeface="WPS Special 1"/>
      <p:regular r:id="rId14"/>
    </p:embeddedFont>
  </p:embeddedFontLst>
  <p:defaultTextStyle>
    <a:defPPr>
      <a:defRPr lang="es-VE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8" Type="http://schemas.openxmlformats.org/officeDocument/2006/relationships/font" Target="fonts/font4.fntdata" /><Relationship Id="rId7" Type="http://schemas.openxmlformats.org/officeDocument/2006/relationships/font" Target="fonts/font3.fntdata" /><Relationship Id="rId12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2.fntdata" /><Relationship Id="rId11" Type="http://schemas.openxmlformats.org/officeDocument/2006/relationships/theme" Target="theme/theme1.xml" /><Relationship Id="rId5" Type="http://schemas.openxmlformats.org/officeDocument/2006/relationships/font" Target="fonts/font1.fntdata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3" Type="http://schemas.openxmlformats.org/officeDocument/2006/relationships/font" Target="fonts/WPS_Specail_1.fntdata" /><Relationship Id="rId2" Type="http://schemas.openxmlformats.org/officeDocument/2006/relationships/slide" Target="slides/slide1.xml" /><Relationship Id="rId4" Type="http://schemas.openxmlformats.org/officeDocument/2006/relationships/slide" Target="slides/slide3.xml" /><Relationship Id="rId3" Type="http://schemas.openxmlformats.org/officeDocument/2006/relationships/slide" Target="slides/slide2.xml" /><Relationship Id="rId14" Type="http://schemas.openxmlformats.org/officeDocument/2006/relationships/font" Target="fonts/WPS_Specail_1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3C61-B452-4D14-8A4E-B4442486CDEB}" type="datetimeFigureOut">
              <a:rPr lang="es-VE" smtClean="0"/>
              <a:t>30/10/2022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2A0B-79F3-416E-8075-86E7305AE23F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dirty="0" smtClean="0"/>
              <a:t>CRONOGRAMA DE SEMANAS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 smtClean="0"/>
              <a:t>RESISTENCIA DE LOS MATERIALES</a:t>
            </a:r>
            <a:endParaRPr lang="es-V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FECHAS</a:t>
            </a:r>
            <a:endParaRPr lang="es-VE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597068"/>
            <a:ext cx="8229600" cy="4529095"/>
          </a:xfrm>
        </p:spPr>
        <p:txBody>
          <a:bodyPr>
            <a:normAutofit lnSpcReduction="10000"/>
          </a:bodyPr>
          <a:lstStyle/>
          <a:p>
            <a:r>
              <a:rPr lang="es-VE" dirty="0" smtClean="0"/>
              <a:t>30/10/2023  AL 03/11/2023</a:t>
            </a:r>
          </a:p>
          <a:p>
            <a:r>
              <a:rPr lang="es-VE" dirty="0" smtClean="0"/>
              <a:t>06/11/2023 AL  10/11/2023</a:t>
            </a:r>
          </a:p>
          <a:p>
            <a:r>
              <a:rPr lang="es-VE" dirty="0" smtClean="0"/>
              <a:t>13/11/2023 AL  17/11/2023</a:t>
            </a:r>
          </a:p>
          <a:p>
            <a:r>
              <a:rPr lang="es-VE" dirty="0" smtClean="0"/>
              <a:t>20/11/2023 AL  24/11/2023</a:t>
            </a:r>
          </a:p>
          <a:p>
            <a:r>
              <a:rPr lang="es-VE" dirty="0" smtClean="0"/>
              <a:t>27/11/2023 AL  1/12/2023</a:t>
            </a:r>
          </a:p>
          <a:p>
            <a:r>
              <a:rPr lang="es-VE" dirty="0" smtClean="0"/>
              <a:t>4/12/2023 AL    8/12/2023</a:t>
            </a:r>
          </a:p>
          <a:p>
            <a:r>
              <a:rPr lang="es-VE" dirty="0" smtClean="0"/>
              <a:t>11/12/2023 AL  15/12/2023</a:t>
            </a:r>
          </a:p>
          <a:p>
            <a:r>
              <a:rPr lang="es-VE" dirty="0" smtClean="0"/>
              <a:t>8/01/2024   AL  12/01/2024</a:t>
            </a:r>
          </a:p>
          <a:p>
            <a:r>
              <a:rPr/>
              <a:t/>
            </a:r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FECHAS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97068"/>
            <a:ext cx="8229600" cy="4529095"/>
          </a:xfrm>
        </p:spPr>
        <p:txBody>
          <a:bodyPr>
            <a:normAutofit/>
          </a:bodyPr>
          <a:lstStyle/>
          <a:p>
            <a:r>
              <a:rPr lang="es-VE" dirty="0" smtClean="0"/>
              <a:t>15/01/2024 AL 19/01/2024</a:t>
            </a:r>
          </a:p>
          <a:p>
            <a:r>
              <a:rPr lang="es-VE" dirty="0" smtClean="0"/>
              <a:t>22/01/2024 AL 26/01/2024</a:t>
            </a:r>
          </a:p>
          <a:p>
            <a:r>
              <a:rPr lang="es-VE" dirty="0" smtClean="0"/>
              <a:t>05/02/2024 AL 09/02/2024</a:t>
            </a:r>
          </a:p>
          <a:p>
            <a:r>
              <a:rPr lang="es-VE" dirty="0" smtClean="0"/>
              <a:t>12/02/2024 AL 16/02/2024</a:t>
            </a:r>
          </a:p>
          <a:p>
            <a:r>
              <a:rPr lang="es-VE" dirty="0" smtClean="0"/>
              <a:t>19/02/2024 AL 23/02/2024</a:t>
            </a:r>
          </a:p>
          <a:p>
            <a:r>
              <a:rPr lang="es-VE" dirty="0" smtClean="0"/>
              <a:t>26/02/2024 AL 01/03/2024 CARGA DE ACTAS </a:t>
            </a:r>
          </a:p>
          <a:p>
            <a:r>
              <a:rPr lang="es-VE" dirty="0" smtClean="0"/>
              <a:t>04/03/2024 AL  08/03/2024 CIERRE</a:t>
            </a:r>
            <a:r>
              <a:rPr lang="es-VE" sz="3200" dirty="0" smtClean="0"/>
              <a:t> </a:t>
            </a:r>
            <a:r>
              <a:rPr lang="es-VE" sz="3200" dirty="0" smtClean="0"/>
              <a:t>DE</a:t>
            </a:r>
            <a:r>
              <a:rPr lang="es-VE" sz="3200" dirty="0" smtClean="0"/>
              <a:t> </a:t>
            </a:r>
            <a:r>
              <a:rPr lang="es-VE" sz="3200" dirty="0" smtClean="0"/>
              <a:t>ACTAS</a:t>
            </a:r>
          </a:p>
          <a:p>
            <a:r>
              <a:rPr lang="es-VE" sz="3200" dirty="0" smtClean="0"/>
              <a:t> 11</a:t>
            </a:r>
            <a:r>
              <a:rPr lang="es-VE" sz="3200" dirty="0" smtClean="0"/>
              <a:t>/</a:t>
            </a:r>
            <a:r>
              <a:rPr lang="es-VE" sz="3200" dirty="0" smtClean="0"/>
              <a:t>03</a:t>
            </a:r>
            <a:r>
              <a:rPr lang="es-VE" sz="3200" dirty="0" smtClean="0"/>
              <a:t>/</a:t>
            </a:r>
            <a:r>
              <a:rPr lang="es-VE" sz="3200" dirty="0" smtClean="0"/>
              <a:t>2</a:t>
            </a:r>
            <a:r>
              <a:rPr lang="es-VE" sz="3200" dirty="0" smtClean="0"/>
              <a:t>0</a:t>
            </a:r>
            <a:r>
              <a:rPr lang="es-VE" sz="3200" dirty="0" smtClean="0"/>
              <a:t>24</a:t>
            </a:r>
            <a:r>
              <a:rPr lang="es-VE" sz="3200" dirty="0" smtClean="0"/>
              <a:t> </a:t>
            </a:r>
            <a:r>
              <a:rPr lang="es-VE" sz="3200" dirty="0" smtClean="0"/>
              <a:t>AL</a:t>
            </a:r>
            <a:r>
              <a:rPr lang="es-VE" sz="3200" dirty="0" smtClean="0"/>
              <a:t> </a:t>
            </a:r>
            <a:r>
              <a:rPr lang="es-VE" sz="3200" dirty="0" smtClean="0"/>
              <a:t> 15</a:t>
            </a:r>
            <a:r>
              <a:rPr lang="es-VE" sz="3200" dirty="0" smtClean="0"/>
              <a:t>/</a:t>
            </a:r>
            <a:r>
              <a:rPr lang="es-VE" sz="3200" dirty="0" smtClean="0"/>
              <a:t>03</a:t>
            </a:r>
            <a:r>
              <a:rPr lang="es-VE" sz="3200" dirty="0" smtClean="0"/>
              <a:t>/</a:t>
            </a:r>
            <a:r>
              <a:rPr lang="es-VE" sz="3200" dirty="0" smtClean="0"/>
              <a:t>2</a:t>
            </a:r>
            <a:r>
              <a:rPr lang="es-VE" sz="3200" dirty="0" smtClean="0"/>
              <a:t>0</a:t>
            </a:r>
            <a:r>
              <a:rPr lang="es-VE" sz="3200" dirty="0" smtClean="0"/>
              <a:t>24</a:t>
            </a:r>
            <a:r>
              <a:rPr lang="es-VE" sz="3200" dirty="0" smtClean="0"/>
              <a:t> </a:t>
            </a:r>
            <a:r>
              <a:rPr lang="es-VE" sz="3200" dirty="0" smtClean="0"/>
              <a:t>CIERRE</a:t>
            </a:r>
            <a:r>
              <a:rPr lang="es-VE" sz="3200" dirty="0" smtClean="0"/>
              <a:t> </a:t>
            </a:r>
            <a:r>
              <a:rPr lang="es-VE" sz="3200" dirty="0" smtClean="0"/>
              <a:t>DE</a:t>
            </a:r>
            <a:r>
              <a:rPr lang="es-VE" sz="3200" dirty="0" smtClean="0"/>
              <a:t> ACTAS</a:t>
            </a:r>
            <a:endParaRPr/>
          </a:p>
          <a:p>
            <a:r>
              <a:rPr lang="es-VE" sz="2400" dirty="0" smtClean="0"/>
              <a:t/>
            </a:r>
            <a:endParaRPr/>
          </a:p>
          <a:p>
            <a:pPr indent="0" marL="0">
              <a:buNone/>
            </a:pPr>
            <a:r>
              <a:rPr lang="es-VE" sz="2400" dirty="0" smtClean="0"/>
              <a:t/>
            </a:r>
            <a:endParaRPr/>
          </a:p>
          <a:p>
            <a:r>
              <a:rPr/>
              <a:t/>
            </a:r>
            <a:endParaRPr lang="es-V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60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CRONOGRAMA DE SEMANAS</vt:lpstr>
      <vt:lpstr>FECHAS</vt:lpstr>
      <vt:lpstr>FECHAS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 DE SEMANAS</dc:title>
  <dc:creator>Usuario</dc:creator>
  <cp:lastModifiedBy>Yani</cp:lastModifiedBy>
  <cp:revision>9</cp:revision>
  <dcterms:created xsi:type="dcterms:W3CDTF">2022-05-25T19:51:04Z</dcterms:created>
  <dcterms:modified xsi:type="dcterms:W3CDTF">2022-10-30T13:42:15Z</dcterms:modified>
</cp:coreProperties>
</file>