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5"/>
  </p:notesMasterIdLst>
  <p:sldIdLst>
    <p:sldId id="256" r:id="rId3"/>
    <p:sldId id="284" r:id="rId4"/>
    <p:sldId id="337" r:id="rId5"/>
    <p:sldId id="363" r:id="rId6"/>
    <p:sldId id="302" r:id="rId7"/>
    <p:sldId id="362" r:id="rId8"/>
    <p:sldId id="361" r:id="rId9"/>
    <p:sldId id="285" r:id="rId10"/>
    <p:sldId id="286" r:id="rId11"/>
    <p:sldId id="287" r:id="rId12"/>
    <p:sldId id="349" r:id="rId13"/>
    <p:sldId id="288" r:id="rId14"/>
    <p:sldId id="378" r:id="rId15"/>
    <p:sldId id="379" r:id="rId16"/>
    <p:sldId id="289" r:id="rId17"/>
    <p:sldId id="290" r:id="rId18"/>
    <p:sldId id="291" r:id="rId19"/>
    <p:sldId id="293" r:id="rId20"/>
    <p:sldId id="333" r:id="rId21"/>
    <p:sldId id="295" r:id="rId22"/>
    <p:sldId id="296" r:id="rId23"/>
    <p:sldId id="373" r:id="rId24"/>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5CE0"/>
    <a:srgbClr val="77777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11" autoAdjust="0"/>
    <p:restoredTop sz="69489" autoAdjust="0"/>
  </p:normalViewPr>
  <p:slideViewPr>
    <p:cSldViewPr>
      <p:cViewPr varScale="1">
        <p:scale>
          <a:sx n="93" d="100"/>
          <a:sy n="93" d="100"/>
        </p:scale>
        <p:origin x="948" y="84"/>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54BDF9-8515-4677-9942-0171F000F8EB}" type="doc">
      <dgm:prSet loTypeId="urn:microsoft.com/office/officeart/2005/8/layout/list1#1" loCatId="list" qsTypeId="urn:microsoft.com/office/officeart/2005/8/quickstyle/simple5" qsCatId="simple" csTypeId="urn:microsoft.com/office/officeart/2005/8/colors/colorful1#1" csCatId="colorful" phldr="1"/>
      <dgm:spPr/>
      <dgm:t>
        <a:bodyPr/>
        <a:lstStyle/>
        <a:p>
          <a:endParaRPr lang="es-ES"/>
        </a:p>
      </dgm:t>
    </dgm:pt>
    <dgm:pt modelId="{787546C1-DD5C-4D6E-BFDD-D95A52E781AD}">
      <dgm:prSet phldrT="[Text]" custT="1"/>
      <dgm:spPr/>
      <dgm:t>
        <a:bodyPr/>
        <a:lstStyle/>
        <a:p>
          <a:r>
            <a:rPr lang="es-ES_tradnl" sz="1200" b="1" dirty="0"/>
            <a:t>MEJORA EN LA PRODUCTIVIDAD</a:t>
          </a:r>
          <a:endParaRPr lang="es-ES" sz="1200" b="1" dirty="0"/>
        </a:p>
      </dgm:t>
    </dgm:pt>
    <dgm:pt modelId="{88942913-D2BB-4DEB-B0E7-EA2B7A6CD360}" type="parTrans" cxnId="{DFAEFA4C-B3B0-4C4E-BCD8-BFB53D07C5D0}">
      <dgm:prSet/>
      <dgm:spPr/>
      <dgm:t>
        <a:bodyPr/>
        <a:lstStyle/>
        <a:p>
          <a:endParaRPr lang="es-ES"/>
        </a:p>
      </dgm:t>
    </dgm:pt>
    <dgm:pt modelId="{579A9A07-8770-4AC1-9705-76E19F87D269}" type="sibTrans" cxnId="{DFAEFA4C-B3B0-4C4E-BCD8-BFB53D07C5D0}">
      <dgm:prSet/>
      <dgm:spPr/>
      <dgm:t>
        <a:bodyPr/>
        <a:lstStyle/>
        <a:p>
          <a:endParaRPr lang="es-ES"/>
        </a:p>
      </dgm:t>
    </dgm:pt>
    <dgm:pt modelId="{AC5265C1-0BAB-4984-A634-E4518A8EC253}">
      <dgm:prSet phldrT="[Text]" custT="1"/>
      <dgm:spPr/>
      <dgm:t>
        <a:bodyPr/>
        <a:lstStyle/>
        <a:p>
          <a:r>
            <a:rPr lang="es-ES_tradnl" sz="1200" b="1" dirty="0"/>
            <a:t>MEJORA EN EL MANTENIMIENTO</a:t>
          </a:r>
          <a:endParaRPr lang="es-ES" sz="1200" b="1" dirty="0"/>
        </a:p>
      </dgm:t>
    </dgm:pt>
    <dgm:pt modelId="{26A0947C-B518-417C-9D68-EC422DC1E3A5}" type="parTrans" cxnId="{579A338B-B5D8-4240-8867-8564B0DC96F3}">
      <dgm:prSet/>
      <dgm:spPr/>
      <dgm:t>
        <a:bodyPr/>
        <a:lstStyle/>
        <a:p>
          <a:endParaRPr lang="es-ES"/>
        </a:p>
      </dgm:t>
    </dgm:pt>
    <dgm:pt modelId="{E68E8117-B3CB-464C-9711-4DBE8BF88216}" type="sibTrans" cxnId="{579A338B-B5D8-4240-8867-8564B0DC96F3}">
      <dgm:prSet/>
      <dgm:spPr/>
      <dgm:t>
        <a:bodyPr/>
        <a:lstStyle/>
        <a:p>
          <a:endParaRPr lang="es-ES"/>
        </a:p>
      </dgm:t>
    </dgm:pt>
    <dgm:pt modelId="{F50BDB3E-817D-4A89-9D71-D9E0B029567B}">
      <dgm:prSet phldrT="[Text]" custT="1"/>
      <dgm:spPr/>
      <dgm:t>
        <a:bodyPr/>
        <a:lstStyle/>
        <a:p>
          <a:r>
            <a:rPr lang="es-ES_tradnl" sz="1200" b="1" dirty="0"/>
            <a:t>MEJORA EN LA CONCURRENCIA</a:t>
          </a:r>
          <a:endParaRPr lang="es-ES" sz="1200" b="1" dirty="0"/>
        </a:p>
      </dgm:t>
    </dgm:pt>
    <dgm:pt modelId="{DE0B39BA-A6F3-455E-8022-365CCF701DB7}" type="parTrans" cxnId="{E8EF61B1-515C-44F0-9393-3A960B69FA7A}">
      <dgm:prSet/>
      <dgm:spPr/>
      <dgm:t>
        <a:bodyPr/>
        <a:lstStyle/>
        <a:p>
          <a:endParaRPr lang="es-ES"/>
        </a:p>
      </dgm:t>
    </dgm:pt>
    <dgm:pt modelId="{25F4C625-3E51-442C-BBB8-3FA715271B27}" type="sibTrans" cxnId="{E8EF61B1-515C-44F0-9393-3A960B69FA7A}">
      <dgm:prSet/>
      <dgm:spPr/>
      <dgm:t>
        <a:bodyPr/>
        <a:lstStyle/>
        <a:p>
          <a:endParaRPr lang="es-ES"/>
        </a:p>
      </dgm:t>
    </dgm:pt>
    <dgm:pt modelId="{ECBD6B98-1CBE-4BAA-AB77-4873C9DB1799}">
      <dgm:prSet phldrT="[Text]" custT="1"/>
      <dgm:spPr/>
      <dgm:t>
        <a:bodyPr/>
        <a:lstStyle/>
        <a:p>
          <a:r>
            <a:rPr lang="es-ES_tradnl" sz="1200" b="1" dirty="0"/>
            <a:t>MANTENIMIENTO</a:t>
          </a:r>
          <a:r>
            <a:rPr lang="es-ES_tradnl" sz="1100" dirty="0"/>
            <a:t> </a:t>
          </a:r>
          <a:r>
            <a:rPr lang="es-ES_tradnl" sz="1200" dirty="0"/>
            <a:t>DE ESTANDARES</a:t>
          </a:r>
          <a:endParaRPr lang="es-ES" sz="1200" dirty="0"/>
        </a:p>
      </dgm:t>
    </dgm:pt>
    <dgm:pt modelId="{A8E7F406-AFD8-48D2-8D82-E8A1F17391BF}" type="parTrans" cxnId="{7BE48F06-505A-4F51-BA61-409D1FF34502}">
      <dgm:prSet/>
      <dgm:spPr/>
      <dgm:t>
        <a:bodyPr/>
        <a:lstStyle/>
        <a:p>
          <a:endParaRPr lang="es-ES"/>
        </a:p>
      </dgm:t>
    </dgm:pt>
    <dgm:pt modelId="{CF18F627-55D0-4D75-84BC-9F6776290819}" type="sibTrans" cxnId="{7BE48F06-505A-4F51-BA61-409D1FF34502}">
      <dgm:prSet/>
      <dgm:spPr/>
      <dgm:t>
        <a:bodyPr/>
        <a:lstStyle/>
        <a:p>
          <a:endParaRPr lang="es-ES"/>
        </a:p>
      </dgm:t>
    </dgm:pt>
    <dgm:pt modelId="{EEC686CD-DD7E-4F97-9308-FF6D168C152A}">
      <dgm:prSet phldrT="[Text]" custT="1"/>
      <dgm:spPr/>
      <dgm:t>
        <a:bodyPr/>
        <a:lstStyle/>
        <a:p>
          <a:r>
            <a:rPr lang="es-ES_tradnl" sz="1200" b="1" dirty="0"/>
            <a:t>MEJORA EN LA INTEGRIDAD DE DATOS </a:t>
          </a:r>
          <a:endParaRPr lang="es-ES" sz="1200" b="1" dirty="0"/>
        </a:p>
      </dgm:t>
    </dgm:pt>
    <dgm:pt modelId="{BDB4086C-76BE-4ADA-BD9B-332CEC226CF9}" type="parTrans" cxnId="{18FAAA0C-482D-407F-A9FD-8EEB1AAA7DEE}">
      <dgm:prSet/>
      <dgm:spPr/>
      <dgm:t>
        <a:bodyPr/>
        <a:lstStyle/>
        <a:p>
          <a:endParaRPr lang="es-VE"/>
        </a:p>
      </dgm:t>
    </dgm:pt>
    <dgm:pt modelId="{8EDFDD18-F8A0-4C4B-90D7-B79A792C6FE5}" type="sibTrans" cxnId="{18FAAA0C-482D-407F-A9FD-8EEB1AAA7DEE}">
      <dgm:prSet/>
      <dgm:spPr/>
      <dgm:t>
        <a:bodyPr/>
        <a:lstStyle/>
        <a:p>
          <a:endParaRPr lang="es-VE"/>
        </a:p>
      </dgm:t>
    </dgm:pt>
    <dgm:pt modelId="{35F8F9A3-7A35-47EE-AC05-DF2FD5C9F9E7}">
      <dgm:prSet phldrT="[Text]" custT="1"/>
      <dgm:spPr/>
      <dgm:t>
        <a:bodyPr/>
        <a:lstStyle/>
        <a:p>
          <a:r>
            <a:rPr lang="es-ES_tradnl" sz="1200" b="1" dirty="0"/>
            <a:t>MEJORA EN LA SEGURIDAD</a:t>
          </a:r>
          <a:endParaRPr lang="es-ES" sz="1200" b="1" dirty="0"/>
        </a:p>
      </dgm:t>
    </dgm:pt>
    <dgm:pt modelId="{C0A7DBA4-A8DC-444B-B9C2-3D41FA069ED7}" type="parTrans" cxnId="{D498931D-1213-4B18-B842-201A1B7A437F}">
      <dgm:prSet/>
      <dgm:spPr/>
      <dgm:t>
        <a:bodyPr/>
        <a:lstStyle/>
        <a:p>
          <a:endParaRPr lang="es-VE"/>
        </a:p>
      </dgm:t>
    </dgm:pt>
    <dgm:pt modelId="{47CB0FB1-7801-4185-AEB3-A46A4C4EFD68}" type="sibTrans" cxnId="{D498931D-1213-4B18-B842-201A1B7A437F}">
      <dgm:prSet/>
      <dgm:spPr/>
      <dgm:t>
        <a:bodyPr/>
        <a:lstStyle/>
        <a:p>
          <a:endParaRPr lang="es-VE"/>
        </a:p>
      </dgm:t>
    </dgm:pt>
    <dgm:pt modelId="{657C5869-D224-4056-98BA-6BEDAB142AF0}">
      <dgm:prSet phldrT="[Text]"/>
      <dgm:spPr/>
      <dgm:t>
        <a:bodyPr/>
        <a:lstStyle/>
        <a:p>
          <a:r>
            <a:rPr lang="es-ES_tradnl" dirty="0"/>
            <a:t>MEJORA EN LA ACCESIBILIDAD A LOS DATOS</a:t>
          </a:r>
          <a:endParaRPr lang="es-ES" dirty="0"/>
        </a:p>
      </dgm:t>
    </dgm:pt>
    <dgm:pt modelId="{57E95736-39D8-4566-A9BC-B4AE82AA1B27}" type="parTrans" cxnId="{7EFE1726-60FD-413D-84BF-2D7A2DF3D339}">
      <dgm:prSet/>
      <dgm:spPr/>
      <dgm:t>
        <a:bodyPr/>
        <a:lstStyle/>
        <a:p>
          <a:endParaRPr lang="es-VE"/>
        </a:p>
      </dgm:t>
    </dgm:pt>
    <dgm:pt modelId="{0A03B8BC-253A-4AC2-B594-41156AF1F48D}" type="sibTrans" cxnId="{7EFE1726-60FD-413D-84BF-2D7A2DF3D339}">
      <dgm:prSet/>
      <dgm:spPr/>
      <dgm:t>
        <a:bodyPr/>
        <a:lstStyle/>
        <a:p>
          <a:endParaRPr lang="es-VE"/>
        </a:p>
      </dgm:t>
    </dgm:pt>
    <dgm:pt modelId="{9D58511D-D18C-46E6-ADFB-6CDE1389D37F}" type="pres">
      <dgm:prSet presAssocID="{8554BDF9-8515-4677-9942-0171F000F8EB}" presName="linear" presStyleCnt="0">
        <dgm:presLayoutVars>
          <dgm:dir/>
          <dgm:animLvl val="lvl"/>
          <dgm:resizeHandles val="exact"/>
        </dgm:presLayoutVars>
      </dgm:prSet>
      <dgm:spPr/>
    </dgm:pt>
    <dgm:pt modelId="{29EC7F92-6143-4EC7-AD17-ECAF75C06DC8}" type="pres">
      <dgm:prSet presAssocID="{787546C1-DD5C-4D6E-BFDD-D95A52E781AD}" presName="parentLin" presStyleCnt="0"/>
      <dgm:spPr/>
    </dgm:pt>
    <dgm:pt modelId="{F4F466C7-208D-4B4A-A865-9D82D8E9F892}" type="pres">
      <dgm:prSet presAssocID="{787546C1-DD5C-4D6E-BFDD-D95A52E781AD}" presName="parentLeftMargin" presStyleLbl="node1" presStyleIdx="0" presStyleCnt="7"/>
      <dgm:spPr/>
    </dgm:pt>
    <dgm:pt modelId="{8BC4E78D-0D98-4ED2-B23A-71FEC19A6436}" type="pres">
      <dgm:prSet presAssocID="{787546C1-DD5C-4D6E-BFDD-D95A52E781AD}" presName="parentText" presStyleLbl="node1" presStyleIdx="0" presStyleCnt="7" custScaleX="115633" custLinFactNeighborX="9276" custLinFactNeighborY="-4638">
        <dgm:presLayoutVars>
          <dgm:chMax val="0"/>
          <dgm:bulletEnabled val="1"/>
        </dgm:presLayoutVars>
      </dgm:prSet>
      <dgm:spPr/>
    </dgm:pt>
    <dgm:pt modelId="{129CDA7D-4C80-4698-AFD0-7208B5D9749E}" type="pres">
      <dgm:prSet presAssocID="{787546C1-DD5C-4D6E-BFDD-D95A52E781AD}" presName="negativeSpace" presStyleCnt="0"/>
      <dgm:spPr/>
    </dgm:pt>
    <dgm:pt modelId="{EBA8CF1F-3B4A-4B6A-8877-CB03CDDAB1E9}" type="pres">
      <dgm:prSet presAssocID="{787546C1-DD5C-4D6E-BFDD-D95A52E781AD}" presName="childText" presStyleLbl="alignAcc1" presStyleIdx="0" presStyleCnt="7">
        <dgm:presLayoutVars>
          <dgm:bulletEnabled val="1"/>
        </dgm:presLayoutVars>
      </dgm:prSet>
      <dgm:spPr/>
    </dgm:pt>
    <dgm:pt modelId="{8BC0D01A-9D98-495C-93AA-A7D9631CDDAD}" type="pres">
      <dgm:prSet presAssocID="{579A9A07-8770-4AC1-9705-76E19F87D269}" presName="spaceBetweenRectangles" presStyleCnt="0"/>
      <dgm:spPr/>
    </dgm:pt>
    <dgm:pt modelId="{D4434ECF-2146-46AC-B62E-87AB389C995A}" type="pres">
      <dgm:prSet presAssocID="{AC5265C1-0BAB-4984-A634-E4518A8EC253}" presName="parentLin" presStyleCnt="0"/>
      <dgm:spPr/>
    </dgm:pt>
    <dgm:pt modelId="{06B5F591-72E0-4CFF-9799-36D4050BD51D}" type="pres">
      <dgm:prSet presAssocID="{AC5265C1-0BAB-4984-A634-E4518A8EC253}" presName="parentLeftMargin" presStyleLbl="node1" presStyleIdx="0" presStyleCnt="7"/>
      <dgm:spPr/>
    </dgm:pt>
    <dgm:pt modelId="{12E5634D-BCAA-48AB-BADB-754A15E9B7AC}" type="pres">
      <dgm:prSet presAssocID="{AC5265C1-0BAB-4984-A634-E4518A8EC253}" presName="parentText" presStyleLbl="node1" presStyleIdx="1" presStyleCnt="7" custScaleX="116958" custLinFactNeighborX="9276" custLinFactNeighborY="-2742">
        <dgm:presLayoutVars>
          <dgm:chMax val="0"/>
          <dgm:bulletEnabled val="1"/>
        </dgm:presLayoutVars>
      </dgm:prSet>
      <dgm:spPr/>
    </dgm:pt>
    <dgm:pt modelId="{3DAA9763-50F6-4CC4-B6DA-0A4C45FFB361}" type="pres">
      <dgm:prSet presAssocID="{AC5265C1-0BAB-4984-A634-E4518A8EC253}" presName="negativeSpace" presStyleCnt="0"/>
      <dgm:spPr/>
    </dgm:pt>
    <dgm:pt modelId="{51228DB3-E7D4-486B-A0C1-9A59D129891F}" type="pres">
      <dgm:prSet presAssocID="{AC5265C1-0BAB-4984-A634-E4518A8EC253}" presName="childText" presStyleLbl="alignAcc1" presStyleIdx="1" presStyleCnt="7">
        <dgm:presLayoutVars>
          <dgm:bulletEnabled val="1"/>
        </dgm:presLayoutVars>
      </dgm:prSet>
      <dgm:spPr/>
    </dgm:pt>
    <dgm:pt modelId="{ECC02425-44D1-4F4C-B5D6-13442CA71F2A}" type="pres">
      <dgm:prSet presAssocID="{E68E8117-B3CB-464C-9711-4DBE8BF88216}" presName="spaceBetweenRectangles" presStyleCnt="0"/>
      <dgm:spPr/>
    </dgm:pt>
    <dgm:pt modelId="{98CD7476-6A48-4BD0-A0B1-E79081300878}" type="pres">
      <dgm:prSet presAssocID="{F50BDB3E-817D-4A89-9D71-D9E0B029567B}" presName="parentLin" presStyleCnt="0"/>
      <dgm:spPr/>
    </dgm:pt>
    <dgm:pt modelId="{63AA2D3F-331D-492F-82D5-8A2B6C78BAAD}" type="pres">
      <dgm:prSet presAssocID="{F50BDB3E-817D-4A89-9D71-D9E0B029567B}" presName="parentLeftMargin" presStyleLbl="node1" presStyleIdx="1" presStyleCnt="7"/>
      <dgm:spPr/>
    </dgm:pt>
    <dgm:pt modelId="{2CFD44AC-C5B0-407B-B2EE-07415AFE4DC4}" type="pres">
      <dgm:prSet presAssocID="{F50BDB3E-817D-4A89-9D71-D9E0B029567B}" presName="parentText" presStyleLbl="node1" presStyleIdx="2" presStyleCnt="7" custScaleX="116959" custLinFactNeighborY="-4638">
        <dgm:presLayoutVars>
          <dgm:chMax val="0"/>
          <dgm:bulletEnabled val="1"/>
        </dgm:presLayoutVars>
      </dgm:prSet>
      <dgm:spPr/>
    </dgm:pt>
    <dgm:pt modelId="{E27A153A-8ADD-4646-B3A3-509A74CD0695}" type="pres">
      <dgm:prSet presAssocID="{F50BDB3E-817D-4A89-9D71-D9E0B029567B}" presName="negativeSpace" presStyleCnt="0"/>
      <dgm:spPr/>
    </dgm:pt>
    <dgm:pt modelId="{2DB5D132-AB90-49A4-A479-F0988A86E33E}" type="pres">
      <dgm:prSet presAssocID="{F50BDB3E-817D-4A89-9D71-D9E0B029567B}" presName="childText" presStyleLbl="alignAcc1" presStyleIdx="2" presStyleCnt="7" custLinFactNeighborX="-197" custLinFactNeighborY="-16464">
        <dgm:presLayoutVars>
          <dgm:bulletEnabled val="1"/>
        </dgm:presLayoutVars>
      </dgm:prSet>
      <dgm:spPr/>
    </dgm:pt>
    <dgm:pt modelId="{A5E75685-2820-438A-88AF-159553A570AE}" type="pres">
      <dgm:prSet presAssocID="{25F4C625-3E51-442C-BBB8-3FA715271B27}" presName="spaceBetweenRectangles" presStyleCnt="0"/>
      <dgm:spPr/>
    </dgm:pt>
    <dgm:pt modelId="{3936D63D-3BB5-4099-A097-CE176EB2ABE2}" type="pres">
      <dgm:prSet presAssocID="{ECBD6B98-1CBE-4BAA-AB77-4873C9DB1799}" presName="parentLin" presStyleCnt="0"/>
      <dgm:spPr/>
    </dgm:pt>
    <dgm:pt modelId="{CA895514-6C23-43E3-A15C-728A9EC10843}" type="pres">
      <dgm:prSet presAssocID="{ECBD6B98-1CBE-4BAA-AB77-4873C9DB1799}" presName="parentLeftMargin" presStyleLbl="node1" presStyleIdx="2" presStyleCnt="7"/>
      <dgm:spPr/>
    </dgm:pt>
    <dgm:pt modelId="{D2A5797B-20EE-4298-BA50-C968CEE241D4}" type="pres">
      <dgm:prSet presAssocID="{ECBD6B98-1CBE-4BAA-AB77-4873C9DB1799}" presName="parentText" presStyleLbl="node1" presStyleIdx="3" presStyleCnt="7" custScaleX="116173">
        <dgm:presLayoutVars>
          <dgm:chMax val="0"/>
          <dgm:bulletEnabled val="1"/>
        </dgm:presLayoutVars>
      </dgm:prSet>
      <dgm:spPr/>
    </dgm:pt>
    <dgm:pt modelId="{AEA9E5FD-8F48-4CA8-8487-C530B0C74333}" type="pres">
      <dgm:prSet presAssocID="{ECBD6B98-1CBE-4BAA-AB77-4873C9DB1799}" presName="negativeSpace" presStyleCnt="0"/>
      <dgm:spPr/>
    </dgm:pt>
    <dgm:pt modelId="{56015E43-931D-4CAD-85C0-E9EB84437182}" type="pres">
      <dgm:prSet presAssocID="{ECBD6B98-1CBE-4BAA-AB77-4873C9DB1799}" presName="childText" presStyleLbl="alignAcc1" presStyleIdx="3" presStyleCnt="7" custLinFactY="-46875" custLinFactNeighborY="-100000">
        <dgm:presLayoutVars>
          <dgm:bulletEnabled val="1"/>
        </dgm:presLayoutVars>
      </dgm:prSet>
      <dgm:spPr/>
    </dgm:pt>
    <dgm:pt modelId="{ADF02A98-0E21-438B-8273-6990C2D65B58}" type="pres">
      <dgm:prSet presAssocID="{CF18F627-55D0-4D75-84BC-9F6776290819}" presName="spaceBetweenRectangles" presStyleCnt="0"/>
      <dgm:spPr/>
    </dgm:pt>
    <dgm:pt modelId="{2EE953F8-4959-4392-80CE-7207FBAE8FFC}" type="pres">
      <dgm:prSet presAssocID="{EEC686CD-DD7E-4F97-9308-FF6D168C152A}" presName="parentLin" presStyleCnt="0"/>
      <dgm:spPr/>
    </dgm:pt>
    <dgm:pt modelId="{59E5ACFE-D5DC-4CFB-BA46-3BB8F9E51F02}" type="pres">
      <dgm:prSet presAssocID="{EEC686CD-DD7E-4F97-9308-FF6D168C152A}" presName="parentLeftMargin" presStyleLbl="node1" presStyleIdx="3" presStyleCnt="7"/>
      <dgm:spPr/>
    </dgm:pt>
    <dgm:pt modelId="{4332DE40-7048-42F0-83E6-79F39FD3FFAB}" type="pres">
      <dgm:prSet presAssocID="{EEC686CD-DD7E-4F97-9308-FF6D168C152A}" presName="parentText" presStyleLbl="node1" presStyleIdx="4" presStyleCnt="7">
        <dgm:presLayoutVars>
          <dgm:chMax val="0"/>
          <dgm:bulletEnabled val="1"/>
        </dgm:presLayoutVars>
      </dgm:prSet>
      <dgm:spPr/>
    </dgm:pt>
    <dgm:pt modelId="{A2C6A934-6185-4D15-98E0-1438EDCAB93C}" type="pres">
      <dgm:prSet presAssocID="{EEC686CD-DD7E-4F97-9308-FF6D168C152A}" presName="negativeSpace" presStyleCnt="0"/>
      <dgm:spPr/>
    </dgm:pt>
    <dgm:pt modelId="{E1EDF1B0-049C-4005-88C7-0C101053FF45}" type="pres">
      <dgm:prSet presAssocID="{EEC686CD-DD7E-4F97-9308-FF6D168C152A}" presName="childText" presStyleLbl="alignAcc1" presStyleIdx="4" presStyleCnt="7">
        <dgm:presLayoutVars>
          <dgm:bulletEnabled val="1"/>
        </dgm:presLayoutVars>
      </dgm:prSet>
      <dgm:spPr/>
    </dgm:pt>
    <dgm:pt modelId="{9D6689FC-29F6-4127-A474-8CC799FDEE33}" type="pres">
      <dgm:prSet presAssocID="{8EDFDD18-F8A0-4C4B-90D7-B79A792C6FE5}" presName="spaceBetweenRectangles" presStyleCnt="0"/>
      <dgm:spPr/>
    </dgm:pt>
    <dgm:pt modelId="{644B310E-4A09-458D-B4E5-B9DA652951A1}" type="pres">
      <dgm:prSet presAssocID="{35F8F9A3-7A35-47EE-AC05-DF2FD5C9F9E7}" presName="parentLin" presStyleCnt="0"/>
      <dgm:spPr/>
    </dgm:pt>
    <dgm:pt modelId="{16764541-F143-432B-A2FD-C9D68F16B3E7}" type="pres">
      <dgm:prSet presAssocID="{35F8F9A3-7A35-47EE-AC05-DF2FD5C9F9E7}" presName="parentLeftMargin" presStyleLbl="node1" presStyleIdx="4" presStyleCnt="7"/>
      <dgm:spPr/>
    </dgm:pt>
    <dgm:pt modelId="{A3CF22E7-492A-4CE2-9CF0-281B3268DF02}" type="pres">
      <dgm:prSet presAssocID="{35F8F9A3-7A35-47EE-AC05-DF2FD5C9F9E7}" presName="parentText" presStyleLbl="node1" presStyleIdx="5" presStyleCnt="7">
        <dgm:presLayoutVars>
          <dgm:chMax val="0"/>
          <dgm:bulletEnabled val="1"/>
        </dgm:presLayoutVars>
      </dgm:prSet>
      <dgm:spPr/>
    </dgm:pt>
    <dgm:pt modelId="{EC7D4DF3-0283-4CEE-81F6-74A743A6BCAF}" type="pres">
      <dgm:prSet presAssocID="{35F8F9A3-7A35-47EE-AC05-DF2FD5C9F9E7}" presName="negativeSpace" presStyleCnt="0"/>
      <dgm:spPr/>
    </dgm:pt>
    <dgm:pt modelId="{F6F2D452-D3C2-4718-AE99-9154182E02F7}" type="pres">
      <dgm:prSet presAssocID="{35F8F9A3-7A35-47EE-AC05-DF2FD5C9F9E7}" presName="childText" presStyleLbl="alignAcc1" presStyleIdx="5" presStyleCnt="7">
        <dgm:presLayoutVars>
          <dgm:bulletEnabled val="1"/>
        </dgm:presLayoutVars>
      </dgm:prSet>
      <dgm:spPr/>
    </dgm:pt>
    <dgm:pt modelId="{549953B3-63E6-4AE7-B1B7-A855302F28E9}" type="pres">
      <dgm:prSet presAssocID="{47CB0FB1-7801-4185-AEB3-A46A4C4EFD68}" presName="spaceBetweenRectangles" presStyleCnt="0"/>
      <dgm:spPr/>
    </dgm:pt>
    <dgm:pt modelId="{421F91B6-9391-4E14-B8A5-5BE660BA71D2}" type="pres">
      <dgm:prSet presAssocID="{657C5869-D224-4056-98BA-6BEDAB142AF0}" presName="parentLin" presStyleCnt="0"/>
      <dgm:spPr/>
    </dgm:pt>
    <dgm:pt modelId="{063D44BA-A06D-4856-9000-A9FE543E5EB8}" type="pres">
      <dgm:prSet presAssocID="{657C5869-D224-4056-98BA-6BEDAB142AF0}" presName="parentLeftMargin" presStyleLbl="node1" presStyleIdx="5" presStyleCnt="7"/>
      <dgm:spPr/>
    </dgm:pt>
    <dgm:pt modelId="{443DAA2B-4A2F-4FB6-9791-E3E899ABDC9A}" type="pres">
      <dgm:prSet presAssocID="{657C5869-D224-4056-98BA-6BEDAB142AF0}" presName="parentText" presStyleLbl="node1" presStyleIdx="6" presStyleCnt="7">
        <dgm:presLayoutVars>
          <dgm:chMax val="0"/>
          <dgm:bulletEnabled val="1"/>
        </dgm:presLayoutVars>
      </dgm:prSet>
      <dgm:spPr/>
    </dgm:pt>
    <dgm:pt modelId="{FBDDDE3A-36F8-4788-AC81-85FC7EBA2593}" type="pres">
      <dgm:prSet presAssocID="{657C5869-D224-4056-98BA-6BEDAB142AF0}" presName="negativeSpace" presStyleCnt="0"/>
      <dgm:spPr/>
    </dgm:pt>
    <dgm:pt modelId="{A5460282-323A-4FF4-9F9A-8A6AA870045D}" type="pres">
      <dgm:prSet presAssocID="{657C5869-D224-4056-98BA-6BEDAB142AF0}" presName="childText" presStyleLbl="alignAcc1" presStyleIdx="6" presStyleCnt="7">
        <dgm:presLayoutVars>
          <dgm:bulletEnabled val="1"/>
        </dgm:presLayoutVars>
      </dgm:prSet>
      <dgm:spPr/>
    </dgm:pt>
  </dgm:ptLst>
  <dgm:cxnLst>
    <dgm:cxn modelId="{7BE48F06-505A-4F51-BA61-409D1FF34502}" srcId="{8554BDF9-8515-4677-9942-0171F000F8EB}" destId="{ECBD6B98-1CBE-4BAA-AB77-4873C9DB1799}" srcOrd="3" destOrd="0" parTransId="{A8E7F406-AFD8-48D2-8D82-E8A1F17391BF}" sibTransId="{CF18F627-55D0-4D75-84BC-9F6776290819}"/>
    <dgm:cxn modelId="{18FAAA0C-482D-407F-A9FD-8EEB1AAA7DEE}" srcId="{8554BDF9-8515-4677-9942-0171F000F8EB}" destId="{EEC686CD-DD7E-4F97-9308-FF6D168C152A}" srcOrd="4" destOrd="0" parTransId="{BDB4086C-76BE-4ADA-BD9B-332CEC226CF9}" sibTransId="{8EDFDD18-F8A0-4C4B-90D7-B79A792C6FE5}"/>
    <dgm:cxn modelId="{D498931D-1213-4B18-B842-201A1B7A437F}" srcId="{8554BDF9-8515-4677-9942-0171F000F8EB}" destId="{35F8F9A3-7A35-47EE-AC05-DF2FD5C9F9E7}" srcOrd="5" destOrd="0" parTransId="{C0A7DBA4-A8DC-444B-B9C2-3D41FA069ED7}" sibTransId="{47CB0FB1-7801-4185-AEB3-A46A4C4EFD68}"/>
    <dgm:cxn modelId="{11F4081E-E0CF-4AFF-A0AB-AF9E09AACFB9}" type="presOf" srcId="{787546C1-DD5C-4D6E-BFDD-D95A52E781AD}" destId="{F4F466C7-208D-4B4A-A865-9D82D8E9F892}" srcOrd="0" destOrd="0" presId="urn:microsoft.com/office/officeart/2005/8/layout/list1#1"/>
    <dgm:cxn modelId="{7EFE1726-60FD-413D-84BF-2D7A2DF3D339}" srcId="{8554BDF9-8515-4677-9942-0171F000F8EB}" destId="{657C5869-D224-4056-98BA-6BEDAB142AF0}" srcOrd="6" destOrd="0" parTransId="{57E95736-39D8-4566-A9BC-B4AE82AA1B27}" sibTransId="{0A03B8BC-253A-4AC2-B594-41156AF1F48D}"/>
    <dgm:cxn modelId="{972AAC32-D53F-47C3-91C3-DEC1C545AE73}" type="presOf" srcId="{ECBD6B98-1CBE-4BAA-AB77-4873C9DB1799}" destId="{D2A5797B-20EE-4298-BA50-C968CEE241D4}" srcOrd="1" destOrd="0" presId="urn:microsoft.com/office/officeart/2005/8/layout/list1#1"/>
    <dgm:cxn modelId="{88C81633-C17A-46C9-821A-88FDAA362D5A}" type="presOf" srcId="{8554BDF9-8515-4677-9942-0171F000F8EB}" destId="{9D58511D-D18C-46E6-ADFB-6CDE1389D37F}" srcOrd="0" destOrd="0" presId="urn:microsoft.com/office/officeart/2005/8/layout/list1#1"/>
    <dgm:cxn modelId="{DFAEFA4C-B3B0-4C4E-BCD8-BFB53D07C5D0}" srcId="{8554BDF9-8515-4677-9942-0171F000F8EB}" destId="{787546C1-DD5C-4D6E-BFDD-D95A52E781AD}" srcOrd="0" destOrd="0" parTransId="{88942913-D2BB-4DEB-B0E7-EA2B7A6CD360}" sibTransId="{579A9A07-8770-4AC1-9705-76E19F87D269}"/>
    <dgm:cxn modelId="{1B991271-AE66-479B-B472-B4936B0BC016}" type="presOf" srcId="{35F8F9A3-7A35-47EE-AC05-DF2FD5C9F9E7}" destId="{16764541-F143-432B-A2FD-C9D68F16B3E7}" srcOrd="0" destOrd="0" presId="urn:microsoft.com/office/officeart/2005/8/layout/list1#1"/>
    <dgm:cxn modelId="{B7075A5A-D85E-43EF-81E7-1922FCE81311}" type="presOf" srcId="{787546C1-DD5C-4D6E-BFDD-D95A52E781AD}" destId="{8BC4E78D-0D98-4ED2-B23A-71FEC19A6436}" srcOrd="1" destOrd="0" presId="urn:microsoft.com/office/officeart/2005/8/layout/list1#1"/>
    <dgm:cxn modelId="{21EF9B82-B73D-4C08-A712-B0B54A7CD4B9}" type="presOf" srcId="{657C5869-D224-4056-98BA-6BEDAB142AF0}" destId="{063D44BA-A06D-4856-9000-A9FE543E5EB8}" srcOrd="0" destOrd="0" presId="urn:microsoft.com/office/officeart/2005/8/layout/list1#1"/>
    <dgm:cxn modelId="{579A338B-B5D8-4240-8867-8564B0DC96F3}" srcId="{8554BDF9-8515-4677-9942-0171F000F8EB}" destId="{AC5265C1-0BAB-4984-A634-E4518A8EC253}" srcOrd="1" destOrd="0" parTransId="{26A0947C-B518-417C-9D68-EC422DC1E3A5}" sibTransId="{E68E8117-B3CB-464C-9711-4DBE8BF88216}"/>
    <dgm:cxn modelId="{89EC2793-389A-4E33-A12E-C7DF3BFC1130}" type="presOf" srcId="{F50BDB3E-817D-4A89-9D71-D9E0B029567B}" destId="{63AA2D3F-331D-492F-82D5-8A2B6C78BAAD}" srcOrd="0" destOrd="0" presId="urn:microsoft.com/office/officeart/2005/8/layout/list1#1"/>
    <dgm:cxn modelId="{42FD03AE-22A8-46E3-842E-1CF401EA43AC}" type="presOf" srcId="{AC5265C1-0BAB-4984-A634-E4518A8EC253}" destId="{06B5F591-72E0-4CFF-9799-36D4050BD51D}" srcOrd="0" destOrd="0" presId="urn:microsoft.com/office/officeart/2005/8/layout/list1#1"/>
    <dgm:cxn modelId="{E8EF61B1-515C-44F0-9393-3A960B69FA7A}" srcId="{8554BDF9-8515-4677-9942-0171F000F8EB}" destId="{F50BDB3E-817D-4A89-9D71-D9E0B029567B}" srcOrd="2" destOrd="0" parTransId="{DE0B39BA-A6F3-455E-8022-365CCF701DB7}" sibTransId="{25F4C625-3E51-442C-BBB8-3FA715271B27}"/>
    <dgm:cxn modelId="{E02557B6-AC1D-4979-8F55-283F264A7FA2}" type="presOf" srcId="{657C5869-D224-4056-98BA-6BEDAB142AF0}" destId="{443DAA2B-4A2F-4FB6-9791-E3E899ABDC9A}" srcOrd="1" destOrd="0" presId="urn:microsoft.com/office/officeart/2005/8/layout/list1#1"/>
    <dgm:cxn modelId="{F5FA20BA-3AC4-4110-8FF8-7CA8A10D8DBF}" type="presOf" srcId="{F50BDB3E-817D-4A89-9D71-D9E0B029567B}" destId="{2CFD44AC-C5B0-407B-B2EE-07415AFE4DC4}" srcOrd="1" destOrd="0" presId="urn:microsoft.com/office/officeart/2005/8/layout/list1#1"/>
    <dgm:cxn modelId="{E352AFC9-4566-4202-B1F5-DA1A43141F55}" type="presOf" srcId="{EEC686CD-DD7E-4F97-9308-FF6D168C152A}" destId="{4332DE40-7048-42F0-83E6-79F39FD3FFAB}" srcOrd="1" destOrd="0" presId="urn:microsoft.com/office/officeart/2005/8/layout/list1#1"/>
    <dgm:cxn modelId="{56451FCF-39CA-4A70-9918-7E22E66AA847}" type="presOf" srcId="{ECBD6B98-1CBE-4BAA-AB77-4873C9DB1799}" destId="{CA895514-6C23-43E3-A15C-728A9EC10843}" srcOrd="0" destOrd="0" presId="urn:microsoft.com/office/officeart/2005/8/layout/list1#1"/>
    <dgm:cxn modelId="{EACB26D1-1E5E-4797-A18A-1D89F44AFA78}" type="presOf" srcId="{AC5265C1-0BAB-4984-A634-E4518A8EC253}" destId="{12E5634D-BCAA-48AB-BADB-754A15E9B7AC}" srcOrd="1" destOrd="0" presId="urn:microsoft.com/office/officeart/2005/8/layout/list1#1"/>
    <dgm:cxn modelId="{DDB152D8-C688-4ECB-B707-7903DF2909FE}" type="presOf" srcId="{35F8F9A3-7A35-47EE-AC05-DF2FD5C9F9E7}" destId="{A3CF22E7-492A-4CE2-9CF0-281B3268DF02}" srcOrd="1" destOrd="0" presId="urn:microsoft.com/office/officeart/2005/8/layout/list1#1"/>
    <dgm:cxn modelId="{6DE25CF1-464A-476E-9A27-13CC53AF0188}" type="presOf" srcId="{EEC686CD-DD7E-4F97-9308-FF6D168C152A}" destId="{59E5ACFE-D5DC-4CFB-BA46-3BB8F9E51F02}" srcOrd="0" destOrd="0" presId="urn:microsoft.com/office/officeart/2005/8/layout/list1#1"/>
    <dgm:cxn modelId="{930D91F9-AF46-43F7-B78A-1A89661DE418}" type="presParOf" srcId="{9D58511D-D18C-46E6-ADFB-6CDE1389D37F}" destId="{29EC7F92-6143-4EC7-AD17-ECAF75C06DC8}" srcOrd="0" destOrd="0" presId="urn:microsoft.com/office/officeart/2005/8/layout/list1#1"/>
    <dgm:cxn modelId="{B9156F7A-01D9-457A-BD7C-B07FB8B3117C}" type="presParOf" srcId="{29EC7F92-6143-4EC7-AD17-ECAF75C06DC8}" destId="{F4F466C7-208D-4B4A-A865-9D82D8E9F892}" srcOrd="0" destOrd="0" presId="urn:microsoft.com/office/officeart/2005/8/layout/list1#1"/>
    <dgm:cxn modelId="{CFC01BB3-1F1A-43C5-B017-868C87DCFD1A}" type="presParOf" srcId="{29EC7F92-6143-4EC7-AD17-ECAF75C06DC8}" destId="{8BC4E78D-0D98-4ED2-B23A-71FEC19A6436}" srcOrd="1" destOrd="0" presId="urn:microsoft.com/office/officeart/2005/8/layout/list1#1"/>
    <dgm:cxn modelId="{C20B1834-99CC-4271-86FD-675D691CE0E8}" type="presParOf" srcId="{9D58511D-D18C-46E6-ADFB-6CDE1389D37F}" destId="{129CDA7D-4C80-4698-AFD0-7208B5D9749E}" srcOrd="1" destOrd="0" presId="urn:microsoft.com/office/officeart/2005/8/layout/list1#1"/>
    <dgm:cxn modelId="{CC2D0A5D-D2D8-41FC-8B93-65B3BC89329C}" type="presParOf" srcId="{9D58511D-D18C-46E6-ADFB-6CDE1389D37F}" destId="{EBA8CF1F-3B4A-4B6A-8877-CB03CDDAB1E9}" srcOrd="2" destOrd="0" presId="urn:microsoft.com/office/officeart/2005/8/layout/list1#1"/>
    <dgm:cxn modelId="{E4B9A117-CC27-4B04-B67C-2B9D9C9888C7}" type="presParOf" srcId="{9D58511D-D18C-46E6-ADFB-6CDE1389D37F}" destId="{8BC0D01A-9D98-495C-93AA-A7D9631CDDAD}" srcOrd="3" destOrd="0" presId="urn:microsoft.com/office/officeart/2005/8/layout/list1#1"/>
    <dgm:cxn modelId="{0208D7CA-3FE2-43DC-830D-2487F50777C5}" type="presParOf" srcId="{9D58511D-D18C-46E6-ADFB-6CDE1389D37F}" destId="{D4434ECF-2146-46AC-B62E-87AB389C995A}" srcOrd="4" destOrd="0" presId="urn:microsoft.com/office/officeart/2005/8/layout/list1#1"/>
    <dgm:cxn modelId="{D90931D4-1EB1-43FC-8065-2C431CADFE4C}" type="presParOf" srcId="{D4434ECF-2146-46AC-B62E-87AB389C995A}" destId="{06B5F591-72E0-4CFF-9799-36D4050BD51D}" srcOrd="0" destOrd="0" presId="urn:microsoft.com/office/officeart/2005/8/layout/list1#1"/>
    <dgm:cxn modelId="{5F34BBAE-29D3-4249-986B-93401B7E9B17}" type="presParOf" srcId="{D4434ECF-2146-46AC-B62E-87AB389C995A}" destId="{12E5634D-BCAA-48AB-BADB-754A15E9B7AC}" srcOrd="1" destOrd="0" presId="urn:microsoft.com/office/officeart/2005/8/layout/list1#1"/>
    <dgm:cxn modelId="{7385672C-963A-49A6-B04C-642CE30373A2}" type="presParOf" srcId="{9D58511D-D18C-46E6-ADFB-6CDE1389D37F}" destId="{3DAA9763-50F6-4CC4-B6DA-0A4C45FFB361}" srcOrd="5" destOrd="0" presId="urn:microsoft.com/office/officeart/2005/8/layout/list1#1"/>
    <dgm:cxn modelId="{1C99CB51-CD27-4B61-A232-B406FDECE115}" type="presParOf" srcId="{9D58511D-D18C-46E6-ADFB-6CDE1389D37F}" destId="{51228DB3-E7D4-486B-A0C1-9A59D129891F}" srcOrd="6" destOrd="0" presId="urn:microsoft.com/office/officeart/2005/8/layout/list1#1"/>
    <dgm:cxn modelId="{2D5DE1A1-630A-4F82-B5D0-B2418937793B}" type="presParOf" srcId="{9D58511D-D18C-46E6-ADFB-6CDE1389D37F}" destId="{ECC02425-44D1-4F4C-B5D6-13442CA71F2A}" srcOrd="7" destOrd="0" presId="urn:microsoft.com/office/officeart/2005/8/layout/list1#1"/>
    <dgm:cxn modelId="{7B4DB7B6-E829-46D3-AA4C-B9BC49142161}" type="presParOf" srcId="{9D58511D-D18C-46E6-ADFB-6CDE1389D37F}" destId="{98CD7476-6A48-4BD0-A0B1-E79081300878}" srcOrd="8" destOrd="0" presId="urn:microsoft.com/office/officeart/2005/8/layout/list1#1"/>
    <dgm:cxn modelId="{E1BF82E4-E145-4BCB-B786-BA529E1A4546}" type="presParOf" srcId="{98CD7476-6A48-4BD0-A0B1-E79081300878}" destId="{63AA2D3F-331D-492F-82D5-8A2B6C78BAAD}" srcOrd="0" destOrd="0" presId="urn:microsoft.com/office/officeart/2005/8/layout/list1#1"/>
    <dgm:cxn modelId="{28513079-4855-4D88-986A-C58553B5DBA8}" type="presParOf" srcId="{98CD7476-6A48-4BD0-A0B1-E79081300878}" destId="{2CFD44AC-C5B0-407B-B2EE-07415AFE4DC4}" srcOrd="1" destOrd="0" presId="urn:microsoft.com/office/officeart/2005/8/layout/list1#1"/>
    <dgm:cxn modelId="{9955802F-C5CA-4AC4-BA0F-0E14D3F6F1FA}" type="presParOf" srcId="{9D58511D-D18C-46E6-ADFB-6CDE1389D37F}" destId="{E27A153A-8ADD-4646-B3A3-509A74CD0695}" srcOrd="9" destOrd="0" presId="urn:microsoft.com/office/officeart/2005/8/layout/list1#1"/>
    <dgm:cxn modelId="{CFCDEF05-8B13-4488-BAF7-D33A87CFAFC2}" type="presParOf" srcId="{9D58511D-D18C-46E6-ADFB-6CDE1389D37F}" destId="{2DB5D132-AB90-49A4-A479-F0988A86E33E}" srcOrd="10" destOrd="0" presId="urn:microsoft.com/office/officeart/2005/8/layout/list1#1"/>
    <dgm:cxn modelId="{3335DD0A-D2ED-4667-A32E-4D86AE042A10}" type="presParOf" srcId="{9D58511D-D18C-46E6-ADFB-6CDE1389D37F}" destId="{A5E75685-2820-438A-88AF-159553A570AE}" srcOrd="11" destOrd="0" presId="urn:microsoft.com/office/officeart/2005/8/layout/list1#1"/>
    <dgm:cxn modelId="{FFF9D478-480B-4097-B121-7B74750E3156}" type="presParOf" srcId="{9D58511D-D18C-46E6-ADFB-6CDE1389D37F}" destId="{3936D63D-3BB5-4099-A097-CE176EB2ABE2}" srcOrd="12" destOrd="0" presId="urn:microsoft.com/office/officeart/2005/8/layout/list1#1"/>
    <dgm:cxn modelId="{E93700C5-D453-48BA-96B1-A6E16821AFE4}" type="presParOf" srcId="{3936D63D-3BB5-4099-A097-CE176EB2ABE2}" destId="{CA895514-6C23-43E3-A15C-728A9EC10843}" srcOrd="0" destOrd="0" presId="urn:microsoft.com/office/officeart/2005/8/layout/list1#1"/>
    <dgm:cxn modelId="{02DBC8B2-6ADB-4DDE-956C-F111ABF22963}" type="presParOf" srcId="{3936D63D-3BB5-4099-A097-CE176EB2ABE2}" destId="{D2A5797B-20EE-4298-BA50-C968CEE241D4}" srcOrd="1" destOrd="0" presId="urn:microsoft.com/office/officeart/2005/8/layout/list1#1"/>
    <dgm:cxn modelId="{AF55A60A-C60E-4BD2-AB4D-27369E2E9499}" type="presParOf" srcId="{9D58511D-D18C-46E6-ADFB-6CDE1389D37F}" destId="{AEA9E5FD-8F48-4CA8-8487-C530B0C74333}" srcOrd="13" destOrd="0" presId="urn:microsoft.com/office/officeart/2005/8/layout/list1#1"/>
    <dgm:cxn modelId="{3FA3AE1D-72FE-49CD-ACF8-D3E53683F94D}" type="presParOf" srcId="{9D58511D-D18C-46E6-ADFB-6CDE1389D37F}" destId="{56015E43-931D-4CAD-85C0-E9EB84437182}" srcOrd="14" destOrd="0" presId="urn:microsoft.com/office/officeart/2005/8/layout/list1#1"/>
    <dgm:cxn modelId="{DC2C97AB-369F-4EE3-BAF3-CF7B4C4CBB52}" type="presParOf" srcId="{9D58511D-D18C-46E6-ADFB-6CDE1389D37F}" destId="{ADF02A98-0E21-438B-8273-6990C2D65B58}" srcOrd="15" destOrd="0" presId="urn:microsoft.com/office/officeart/2005/8/layout/list1#1"/>
    <dgm:cxn modelId="{1F039812-E028-4B35-BB20-7B12DD38CF37}" type="presParOf" srcId="{9D58511D-D18C-46E6-ADFB-6CDE1389D37F}" destId="{2EE953F8-4959-4392-80CE-7207FBAE8FFC}" srcOrd="16" destOrd="0" presId="urn:microsoft.com/office/officeart/2005/8/layout/list1#1"/>
    <dgm:cxn modelId="{C8FB7B26-0FFE-49AB-BA33-381A51565306}" type="presParOf" srcId="{2EE953F8-4959-4392-80CE-7207FBAE8FFC}" destId="{59E5ACFE-D5DC-4CFB-BA46-3BB8F9E51F02}" srcOrd="0" destOrd="0" presId="urn:microsoft.com/office/officeart/2005/8/layout/list1#1"/>
    <dgm:cxn modelId="{7046EC8C-5476-41C8-8731-DD8ABB32E354}" type="presParOf" srcId="{2EE953F8-4959-4392-80CE-7207FBAE8FFC}" destId="{4332DE40-7048-42F0-83E6-79F39FD3FFAB}" srcOrd="1" destOrd="0" presId="urn:microsoft.com/office/officeart/2005/8/layout/list1#1"/>
    <dgm:cxn modelId="{729DF717-EDD7-4155-972A-643E3276BD94}" type="presParOf" srcId="{9D58511D-D18C-46E6-ADFB-6CDE1389D37F}" destId="{A2C6A934-6185-4D15-98E0-1438EDCAB93C}" srcOrd="17" destOrd="0" presId="urn:microsoft.com/office/officeart/2005/8/layout/list1#1"/>
    <dgm:cxn modelId="{E97C9D4A-1ECF-4173-BA27-B67BE36B4D4A}" type="presParOf" srcId="{9D58511D-D18C-46E6-ADFB-6CDE1389D37F}" destId="{E1EDF1B0-049C-4005-88C7-0C101053FF45}" srcOrd="18" destOrd="0" presId="urn:microsoft.com/office/officeart/2005/8/layout/list1#1"/>
    <dgm:cxn modelId="{BE1B9119-D036-4F1D-8EF4-5764A40E2F17}" type="presParOf" srcId="{9D58511D-D18C-46E6-ADFB-6CDE1389D37F}" destId="{9D6689FC-29F6-4127-A474-8CC799FDEE33}" srcOrd="19" destOrd="0" presId="urn:microsoft.com/office/officeart/2005/8/layout/list1#1"/>
    <dgm:cxn modelId="{E0543EC4-5EF1-4C70-9377-D8798BA08951}" type="presParOf" srcId="{9D58511D-D18C-46E6-ADFB-6CDE1389D37F}" destId="{644B310E-4A09-458D-B4E5-B9DA652951A1}" srcOrd="20" destOrd="0" presId="urn:microsoft.com/office/officeart/2005/8/layout/list1#1"/>
    <dgm:cxn modelId="{8BD514DE-30D2-4AC9-B0DF-C9E992D37E06}" type="presParOf" srcId="{644B310E-4A09-458D-B4E5-B9DA652951A1}" destId="{16764541-F143-432B-A2FD-C9D68F16B3E7}" srcOrd="0" destOrd="0" presId="urn:microsoft.com/office/officeart/2005/8/layout/list1#1"/>
    <dgm:cxn modelId="{1BAE1A62-7B18-447B-9410-7D8AE5B142F9}" type="presParOf" srcId="{644B310E-4A09-458D-B4E5-B9DA652951A1}" destId="{A3CF22E7-492A-4CE2-9CF0-281B3268DF02}" srcOrd="1" destOrd="0" presId="urn:microsoft.com/office/officeart/2005/8/layout/list1#1"/>
    <dgm:cxn modelId="{DE54245D-F1C2-46D4-BB0C-AE4CE887EFB3}" type="presParOf" srcId="{9D58511D-D18C-46E6-ADFB-6CDE1389D37F}" destId="{EC7D4DF3-0283-4CEE-81F6-74A743A6BCAF}" srcOrd="21" destOrd="0" presId="urn:microsoft.com/office/officeart/2005/8/layout/list1#1"/>
    <dgm:cxn modelId="{9D7E1A7E-5F96-4B84-BB73-DBA382E32B49}" type="presParOf" srcId="{9D58511D-D18C-46E6-ADFB-6CDE1389D37F}" destId="{F6F2D452-D3C2-4718-AE99-9154182E02F7}" srcOrd="22" destOrd="0" presId="urn:microsoft.com/office/officeart/2005/8/layout/list1#1"/>
    <dgm:cxn modelId="{B5A6A667-DB97-4E5F-AAF0-D7EC3C34876F}" type="presParOf" srcId="{9D58511D-D18C-46E6-ADFB-6CDE1389D37F}" destId="{549953B3-63E6-4AE7-B1B7-A855302F28E9}" srcOrd="23" destOrd="0" presId="urn:microsoft.com/office/officeart/2005/8/layout/list1#1"/>
    <dgm:cxn modelId="{F613021C-CEF5-4679-90D3-6B13AFC03769}" type="presParOf" srcId="{9D58511D-D18C-46E6-ADFB-6CDE1389D37F}" destId="{421F91B6-9391-4E14-B8A5-5BE660BA71D2}" srcOrd="24" destOrd="0" presId="urn:microsoft.com/office/officeart/2005/8/layout/list1#1"/>
    <dgm:cxn modelId="{91115570-5DFE-451C-95F4-59CD1A0CAF17}" type="presParOf" srcId="{421F91B6-9391-4E14-B8A5-5BE660BA71D2}" destId="{063D44BA-A06D-4856-9000-A9FE543E5EB8}" srcOrd="0" destOrd="0" presId="urn:microsoft.com/office/officeart/2005/8/layout/list1#1"/>
    <dgm:cxn modelId="{6A6EE2B5-4B5E-4AEC-97AF-AD7F40075D66}" type="presParOf" srcId="{421F91B6-9391-4E14-B8A5-5BE660BA71D2}" destId="{443DAA2B-4A2F-4FB6-9791-E3E899ABDC9A}" srcOrd="1" destOrd="0" presId="urn:microsoft.com/office/officeart/2005/8/layout/list1#1"/>
    <dgm:cxn modelId="{4DFB7210-928A-4C46-9F26-4CE4CADA5529}" type="presParOf" srcId="{9D58511D-D18C-46E6-ADFB-6CDE1389D37F}" destId="{FBDDDE3A-36F8-4788-AC81-85FC7EBA2593}" srcOrd="25" destOrd="0" presId="urn:microsoft.com/office/officeart/2005/8/layout/list1#1"/>
    <dgm:cxn modelId="{854DA387-B4A0-46D2-979E-FF25528B915D}" type="presParOf" srcId="{9D58511D-D18C-46E6-ADFB-6CDE1389D37F}" destId="{A5460282-323A-4FF4-9F9A-8A6AA870045D}" srcOrd="26" destOrd="0" presId="urn:microsoft.com/office/officeart/2005/8/layout/list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54BDF9-8515-4677-9942-0171F000F8EB}" type="doc">
      <dgm:prSet loTypeId="urn:microsoft.com/office/officeart/2005/8/layout/list1#1" loCatId="list" qsTypeId="urn:microsoft.com/office/officeart/2005/8/quickstyle/3d1" qsCatId="3D" csTypeId="urn:microsoft.com/office/officeart/2005/8/colors/colorful1#2" csCatId="colorful" phldr="1"/>
      <dgm:spPr/>
      <dgm:t>
        <a:bodyPr/>
        <a:lstStyle/>
        <a:p>
          <a:endParaRPr lang="es-ES"/>
        </a:p>
      </dgm:t>
    </dgm:pt>
    <dgm:pt modelId="{787546C1-DD5C-4D6E-BFDD-D95A52E781AD}">
      <dgm:prSet phldrT="[Text]" custT="1"/>
      <dgm:spPr/>
      <dgm:t>
        <a:bodyPr/>
        <a:lstStyle/>
        <a:p>
          <a:r>
            <a:rPr lang="es-ES_tradnl" sz="1400" b="1" dirty="0"/>
            <a:t>CONTROL SOBRE LA REDUNDANCIA</a:t>
          </a:r>
          <a:endParaRPr lang="es-ES" sz="1400" b="1" dirty="0"/>
        </a:p>
      </dgm:t>
    </dgm:pt>
    <dgm:pt modelId="{88942913-D2BB-4DEB-B0E7-EA2B7A6CD360}" type="parTrans" cxnId="{DFAEFA4C-B3B0-4C4E-BCD8-BFB53D07C5D0}">
      <dgm:prSet/>
      <dgm:spPr/>
      <dgm:t>
        <a:bodyPr/>
        <a:lstStyle/>
        <a:p>
          <a:endParaRPr lang="es-ES" sz="2000" b="1"/>
        </a:p>
      </dgm:t>
    </dgm:pt>
    <dgm:pt modelId="{579A9A07-8770-4AC1-9705-76E19F87D269}" type="sibTrans" cxnId="{DFAEFA4C-B3B0-4C4E-BCD8-BFB53D07C5D0}">
      <dgm:prSet/>
      <dgm:spPr/>
      <dgm:t>
        <a:bodyPr/>
        <a:lstStyle/>
        <a:p>
          <a:endParaRPr lang="es-ES" sz="2000" b="1"/>
        </a:p>
      </dgm:t>
    </dgm:pt>
    <dgm:pt modelId="{AC5265C1-0BAB-4984-A634-E4518A8EC253}">
      <dgm:prSet phldrT="[Text]" custT="1"/>
      <dgm:spPr/>
      <dgm:t>
        <a:bodyPr/>
        <a:lstStyle/>
        <a:p>
          <a:r>
            <a:rPr lang="es-ES_tradnl" sz="1400" b="1" dirty="0"/>
            <a:t>CONSISTENCIA DE DATOS</a:t>
          </a:r>
          <a:endParaRPr lang="es-ES" sz="1400" b="1" dirty="0"/>
        </a:p>
      </dgm:t>
    </dgm:pt>
    <dgm:pt modelId="{26A0947C-B518-417C-9D68-EC422DC1E3A5}" type="parTrans" cxnId="{579A338B-B5D8-4240-8867-8564B0DC96F3}">
      <dgm:prSet/>
      <dgm:spPr/>
      <dgm:t>
        <a:bodyPr/>
        <a:lstStyle/>
        <a:p>
          <a:endParaRPr lang="es-ES" sz="2000" b="1"/>
        </a:p>
      </dgm:t>
    </dgm:pt>
    <dgm:pt modelId="{E68E8117-B3CB-464C-9711-4DBE8BF88216}" type="sibTrans" cxnId="{579A338B-B5D8-4240-8867-8564B0DC96F3}">
      <dgm:prSet/>
      <dgm:spPr/>
      <dgm:t>
        <a:bodyPr/>
        <a:lstStyle/>
        <a:p>
          <a:endParaRPr lang="es-ES" sz="2000" b="1"/>
        </a:p>
      </dgm:t>
    </dgm:pt>
    <dgm:pt modelId="{F50BDB3E-817D-4A89-9D71-D9E0B029567B}">
      <dgm:prSet phldrT="[Text]" custT="1"/>
      <dgm:spPr/>
      <dgm:t>
        <a:bodyPr/>
        <a:lstStyle/>
        <a:p>
          <a:r>
            <a:rPr lang="es-ES_tradnl" sz="1400" b="1" dirty="0"/>
            <a:t>COMPARTICION DE DATOS</a:t>
          </a:r>
          <a:endParaRPr lang="es-ES" sz="1400" b="1" dirty="0"/>
        </a:p>
      </dgm:t>
    </dgm:pt>
    <dgm:pt modelId="{DE0B39BA-A6F3-455E-8022-365CCF701DB7}" type="parTrans" cxnId="{E8EF61B1-515C-44F0-9393-3A960B69FA7A}">
      <dgm:prSet/>
      <dgm:spPr/>
      <dgm:t>
        <a:bodyPr/>
        <a:lstStyle/>
        <a:p>
          <a:endParaRPr lang="es-ES" sz="2000" b="1"/>
        </a:p>
      </dgm:t>
    </dgm:pt>
    <dgm:pt modelId="{25F4C625-3E51-442C-BBB8-3FA715271B27}" type="sibTrans" cxnId="{E8EF61B1-515C-44F0-9393-3A960B69FA7A}">
      <dgm:prSet/>
      <dgm:spPr/>
      <dgm:t>
        <a:bodyPr/>
        <a:lstStyle/>
        <a:p>
          <a:endParaRPr lang="es-ES" sz="2000" b="1"/>
        </a:p>
      </dgm:t>
    </dgm:pt>
    <dgm:pt modelId="{ECBD6B98-1CBE-4BAA-AB77-4873C9DB1799}">
      <dgm:prSet phldrT="[Text]" custT="1"/>
      <dgm:spPr/>
      <dgm:t>
        <a:bodyPr/>
        <a:lstStyle/>
        <a:p>
          <a:r>
            <a:rPr lang="es-ES" sz="1400" b="1" dirty="0"/>
            <a:t>FACILIDAD DE RESPALDO</a:t>
          </a:r>
        </a:p>
      </dgm:t>
    </dgm:pt>
    <dgm:pt modelId="{A8E7F406-AFD8-48D2-8D82-E8A1F17391BF}" type="parTrans" cxnId="{7BE48F06-505A-4F51-BA61-409D1FF34502}">
      <dgm:prSet/>
      <dgm:spPr/>
      <dgm:t>
        <a:bodyPr/>
        <a:lstStyle/>
        <a:p>
          <a:endParaRPr lang="es-ES" sz="2000" b="1"/>
        </a:p>
      </dgm:t>
    </dgm:pt>
    <dgm:pt modelId="{CF18F627-55D0-4D75-84BC-9F6776290819}" type="sibTrans" cxnId="{7BE48F06-505A-4F51-BA61-409D1FF34502}">
      <dgm:prSet/>
      <dgm:spPr/>
      <dgm:t>
        <a:bodyPr/>
        <a:lstStyle/>
        <a:p>
          <a:endParaRPr lang="es-ES" sz="2000" b="1"/>
        </a:p>
      </dgm:t>
    </dgm:pt>
    <dgm:pt modelId="{EEC686CD-DD7E-4F97-9308-FF6D168C152A}">
      <dgm:prSet phldrT="[Text]" custT="1"/>
      <dgm:spPr/>
      <dgm:t>
        <a:bodyPr/>
        <a:lstStyle/>
        <a:p>
          <a:r>
            <a:rPr lang="es-ES_tradnl" sz="1400" b="1" dirty="0"/>
            <a:t>AYUDA AL PLANETA</a:t>
          </a:r>
          <a:endParaRPr lang="es-ES" sz="1400" b="1" dirty="0"/>
        </a:p>
      </dgm:t>
    </dgm:pt>
    <dgm:pt modelId="{BDB4086C-76BE-4ADA-BD9B-332CEC226CF9}" type="parTrans" cxnId="{18FAAA0C-482D-407F-A9FD-8EEB1AAA7DEE}">
      <dgm:prSet/>
      <dgm:spPr/>
      <dgm:t>
        <a:bodyPr/>
        <a:lstStyle/>
        <a:p>
          <a:endParaRPr lang="es-VE" sz="2000" b="1"/>
        </a:p>
      </dgm:t>
    </dgm:pt>
    <dgm:pt modelId="{8EDFDD18-F8A0-4C4B-90D7-B79A792C6FE5}" type="sibTrans" cxnId="{18FAAA0C-482D-407F-A9FD-8EEB1AAA7DEE}">
      <dgm:prSet/>
      <dgm:spPr/>
      <dgm:t>
        <a:bodyPr/>
        <a:lstStyle/>
        <a:p>
          <a:endParaRPr lang="es-VE" sz="2000" b="1"/>
        </a:p>
      </dgm:t>
    </dgm:pt>
    <dgm:pt modelId="{9D58511D-D18C-46E6-ADFB-6CDE1389D37F}" type="pres">
      <dgm:prSet presAssocID="{8554BDF9-8515-4677-9942-0171F000F8EB}" presName="linear" presStyleCnt="0">
        <dgm:presLayoutVars>
          <dgm:dir/>
          <dgm:animLvl val="lvl"/>
          <dgm:resizeHandles val="exact"/>
        </dgm:presLayoutVars>
      </dgm:prSet>
      <dgm:spPr/>
    </dgm:pt>
    <dgm:pt modelId="{29EC7F92-6143-4EC7-AD17-ECAF75C06DC8}" type="pres">
      <dgm:prSet presAssocID="{787546C1-DD5C-4D6E-BFDD-D95A52E781AD}" presName="parentLin" presStyleCnt="0"/>
      <dgm:spPr/>
    </dgm:pt>
    <dgm:pt modelId="{F4F466C7-208D-4B4A-A865-9D82D8E9F892}" type="pres">
      <dgm:prSet presAssocID="{787546C1-DD5C-4D6E-BFDD-D95A52E781AD}" presName="parentLeftMargin" presStyleLbl="node1" presStyleIdx="0" presStyleCnt="5"/>
      <dgm:spPr/>
    </dgm:pt>
    <dgm:pt modelId="{8BC4E78D-0D98-4ED2-B23A-71FEC19A6436}" type="pres">
      <dgm:prSet presAssocID="{787546C1-DD5C-4D6E-BFDD-D95A52E781AD}" presName="parentText" presStyleLbl="node1" presStyleIdx="0" presStyleCnt="5" custScaleX="115633" custLinFactNeighborX="9276" custLinFactNeighborY="-4638">
        <dgm:presLayoutVars>
          <dgm:chMax val="0"/>
          <dgm:bulletEnabled val="1"/>
        </dgm:presLayoutVars>
      </dgm:prSet>
      <dgm:spPr/>
    </dgm:pt>
    <dgm:pt modelId="{129CDA7D-4C80-4698-AFD0-7208B5D9749E}" type="pres">
      <dgm:prSet presAssocID="{787546C1-DD5C-4D6E-BFDD-D95A52E781AD}" presName="negativeSpace" presStyleCnt="0"/>
      <dgm:spPr/>
    </dgm:pt>
    <dgm:pt modelId="{EBA8CF1F-3B4A-4B6A-8877-CB03CDDAB1E9}" type="pres">
      <dgm:prSet presAssocID="{787546C1-DD5C-4D6E-BFDD-D95A52E781AD}" presName="childText" presStyleLbl="alignAcc1" presStyleIdx="0" presStyleCnt="5">
        <dgm:presLayoutVars>
          <dgm:bulletEnabled val="1"/>
        </dgm:presLayoutVars>
      </dgm:prSet>
      <dgm:spPr/>
    </dgm:pt>
    <dgm:pt modelId="{8BC0D01A-9D98-495C-93AA-A7D9631CDDAD}" type="pres">
      <dgm:prSet presAssocID="{579A9A07-8770-4AC1-9705-76E19F87D269}" presName="spaceBetweenRectangles" presStyleCnt="0"/>
      <dgm:spPr/>
    </dgm:pt>
    <dgm:pt modelId="{D4434ECF-2146-46AC-B62E-87AB389C995A}" type="pres">
      <dgm:prSet presAssocID="{AC5265C1-0BAB-4984-A634-E4518A8EC253}" presName="parentLin" presStyleCnt="0"/>
      <dgm:spPr/>
    </dgm:pt>
    <dgm:pt modelId="{06B5F591-72E0-4CFF-9799-36D4050BD51D}" type="pres">
      <dgm:prSet presAssocID="{AC5265C1-0BAB-4984-A634-E4518A8EC253}" presName="parentLeftMargin" presStyleLbl="node1" presStyleIdx="0" presStyleCnt="5"/>
      <dgm:spPr/>
    </dgm:pt>
    <dgm:pt modelId="{12E5634D-BCAA-48AB-BADB-754A15E9B7AC}" type="pres">
      <dgm:prSet presAssocID="{AC5265C1-0BAB-4984-A634-E4518A8EC253}" presName="parentText" presStyleLbl="node1" presStyleIdx="1" presStyleCnt="5" custScaleX="116958" custLinFactNeighborX="9276" custLinFactNeighborY="-2742">
        <dgm:presLayoutVars>
          <dgm:chMax val="0"/>
          <dgm:bulletEnabled val="1"/>
        </dgm:presLayoutVars>
      </dgm:prSet>
      <dgm:spPr/>
    </dgm:pt>
    <dgm:pt modelId="{3DAA9763-50F6-4CC4-B6DA-0A4C45FFB361}" type="pres">
      <dgm:prSet presAssocID="{AC5265C1-0BAB-4984-A634-E4518A8EC253}" presName="negativeSpace" presStyleCnt="0"/>
      <dgm:spPr/>
    </dgm:pt>
    <dgm:pt modelId="{51228DB3-E7D4-486B-A0C1-9A59D129891F}" type="pres">
      <dgm:prSet presAssocID="{AC5265C1-0BAB-4984-A634-E4518A8EC253}" presName="childText" presStyleLbl="alignAcc1" presStyleIdx="1" presStyleCnt="5">
        <dgm:presLayoutVars>
          <dgm:bulletEnabled val="1"/>
        </dgm:presLayoutVars>
      </dgm:prSet>
      <dgm:spPr/>
    </dgm:pt>
    <dgm:pt modelId="{ECC02425-44D1-4F4C-B5D6-13442CA71F2A}" type="pres">
      <dgm:prSet presAssocID="{E68E8117-B3CB-464C-9711-4DBE8BF88216}" presName="spaceBetweenRectangles" presStyleCnt="0"/>
      <dgm:spPr/>
    </dgm:pt>
    <dgm:pt modelId="{98CD7476-6A48-4BD0-A0B1-E79081300878}" type="pres">
      <dgm:prSet presAssocID="{F50BDB3E-817D-4A89-9D71-D9E0B029567B}" presName="parentLin" presStyleCnt="0"/>
      <dgm:spPr/>
    </dgm:pt>
    <dgm:pt modelId="{63AA2D3F-331D-492F-82D5-8A2B6C78BAAD}" type="pres">
      <dgm:prSet presAssocID="{F50BDB3E-817D-4A89-9D71-D9E0B029567B}" presName="parentLeftMargin" presStyleLbl="node1" presStyleIdx="1" presStyleCnt="5"/>
      <dgm:spPr/>
    </dgm:pt>
    <dgm:pt modelId="{2CFD44AC-C5B0-407B-B2EE-07415AFE4DC4}" type="pres">
      <dgm:prSet presAssocID="{F50BDB3E-817D-4A89-9D71-D9E0B029567B}" presName="parentText" presStyleLbl="node1" presStyleIdx="2" presStyleCnt="5" custScaleX="116959" custLinFactNeighborY="-4638">
        <dgm:presLayoutVars>
          <dgm:chMax val="0"/>
          <dgm:bulletEnabled val="1"/>
        </dgm:presLayoutVars>
      </dgm:prSet>
      <dgm:spPr/>
    </dgm:pt>
    <dgm:pt modelId="{E27A153A-8ADD-4646-B3A3-509A74CD0695}" type="pres">
      <dgm:prSet presAssocID="{F50BDB3E-817D-4A89-9D71-D9E0B029567B}" presName="negativeSpace" presStyleCnt="0"/>
      <dgm:spPr/>
    </dgm:pt>
    <dgm:pt modelId="{2DB5D132-AB90-49A4-A479-F0988A86E33E}" type="pres">
      <dgm:prSet presAssocID="{F50BDB3E-817D-4A89-9D71-D9E0B029567B}" presName="childText" presStyleLbl="alignAcc1" presStyleIdx="2" presStyleCnt="5" custLinFactNeighborX="-197" custLinFactNeighborY="-16464">
        <dgm:presLayoutVars>
          <dgm:bulletEnabled val="1"/>
        </dgm:presLayoutVars>
      </dgm:prSet>
      <dgm:spPr/>
    </dgm:pt>
    <dgm:pt modelId="{A5E75685-2820-438A-88AF-159553A570AE}" type="pres">
      <dgm:prSet presAssocID="{25F4C625-3E51-442C-BBB8-3FA715271B27}" presName="spaceBetweenRectangles" presStyleCnt="0"/>
      <dgm:spPr/>
    </dgm:pt>
    <dgm:pt modelId="{3936D63D-3BB5-4099-A097-CE176EB2ABE2}" type="pres">
      <dgm:prSet presAssocID="{ECBD6B98-1CBE-4BAA-AB77-4873C9DB1799}" presName="parentLin" presStyleCnt="0"/>
      <dgm:spPr/>
    </dgm:pt>
    <dgm:pt modelId="{CA895514-6C23-43E3-A15C-728A9EC10843}" type="pres">
      <dgm:prSet presAssocID="{ECBD6B98-1CBE-4BAA-AB77-4873C9DB1799}" presName="parentLeftMargin" presStyleLbl="node1" presStyleIdx="2" presStyleCnt="5"/>
      <dgm:spPr/>
    </dgm:pt>
    <dgm:pt modelId="{D2A5797B-20EE-4298-BA50-C968CEE241D4}" type="pres">
      <dgm:prSet presAssocID="{ECBD6B98-1CBE-4BAA-AB77-4873C9DB1799}" presName="parentText" presStyleLbl="node1" presStyleIdx="3" presStyleCnt="5" custScaleX="116173">
        <dgm:presLayoutVars>
          <dgm:chMax val="0"/>
          <dgm:bulletEnabled val="1"/>
        </dgm:presLayoutVars>
      </dgm:prSet>
      <dgm:spPr/>
    </dgm:pt>
    <dgm:pt modelId="{AEA9E5FD-8F48-4CA8-8487-C530B0C74333}" type="pres">
      <dgm:prSet presAssocID="{ECBD6B98-1CBE-4BAA-AB77-4873C9DB1799}" presName="negativeSpace" presStyleCnt="0"/>
      <dgm:spPr/>
    </dgm:pt>
    <dgm:pt modelId="{56015E43-931D-4CAD-85C0-E9EB84437182}" type="pres">
      <dgm:prSet presAssocID="{ECBD6B98-1CBE-4BAA-AB77-4873C9DB1799}" presName="childText" presStyleLbl="alignAcc1" presStyleIdx="3" presStyleCnt="5">
        <dgm:presLayoutVars>
          <dgm:bulletEnabled val="1"/>
        </dgm:presLayoutVars>
      </dgm:prSet>
      <dgm:spPr/>
    </dgm:pt>
    <dgm:pt modelId="{ADF02A98-0E21-438B-8273-6990C2D65B58}" type="pres">
      <dgm:prSet presAssocID="{CF18F627-55D0-4D75-84BC-9F6776290819}" presName="spaceBetweenRectangles" presStyleCnt="0"/>
      <dgm:spPr/>
    </dgm:pt>
    <dgm:pt modelId="{2EE953F8-4959-4392-80CE-7207FBAE8FFC}" type="pres">
      <dgm:prSet presAssocID="{EEC686CD-DD7E-4F97-9308-FF6D168C152A}" presName="parentLin" presStyleCnt="0"/>
      <dgm:spPr/>
    </dgm:pt>
    <dgm:pt modelId="{59E5ACFE-D5DC-4CFB-BA46-3BB8F9E51F02}" type="pres">
      <dgm:prSet presAssocID="{EEC686CD-DD7E-4F97-9308-FF6D168C152A}" presName="parentLeftMargin" presStyleLbl="node1" presStyleIdx="3" presStyleCnt="5"/>
      <dgm:spPr/>
    </dgm:pt>
    <dgm:pt modelId="{4332DE40-7048-42F0-83E6-79F39FD3FFAB}" type="pres">
      <dgm:prSet presAssocID="{EEC686CD-DD7E-4F97-9308-FF6D168C152A}" presName="parentText" presStyleLbl="node1" presStyleIdx="4" presStyleCnt="5">
        <dgm:presLayoutVars>
          <dgm:chMax val="0"/>
          <dgm:bulletEnabled val="1"/>
        </dgm:presLayoutVars>
      </dgm:prSet>
      <dgm:spPr/>
    </dgm:pt>
    <dgm:pt modelId="{A2C6A934-6185-4D15-98E0-1438EDCAB93C}" type="pres">
      <dgm:prSet presAssocID="{EEC686CD-DD7E-4F97-9308-FF6D168C152A}" presName="negativeSpace" presStyleCnt="0"/>
      <dgm:spPr/>
    </dgm:pt>
    <dgm:pt modelId="{E1EDF1B0-049C-4005-88C7-0C101053FF45}" type="pres">
      <dgm:prSet presAssocID="{EEC686CD-DD7E-4F97-9308-FF6D168C152A}" presName="childText" presStyleLbl="alignAcc1" presStyleIdx="4" presStyleCnt="5">
        <dgm:presLayoutVars>
          <dgm:bulletEnabled val="1"/>
        </dgm:presLayoutVars>
      </dgm:prSet>
      <dgm:spPr/>
    </dgm:pt>
  </dgm:ptLst>
  <dgm:cxnLst>
    <dgm:cxn modelId="{7BE48F06-505A-4F51-BA61-409D1FF34502}" srcId="{8554BDF9-8515-4677-9942-0171F000F8EB}" destId="{ECBD6B98-1CBE-4BAA-AB77-4873C9DB1799}" srcOrd="3" destOrd="0" parTransId="{A8E7F406-AFD8-48D2-8D82-E8A1F17391BF}" sibTransId="{CF18F627-55D0-4D75-84BC-9F6776290819}"/>
    <dgm:cxn modelId="{18FAAA0C-482D-407F-A9FD-8EEB1AAA7DEE}" srcId="{8554BDF9-8515-4677-9942-0171F000F8EB}" destId="{EEC686CD-DD7E-4F97-9308-FF6D168C152A}" srcOrd="4" destOrd="0" parTransId="{BDB4086C-76BE-4ADA-BD9B-332CEC226CF9}" sibTransId="{8EDFDD18-F8A0-4C4B-90D7-B79A792C6FE5}"/>
    <dgm:cxn modelId="{DFAEFA4C-B3B0-4C4E-BCD8-BFB53D07C5D0}" srcId="{8554BDF9-8515-4677-9942-0171F000F8EB}" destId="{787546C1-DD5C-4D6E-BFDD-D95A52E781AD}" srcOrd="0" destOrd="0" parTransId="{88942913-D2BB-4DEB-B0E7-EA2B7A6CD360}" sibTransId="{579A9A07-8770-4AC1-9705-76E19F87D269}"/>
    <dgm:cxn modelId="{09137053-FA7E-4621-BD17-C485C9C9547A}" type="presOf" srcId="{EEC686CD-DD7E-4F97-9308-FF6D168C152A}" destId="{59E5ACFE-D5DC-4CFB-BA46-3BB8F9E51F02}" srcOrd="0" destOrd="0" presId="urn:microsoft.com/office/officeart/2005/8/layout/list1#1"/>
    <dgm:cxn modelId="{203D2A54-E514-48C3-8717-BCFC94FD3633}" type="presOf" srcId="{787546C1-DD5C-4D6E-BFDD-D95A52E781AD}" destId="{8BC4E78D-0D98-4ED2-B23A-71FEC19A6436}" srcOrd="1" destOrd="0" presId="urn:microsoft.com/office/officeart/2005/8/layout/list1#1"/>
    <dgm:cxn modelId="{29DBE65A-9D0B-4E2D-B4BC-D4A4C5E8187B}" type="presOf" srcId="{F50BDB3E-817D-4A89-9D71-D9E0B029567B}" destId="{63AA2D3F-331D-492F-82D5-8A2B6C78BAAD}" srcOrd="0" destOrd="0" presId="urn:microsoft.com/office/officeart/2005/8/layout/list1#1"/>
    <dgm:cxn modelId="{8B95317B-6BA2-4923-A85F-E9DA30D36B60}" type="presOf" srcId="{AC5265C1-0BAB-4984-A634-E4518A8EC253}" destId="{06B5F591-72E0-4CFF-9799-36D4050BD51D}" srcOrd="0" destOrd="0" presId="urn:microsoft.com/office/officeart/2005/8/layout/list1#1"/>
    <dgm:cxn modelId="{835B8E7D-0E73-4DE3-AA5B-61BE3CF95DD6}" type="presOf" srcId="{F50BDB3E-817D-4A89-9D71-D9E0B029567B}" destId="{2CFD44AC-C5B0-407B-B2EE-07415AFE4DC4}" srcOrd="1" destOrd="0" presId="urn:microsoft.com/office/officeart/2005/8/layout/list1#1"/>
    <dgm:cxn modelId="{579A338B-B5D8-4240-8867-8564B0DC96F3}" srcId="{8554BDF9-8515-4677-9942-0171F000F8EB}" destId="{AC5265C1-0BAB-4984-A634-E4518A8EC253}" srcOrd="1" destOrd="0" parTransId="{26A0947C-B518-417C-9D68-EC422DC1E3A5}" sibTransId="{E68E8117-B3CB-464C-9711-4DBE8BF88216}"/>
    <dgm:cxn modelId="{84BEE0A8-FCE2-4A1D-A8C7-4EBB57C10D4F}" type="presOf" srcId="{ECBD6B98-1CBE-4BAA-AB77-4873C9DB1799}" destId="{CA895514-6C23-43E3-A15C-728A9EC10843}" srcOrd="0" destOrd="0" presId="urn:microsoft.com/office/officeart/2005/8/layout/list1#1"/>
    <dgm:cxn modelId="{E8EF61B1-515C-44F0-9393-3A960B69FA7A}" srcId="{8554BDF9-8515-4677-9942-0171F000F8EB}" destId="{F50BDB3E-817D-4A89-9D71-D9E0B029567B}" srcOrd="2" destOrd="0" parTransId="{DE0B39BA-A6F3-455E-8022-365CCF701DB7}" sibTransId="{25F4C625-3E51-442C-BBB8-3FA715271B27}"/>
    <dgm:cxn modelId="{0BA6BFB4-BD1F-458D-B7BB-3DC712E70393}" type="presOf" srcId="{8554BDF9-8515-4677-9942-0171F000F8EB}" destId="{9D58511D-D18C-46E6-ADFB-6CDE1389D37F}" srcOrd="0" destOrd="0" presId="urn:microsoft.com/office/officeart/2005/8/layout/list1#1"/>
    <dgm:cxn modelId="{E584C6BD-6A36-4A1E-930C-3AD06B8610D3}" type="presOf" srcId="{787546C1-DD5C-4D6E-BFDD-D95A52E781AD}" destId="{F4F466C7-208D-4B4A-A865-9D82D8E9F892}" srcOrd="0" destOrd="0" presId="urn:microsoft.com/office/officeart/2005/8/layout/list1#1"/>
    <dgm:cxn modelId="{E5BAEBCD-FEFA-4ADA-B4DE-628BE4772B17}" type="presOf" srcId="{ECBD6B98-1CBE-4BAA-AB77-4873C9DB1799}" destId="{D2A5797B-20EE-4298-BA50-C968CEE241D4}" srcOrd="1" destOrd="0" presId="urn:microsoft.com/office/officeart/2005/8/layout/list1#1"/>
    <dgm:cxn modelId="{6B17E4DF-5FD6-44D7-A476-7F898326DADB}" type="presOf" srcId="{EEC686CD-DD7E-4F97-9308-FF6D168C152A}" destId="{4332DE40-7048-42F0-83E6-79F39FD3FFAB}" srcOrd="1" destOrd="0" presId="urn:microsoft.com/office/officeart/2005/8/layout/list1#1"/>
    <dgm:cxn modelId="{457913EC-8BE7-40C1-A656-CDF725E854A4}" type="presOf" srcId="{AC5265C1-0BAB-4984-A634-E4518A8EC253}" destId="{12E5634D-BCAA-48AB-BADB-754A15E9B7AC}" srcOrd="1" destOrd="0" presId="urn:microsoft.com/office/officeart/2005/8/layout/list1#1"/>
    <dgm:cxn modelId="{38838E37-C5E7-40E7-BCAC-0C285BA747C2}" type="presParOf" srcId="{9D58511D-D18C-46E6-ADFB-6CDE1389D37F}" destId="{29EC7F92-6143-4EC7-AD17-ECAF75C06DC8}" srcOrd="0" destOrd="0" presId="urn:microsoft.com/office/officeart/2005/8/layout/list1#1"/>
    <dgm:cxn modelId="{5B3FBA1B-A606-4283-ADF4-C1ABEB50E95B}" type="presParOf" srcId="{29EC7F92-6143-4EC7-AD17-ECAF75C06DC8}" destId="{F4F466C7-208D-4B4A-A865-9D82D8E9F892}" srcOrd="0" destOrd="0" presId="urn:microsoft.com/office/officeart/2005/8/layout/list1#1"/>
    <dgm:cxn modelId="{3E790CF4-EF2A-48F4-B79F-EFFEE35AF622}" type="presParOf" srcId="{29EC7F92-6143-4EC7-AD17-ECAF75C06DC8}" destId="{8BC4E78D-0D98-4ED2-B23A-71FEC19A6436}" srcOrd="1" destOrd="0" presId="urn:microsoft.com/office/officeart/2005/8/layout/list1#1"/>
    <dgm:cxn modelId="{0E5731B7-AD70-4646-94B4-9B06FE1EA841}" type="presParOf" srcId="{9D58511D-D18C-46E6-ADFB-6CDE1389D37F}" destId="{129CDA7D-4C80-4698-AFD0-7208B5D9749E}" srcOrd="1" destOrd="0" presId="urn:microsoft.com/office/officeart/2005/8/layout/list1#1"/>
    <dgm:cxn modelId="{14E169EB-8DD3-46CC-985A-4C696029EE1D}" type="presParOf" srcId="{9D58511D-D18C-46E6-ADFB-6CDE1389D37F}" destId="{EBA8CF1F-3B4A-4B6A-8877-CB03CDDAB1E9}" srcOrd="2" destOrd="0" presId="urn:microsoft.com/office/officeart/2005/8/layout/list1#1"/>
    <dgm:cxn modelId="{39C67675-FF1E-44DF-8CD0-79E4291DBE6A}" type="presParOf" srcId="{9D58511D-D18C-46E6-ADFB-6CDE1389D37F}" destId="{8BC0D01A-9D98-495C-93AA-A7D9631CDDAD}" srcOrd="3" destOrd="0" presId="urn:microsoft.com/office/officeart/2005/8/layout/list1#1"/>
    <dgm:cxn modelId="{6FA78BC0-3BB2-4071-9755-1550894E6B42}" type="presParOf" srcId="{9D58511D-D18C-46E6-ADFB-6CDE1389D37F}" destId="{D4434ECF-2146-46AC-B62E-87AB389C995A}" srcOrd="4" destOrd="0" presId="urn:microsoft.com/office/officeart/2005/8/layout/list1#1"/>
    <dgm:cxn modelId="{53ADBA23-4828-4D9F-B42E-3855C0F0DCDD}" type="presParOf" srcId="{D4434ECF-2146-46AC-B62E-87AB389C995A}" destId="{06B5F591-72E0-4CFF-9799-36D4050BD51D}" srcOrd="0" destOrd="0" presId="urn:microsoft.com/office/officeart/2005/8/layout/list1#1"/>
    <dgm:cxn modelId="{A839E906-F2BC-48EA-9BB4-ED35437E726F}" type="presParOf" srcId="{D4434ECF-2146-46AC-B62E-87AB389C995A}" destId="{12E5634D-BCAA-48AB-BADB-754A15E9B7AC}" srcOrd="1" destOrd="0" presId="urn:microsoft.com/office/officeart/2005/8/layout/list1#1"/>
    <dgm:cxn modelId="{28BF058D-C19E-4DBC-B7AC-0A2A00827911}" type="presParOf" srcId="{9D58511D-D18C-46E6-ADFB-6CDE1389D37F}" destId="{3DAA9763-50F6-4CC4-B6DA-0A4C45FFB361}" srcOrd="5" destOrd="0" presId="urn:microsoft.com/office/officeart/2005/8/layout/list1#1"/>
    <dgm:cxn modelId="{780E68C0-28F0-47F3-83EA-7411F1E1372D}" type="presParOf" srcId="{9D58511D-D18C-46E6-ADFB-6CDE1389D37F}" destId="{51228DB3-E7D4-486B-A0C1-9A59D129891F}" srcOrd="6" destOrd="0" presId="urn:microsoft.com/office/officeart/2005/8/layout/list1#1"/>
    <dgm:cxn modelId="{32625324-78CE-4598-A206-76FD66936465}" type="presParOf" srcId="{9D58511D-D18C-46E6-ADFB-6CDE1389D37F}" destId="{ECC02425-44D1-4F4C-B5D6-13442CA71F2A}" srcOrd="7" destOrd="0" presId="urn:microsoft.com/office/officeart/2005/8/layout/list1#1"/>
    <dgm:cxn modelId="{C6DE4076-866C-4C79-ACAE-4FB0202D0520}" type="presParOf" srcId="{9D58511D-D18C-46E6-ADFB-6CDE1389D37F}" destId="{98CD7476-6A48-4BD0-A0B1-E79081300878}" srcOrd="8" destOrd="0" presId="urn:microsoft.com/office/officeart/2005/8/layout/list1#1"/>
    <dgm:cxn modelId="{89E5C225-ED40-4A55-AC06-B1EF8343A8A3}" type="presParOf" srcId="{98CD7476-6A48-4BD0-A0B1-E79081300878}" destId="{63AA2D3F-331D-492F-82D5-8A2B6C78BAAD}" srcOrd="0" destOrd="0" presId="urn:microsoft.com/office/officeart/2005/8/layout/list1#1"/>
    <dgm:cxn modelId="{4387C96C-6632-4245-90B9-E9CCAC39E8C3}" type="presParOf" srcId="{98CD7476-6A48-4BD0-A0B1-E79081300878}" destId="{2CFD44AC-C5B0-407B-B2EE-07415AFE4DC4}" srcOrd="1" destOrd="0" presId="urn:microsoft.com/office/officeart/2005/8/layout/list1#1"/>
    <dgm:cxn modelId="{B84B8D44-89DC-4060-8434-EA65ADE9C836}" type="presParOf" srcId="{9D58511D-D18C-46E6-ADFB-6CDE1389D37F}" destId="{E27A153A-8ADD-4646-B3A3-509A74CD0695}" srcOrd="9" destOrd="0" presId="urn:microsoft.com/office/officeart/2005/8/layout/list1#1"/>
    <dgm:cxn modelId="{F05DD75F-68BA-4D54-A4FF-3F47C8B30E09}" type="presParOf" srcId="{9D58511D-D18C-46E6-ADFB-6CDE1389D37F}" destId="{2DB5D132-AB90-49A4-A479-F0988A86E33E}" srcOrd="10" destOrd="0" presId="urn:microsoft.com/office/officeart/2005/8/layout/list1#1"/>
    <dgm:cxn modelId="{1DAFDFD1-BCBD-4CC1-85E4-3860C808DCE7}" type="presParOf" srcId="{9D58511D-D18C-46E6-ADFB-6CDE1389D37F}" destId="{A5E75685-2820-438A-88AF-159553A570AE}" srcOrd="11" destOrd="0" presId="urn:microsoft.com/office/officeart/2005/8/layout/list1#1"/>
    <dgm:cxn modelId="{DF3D3A7D-4515-45A1-8562-4860FB0F8991}" type="presParOf" srcId="{9D58511D-D18C-46E6-ADFB-6CDE1389D37F}" destId="{3936D63D-3BB5-4099-A097-CE176EB2ABE2}" srcOrd="12" destOrd="0" presId="urn:microsoft.com/office/officeart/2005/8/layout/list1#1"/>
    <dgm:cxn modelId="{FC726AD5-1BC4-4B0A-A71C-4F11D7DC4539}" type="presParOf" srcId="{3936D63D-3BB5-4099-A097-CE176EB2ABE2}" destId="{CA895514-6C23-43E3-A15C-728A9EC10843}" srcOrd="0" destOrd="0" presId="urn:microsoft.com/office/officeart/2005/8/layout/list1#1"/>
    <dgm:cxn modelId="{C7121188-B4F0-4293-902C-DBE8575316FB}" type="presParOf" srcId="{3936D63D-3BB5-4099-A097-CE176EB2ABE2}" destId="{D2A5797B-20EE-4298-BA50-C968CEE241D4}" srcOrd="1" destOrd="0" presId="urn:microsoft.com/office/officeart/2005/8/layout/list1#1"/>
    <dgm:cxn modelId="{2401399B-A1A2-402F-AAC6-903B17B62888}" type="presParOf" srcId="{9D58511D-D18C-46E6-ADFB-6CDE1389D37F}" destId="{AEA9E5FD-8F48-4CA8-8487-C530B0C74333}" srcOrd="13" destOrd="0" presId="urn:microsoft.com/office/officeart/2005/8/layout/list1#1"/>
    <dgm:cxn modelId="{EEBB09AE-7529-42D4-9B58-3C56DF7322C3}" type="presParOf" srcId="{9D58511D-D18C-46E6-ADFB-6CDE1389D37F}" destId="{56015E43-931D-4CAD-85C0-E9EB84437182}" srcOrd="14" destOrd="0" presId="urn:microsoft.com/office/officeart/2005/8/layout/list1#1"/>
    <dgm:cxn modelId="{9F364F18-6FEA-49A9-941B-A624CB6E485F}" type="presParOf" srcId="{9D58511D-D18C-46E6-ADFB-6CDE1389D37F}" destId="{ADF02A98-0E21-438B-8273-6990C2D65B58}" srcOrd="15" destOrd="0" presId="urn:microsoft.com/office/officeart/2005/8/layout/list1#1"/>
    <dgm:cxn modelId="{FB41764E-76D1-47E2-9BC1-72DB91AC185D}" type="presParOf" srcId="{9D58511D-D18C-46E6-ADFB-6CDE1389D37F}" destId="{2EE953F8-4959-4392-80CE-7207FBAE8FFC}" srcOrd="16" destOrd="0" presId="urn:microsoft.com/office/officeart/2005/8/layout/list1#1"/>
    <dgm:cxn modelId="{FD28B174-E85A-438F-A11D-7F35F55E8A23}" type="presParOf" srcId="{2EE953F8-4959-4392-80CE-7207FBAE8FFC}" destId="{59E5ACFE-D5DC-4CFB-BA46-3BB8F9E51F02}" srcOrd="0" destOrd="0" presId="urn:microsoft.com/office/officeart/2005/8/layout/list1#1"/>
    <dgm:cxn modelId="{1BE4D7BB-2D31-4BDE-930B-3550DD33019D}" type="presParOf" srcId="{2EE953F8-4959-4392-80CE-7207FBAE8FFC}" destId="{4332DE40-7048-42F0-83E6-79F39FD3FFAB}" srcOrd="1" destOrd="0" presId="urn:microsoft.com/office/officeart/2005/8/layout/list1#1"/>
    <dgm:cxn modelId="{E23A0802-A5A1-4BC7-87C1-23541BB3E5BA}" type="presParOf" srcId="{9D58511D-D18C-46E6-ADFB-6CDE1389D37F}" destId="{A2C6A934-6185-4D15-98E0-1438EDCAB93C}" srcOrd="17" destOrd="0" presId="urn:microsoft.com/office/officeart/2005/8/layout/list1#1"/>
    <dgm:cxn modelId="{36151DE2-4DB3-43E9-8322-499E2A5CA0B0}" type="presParOf" srcId="{9D58511D-D18C-46E6-ADFB-6CDE1389D37F}" destId="{E1EDF1B0-049C-4005-88C7-0C101053FF45}" srcOrd="18" destOrd="0" presId="urn:microsoft.com/office/officeart/2005/8/layout/list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54BDF9-8515-4677-9942-0171F000F8EB}" type="doc">
      <dgm:prSet loTypeId="urn:microsoft.com/office/officeart/2005/8/layout/list1#1" loCatId="list" qsTypeId="urn:microsoft.com/office/officeart/2005/8/quickstyle/3d1" qsCatId="3D" csTypeId="urn:microsoft.com/office/officeart/2005/8/colors/colorful1#3" csCatId="colorful" phldr="1"/>
      <dgm:spPr/>
      <dgm:t>
        <a:bodyPr/>
        <a:lstStyle/>
        <a:p>
          <a:endParaRPr lang="es-ES"/>
        </a:p>
      </dgm:t>
    </dgm:pt>
    <dgm:pt modelId="{AC5265C1-0BAB-4984-A634-E4518A8EC253}">
      <dgm:prSet phldrT="[Text]"/>
      <dgm:spPr/>
      <dgm:t>
        <a:bodyPr/>
        <a:lstStyle/>
        <a:p>
          <a:r>
            <a:rPr lang="es-ES_tradnl" b="1" dirty="0"/>
            <a:t>COSTO DE LA INVERSION </a:t>
          </a:r>
          <a:endParaRPr lang="es-ES" b="1" dirty="0"/>
        </a:p>
      </dgm:t>
    </dgm:pt>
    <dgm:pt modelId="{26A0947C-B518-417C-9D68-EC422DC1E3A5}" type="parTrans" cxnId="{579A338B-B5D8-4240-8867-8564B0DC96F3}">
      <dgm:prSet/>
      <dgm:spPr/>
      <dgm:t>
        <a:bodyPr/>
        <a:lstStyle/>
        <a:p>
          <a:endParaRPr lang="es-ES" b="1"/>
        </a:p>
      </dgm:t>
    </dgm:pt>
    <dgm:pt modelId="{E68E8117-B3CB-464C-9711-4DBE8BF88216}" type="sibTrans" cxnId="{579A338B-B5D8-4240-8867-8564B0DC96F3}">
      <dgm:prSet/>
      <dgm:spPr/>
      <dgm:t>
        <a:bodyPr/>
        <a:lstStyle/>
        <a:p>
          <a:endParaRPr lang="es-ES" b="1"/>
        </a:p>
      </dgm:t>
    </dgm:pt>
    <dgm:pt modelId="{F50BDB3E-817D-4A89-9D71-D9E0B029567B}">
      <dgm:prSet phldrT="[Text]"/>
      <dgm:spPr/>
      <dgm:t>
        <a:bodyPr/>
        <a:lstStyle/>
        <a:p>
          <a:r>
            <a:rPr lang="es-ES_tradnl" b="1" dirty="0"/>
            <a:t>VULNERABILIDAD A FALLOS</a:t>
          </a:r>
          <a:endParaRPr lang="es-ES" b="1" dirty="0"/>
        </a:p>
      </dgm:t>
    </dgm:pt>
    <dgm:pt modelId="{DE0B39BA-A6F3-455E-8022-365CCF701DB7}" type="parTrans" cxnId="{E8EF61B1-515C-44F0-9393-3A960B69FA7A}">
      <dgm:prSet/>
      <dgm:spPr/>
      <dgm:t>
        <a:bodyPr/>
        <a:lstStyle/>
        <a:p>
          <a:endParaRPr lang="es-ES" b="1"/>
        </a:p>
      </dgm:t>
    </dgm:pt>
    <dgm:pt modelId="{25F4C625-3E51-442C-BBB8-3FA715271B27}" type="sibTrans" cxnId="{E8EF61B1-515C-44F0-9393-3A960B69FA7A}">
      <dgm:prSet/>
      <dgm:spPr/>
      <dgm:t>
        <a:bodyPr/>
        <a:lstStyle/>
        <a:p>
          <a:endParaRPr lang="es-ES" b="1"/>
        </a:p>
      </dgm:t>
    </dgm:pt>
    <dgm:pt modelId="{787546C1-DD5C-4D6E-BFDD-D95A52E781AD}">
      <dgm:prSet phldrT="[Text]"/>
      <dgm:spPr/>
      <dgm:t>
        <a:bodyPr/>
        <a:lstStyle/>
        <a:p>
          <a:r>
            <a:rPr lang="es-ES_tradnl" b="1" dirty="0"/>
            <a:t>COMPLEJIDAD</a:t>
          </a:r>
          <a:endParaRPr lang="es-ES" b="1" dirty="0"/>
        </a:p>
      </dgm:t>
    </dgm:pt>
    <dgm:pt modelId="{579A9A07-8770-4AC1-9705-76E19F87D269}" type="sibTrans" cxnId="{DFAEFA4C-B3B0-4C4E-BCD8-BFB53D07C5D0}">
      <dgm:prSet/>
      <dgm:spPr/>
      <dgm:t>
        <a:bodyPr/>
        <a:lstStyle/>
        <a:p>
          <a:endParaRPr lang="es-ES" b="1"/>
        </a:p>
      </dgm:t>
    </dgm:pt>
    <dgm:pt modelId="{88942913-D2BB-4DEB-B0E7-EA2B7A6CD360}" type="parTrans" cxnId="{DFAEFA4C-B3B0-4C4E-BCD8-BFB53D07C5D0}">
      <dgm:prSet/>
      <dgm:spPr/>
      <dgm:t>
        <a:bodyPr/>
        <a:lstStyle/>
        <a:p>
          <a:endParaRPr lang="es-ES" b="1"/>
        </a:p>
      </dgm:t>
    </dgm:pt>
    <dgm:pt modelId="{9D58511D-D18C-46E6-ADFB-6CDE1389D37F}" type="pres">
      <dgm:prSet presAssocID="{8554BDF9-8515-4677-9942-0171F000F8EB}" presName="linear" presStyleCnt="0">
        <dgm:presLayoutVars>
          <dgm:dir/>
          <dgm:animLvl val="lvl"/>
          <dgm:resizeHandles val="exact"/>
        </dgm:presLayoutVars>
      </dgm:prSet>
      <dgm:spPr/>
    </dgm:pt>
    <dgm:pt modelId="{29EC7F92-6143-4EC7-AD17-ECAF75C06DC8}" type="pres">
      <dgm:prSet presAssocID="{787546C1-DD5C-4D6E-BFDD-D95A52E781AD}" presName="parentLin" presStyleCnt="0"/>
      <dgm:spPr/>
    </dgm:pt>
    <dgm:pt modelId="{F4F466C7-208D-4B4A-A865-9D82D8E9F892}" type="pres">
      <dgm:prSet presAssocID="{787546C1-DD5C-4D6E-BFDD-D95A52E781AD}" presName="parentLeftMargin" presStyleLbl="node1" presStyleIdx="0" presStyleCnt="3"/>
      <dgm:spPr/>
    </dgm:pt>
    <dgm:pt modelId="{8BC4E78D-0D98-4ED2-B23A-71FEC19A6436}" type="pres">
      <dgm:prSet presAssocID="{787546C1-DD5C-4D6E-BFDD-D95A52E781AD}" presName="parentText" presStyleLbl="node1" presStyleIdx="0" presStyleCnt="3">
        <dgm:presLayoutVars>
          <dgm:chMax val="0"/>
          <dgm:bulletEnabled val="1"/>
        </dgm:presLayoutVars>
      </dgm:prSet>
      <dgm:spPr/>
    </dgm:pt>
    <dgm:pt modelId="{129CDA7D-4C80-4698-AFD0-7208B5D9749E}" type="pres">
      <dgm:prSet presAssocID="{787546C1-DD5C-4D6E-BFDD-D95A52E781AD}" presName="negativeSpace" presStyleCnt="0"/>
      <dgm:spPr/>
    </dgm:pt>
    <dgm:pt modelId="{EBA8CF1F-3B4A-4B6A-8877-CB03CDDAB1E9}" type="pres">
      <dgm:prSet presAssocID="{787546C1-DD5C-4D6E-BFDD-D95A52E781AD}" presName="childText" presStyleLbl="alignAcc1" presStyleIdx="0" presStyleCnt="3">
        <dgm:presLayoutVars>
          <dgm:bulletEnabled val="1"/>
        </dgm:presLayoutVars>
      </dgm:prSet>
      <dgm:spPr/>
    </dgm:pt>
    <dgm:pt modelId="{8BC0D01A-9D98-495C-93AA-A7D9631CDDAD}" type="pres">
      <dgm:prSet presAssocID="{579A9A07-8770-4AC1-9705-76E19F87D269}" presName="spaceBetweenRectangles" presStyleCnt="0"/>
      <dgm:spPr/>
    </dgm:pt>
    <dgm:pt modelId="{D4434ECF-2146-46AC-B62E-87AB389C995A}" type="pres">
      <dgm:prSet presAssocID="{AC5265C1-0BAB-4984-A634-E4518A8EC253}" presName="parentLin" presStyleCnt="0"/>
      <dgm:spPr/>
    </dgm:pt>
    <dgm:pt modelId="{06B5F591-72E0-4CFF-9799-36D4050BD51D}" type="pres">
      <dgm:prSet presAssocID="{AC5265C1-0BAB-4984-A634-E4518A8EC253}" presName="parentLeftMargin" presStyleLbl="node1" presStyleIdx="0" presStyleCnt="3"/>
      <dgm:spPr/>
    </dgm:pt>
    <dgm:pt modelId="{12E5634D-BCAA-48AB-BADB-754A15E9B7AC}" type="pres">
      <dgm:prSet presAssocID="{AC5265C1-0BAB-4984-A634-E4518A8EC253}" presName="parentText" presStyleLbl="node1" presStyleIdx="1" presStyleCnt="3">
        <dgm:presLayoutVars>
          <dgm:chMax val="0"/>
          <dgm:bulletEnabled val="1"/>
        </dgm:presLayoutVars>
      </dgm:prSet>
      <dgm:spPr/>
    </dgm:pt>
    <dgm:pt modelId="{3DAA9763-50F6-4CC4-B6DA-0A4C45FFB361}" type="pres">
      <dgm:prSet presAssocID="{AC5265C1-0BAB-4984-A634-E4518A8EC253}" presName="negativeSpace" presStyleCnt="0"/>
      <dgm:spPr/>
    </dgm:pt>
    <dgm:pt modelId="{51228DB3-E7D4-486B-A0C1-9A59D129891F}" type="pres">
      <dgm:prSet presAssocID="{AC5265C1-0BAB-4984-A634-E4518A8EC253}" presName="childText" presStyleLbl="alignAcc1" presStyleIdx="1" presStyleCnt="3">
        <dgm:presLayoutVars>
          <dgm:bulletEnabled val="1"/>
        </dgm:presLayoutVars>
      </dgm:prSet>
      <dgm:spPr/>
    </dgm:pt>
    <dgm:pt modelId="{ECC02425-44D1-4F4C-B5D6-13442CA71F2A}" type="pres">
      <dgm:prSet presAssocID="{E68E8117-B3CB-464C-9711-4DBE8BF88216}" presName="spaceBetweenRectangles" presStyleCnt="0"/>
      <dgm:spPr/>
    </dgm:pt>
    <dgm:pt modelId="{98CD7476-6A48-4BD0-A0B1-E79081300878}" type="pres">
      <dgm:prSet presAssocID="{F50BDB3E-817D-4A89-9D71-D9E0B029567B}" presName="parentLin" presStyleCnt="0"/>
      <dgm:spPr/>
    </dgm:pt>
    <dgm:pt modelId="{63AA2D3F-331D-492F-82D5-8A2B6C78BAAD}" type="pres">
      <dgm:prSet presAssocID="{F50BDB3E-817D-4A89-9D71-D9E0B029567B}" presName="parentLeftMargin" presStyleLbl="node1" presStyleIdx="1" presStyleCnt="3"/>
      <dgm:spPr/>
    </dgm:pt>
    <dgm:pt modelId="{2CFD44AC-C5B0-407B-B2EE-07415AFE4DC4}" type="pres">
      <dgm:prSet presAssocID="{F50BDB3E-817D-4A89-9D71-D9E0B029567B}" presName="parentText" presStyleLbl="node1" presStyleIdx="2" presStyleCnt="3">
        <dgm:presLayoutVars>
          <dgm:chMax val="0"/>
          <dgm:bulletEnabled val="1"/>
        </dgm:presLayoutVars>
      </dgm:prSet>
      <dgm:spPr/>
    </dgm:pt>
    <dgm:pt modelId="{E27A153A-8ADD-4646-B3A3-509A74CD0695}" type="pres">
      <dgm:prSet presAssocID="{F50BDB3E-817D-4A89-9D71-D9E0B029567B}" presName="negativeSpace" presStyleCnt="0"/>
      <dgm:spPr/>
    </dgm:pt>
    <dgm:pt modelId="{2DB5D132-AB90-49A4-A479-F0988A86E33E}" type="pres">
      <dgm:prSet presAssocID="{F50BDB3E-817D-4A89-9D71-D9E0B029567B}" presName="childText" presStyleLbl="alignAcc1" presStyleIdx="2" presStyleCnt="3" custLinFactNeighborX="-197" custLinFactNeighborY="-16464">
        <dgm:presLayoutVars>
          <dgm:bulletEnabled val="1"/>
        </dgm:presLayoutVars>
      </dgm:prSet>
      <dgm:spPr/>
    </dgm:pt>
  </dgm:ptLst>
  <dgm:cxnLst>
    <dgm:cxn modelId="{02DC2E13-8E35-48A3-A97D-65DC7E539243}" type="presOf" srcId="{8554BDF9-8515-4677-9942-0171F000F8EB}" destId="{9D58511D-D18C-46E6-ADFB-6CDE1389D37F}" srcOrd="0" destOrd="0" presId="urn:microsoft.com/office/officeart/2005/8/layout/list1#1"/>
    <dgm:cxn modelId="{3891E637-08EF-4629-BCFE-A8D079FD4EA0}" type="presOf" srcId="{AC5265C1-0BAB-4984-A634-E4518A8EC253}" destId="{12E5634D-BCAA-48AB-BADB-754A15E9B7AC}" srcOrd="1" destOrd="0" presId="urn:microsoft.com/office/officeart/2005/8/layout/list1#1"/>
    <dgm:cxn modelId="{DFAEFA4C-B3B0-4C4E-BCD8-BFB53D07C5D0}" srcId="{8554BDF9-8515-4677-9942-0171F000F8EB}" destId="{787546C1-DD5C-4D6E-BFDD-D95A52E781AD}" srcOrd="0" destOrd="0" parTransId="{88942913-D2BB-4DEB-B0E7-EA2B7A6CD360}" sibTransId="{579A9A07-8770-4AC1-9705-76E19F87D269}"/>
    <dgm:cxn modelId="{69732253-0BBD-48D3-8FE3-C5BFFE90050C}" type="presOf" srcId="{787546C1-DD5C-4D6E-BFDD-D95A52E781AD}" destId="{8BC4E78D-0D98-4ED2-B23A-71FEC19A6436}" srcOrd="1" destOrd="0" presId="urn:microsoft.com/office/officeart/2005/8/layout/list1#1"/>
    <dgm:cxn modelId="{F0663A76-9616-4FE1-B6A2-33C1E3673D35}" type="presOf" srcId="{F50BDB3E-817D-4A89-9D71-D9E0B029567B}" destId="{2CFD44AC-C5B0-407B-B2EE-07415AFE4DC4}" srcOrd="1" destOrd="0" presId="urn:microsoft.com/office/officeart/2005/8/layout/list1#1"/>
    <dgm:cxn modelId="{579A338B-B5D8-4240-8867-8564B0DC96F3}" srcId="{8554BDF9-8515-4677-9942-0171F000F8EB}" destId="{AC5265C1-0BAB-4984-A634-E4518A8EC253}" srcOrd="1" destOrd="0" parTransId="{26A0947C-B518-417C-9D68-EC422DC1E3A5}" sibTransId="{E68E8117-B3CB-464C-9711-4DBE8BF88216}"/>
    <dgm:cxn modelId="{E8EF61B1-515C-44F0-9393-3A960B69FA7A}" srcId="{8554BDF9-8515-4677-9942-0171F000F8EB}" destId="{F50BDB3E-817D-4A89-9D71-D9E0B029567B}" srcOrd="2" destOrd="0" parTransId="{DE0B39BA-A6F3-455E-8022-365CCF701DB7}" sibTransId="{25F4C625-3E51-442C-BBB8-3FA715271B27}"/>
    <dgm:cxn modelId="{ADCC04C8-9CE5-4692-82A0-1A9B269AA101}" type="presOf" srcId="{F50BDB3E-817D-4A89-9D71-D9E0B029567B}" destId="{63AA2D3F-331D-492F-82D5-8A2B6C78BAAD}" srcOrd="0" destOrd="0" presId="urn:microsoft.com/office/officeart/2005/8/layout/list1#1"/>
    <dgm:cxn modelId="{EB4BBBCA-6F63-489F-B112-3F285F0C6259}" type="presOf" srcId="{787546C1-DD5C-4D6E-BFDD-D95A52E781AD}" destId="{F4F466C7-208D-4B4A-A865-9D82D8E9F892}" srcOrd="0" destOrd="0" presId="urn:microsoft.com/office/officeart/2005/8/layout/list1#1"/>
    <dgm:cxn modelId="{D5B0C2E9-B957-41C5-8016-7F3B1C239E2A}" type="presOf" srcId="{AC5265C1-0BAB-4984-A634-E4518A8EC253}" destId="{06B5F591-72E0-4CFF-9799-36D4050BD51D}" srcOrd="0" destOrd="0" presId="urn:microsoft.com/office/officeart/2005/8/layout/list1#1"/>
    <dgm:cxn modelId="{82022EC9-D90F-49C7-ACEF-F2C9815904C7}" type="presParOf" srcId="{9D58511D-D18C-46E6-ADFB-6CDE1389D37F}" destId="{29EC7F92-6143-4EC7-AD17-ECAF75C06DC8}" srcOrd="0" destOrd="0" presId="urn:microsoft.com/office/officeart/2005/8/layout/list1#1"/>
    <dgm:cxn modelId="{D82175DC-E23C-4BDA-9351-5E98B21900A0}" type="presParOf" srcId="{29EC7F92-6143-4EC7-AD17-ECAF75C06DC8}" destId="{F4F466C7-208D-4B4A-A865-9D82D8E9F892}" srcOrd="0" destOrd="0" presId="urn:microsoft.com/office/officeart/2005/8/layout/list1#1"/>
    <dgm:cxn modelId="{D8B8C6AF-2C21-4D3B-934F-210C34A219F3}" type="presParOf" srcId="{29EC7F92-6143-4EC7-AD17-ECAF75C06DC8}" destId="{8BC4E78D-0D98-4ED2-B23A-71FEC19A6436}" srcOrd="1" destOrd="0" presId="urn:microsoft.com/office/officeart/2005/8/layout/list1#1"/>
    <dgm:cxn modelId="{C19FFE7E-B082-421A-8AB8-BAA14101FDB9}" type="presParOf" srcId="{9D58511D-D18C-46E6-ADFB-6CDE1389D37F}" destId="{129CDA7D-4C80-4698-AFD0-7208B5D9749E}" srcOrd="1" destOrd="0" presId="urn:microsoft.com/office/officeart/2005/8/layout/list1#1"/>
    <dgm:cxn modelId="{BBE39AA1-1DE0-4F55-B01B-41B985B2B60C}" type="presParOf" srcId="{9D58511D-D18C-46E6-ADFB-6CDE1389D37F}" destId="{EBA8CF1F-3B4A-4B6A-8877-CB03CDDAB1E9}" srcOrd="2" destOrd="0" presId="urn:microsoft.com/office/officeart/2005/8/layout/list1#1"/>
    <dgm:cxn modelId="{3AA06122-9949-41DA-9CC2-C43F5C588A2E}" type="presParOf" srcId="{9D58511D-D18C-46E6-ADFB-6CDE1389D37F}" destId="{8BC0D01A-9D98-495C-93AA-A7D9631CDDAD}" srcOrd="3" destOrd="0" presId="urn:microsoft.com/office/officeart/2005/8/layout/list1#1"/>
    <dgm:cxn modelId="{C1655B67-D51C-433D-8391-19413BCE287A}" type="presParOf" srcId="{9D58511D-D18C-46E6-ADFB-6CDE1389D37F}" destId="{D4434ECF-2146-46AC-B62E-87AB389C995A}" srcOrd="4" destOrd="0" presId="urn:microsoft.com/office/officeart/2005/8/layout/list1#1"/>
    <dgm:cxn modelId="{15C3E6E4-3563-478D-B80E-D8D94BD44573}" type="presParOf" srcId="{D4434ECF-2146-46AC-B62E-87AB389C995A}" destId="{06B5F591-72E0-4CFF-9799-36D4050BD51D}" srcOrd="0" destOrd="0" presId="urn:microsoft.com/office/officeart/2005/8/layout/list1#1"/>
    <dgm:cxn modelId="{C91964C3-3C41-4302-B512-59C324661A97}" type="presParOf" srcId="{D4434ECF-2146-46AC-B62E-87AB389C995A}" destId="{12E5634D-BCAA-48AB-BADB-754A15E9B7AC}" srcOrd="1" destOrd="0" presId="urn:microsoft.com/office/officeart/2005/8/layout/list1#1"/>
    <dgm:cxn modelId="{1F4ED7C7-9024-41E6-9184-4342BA78AD65}" type="presParOf" srcId="{9D58511D-D18C-46E6-ADFB-6CDE1389D37F}" destId="{3DAA9763-50F6-4CC4-B6DA-0A4C45FFB361}" srcOrd="5" destOrd="0" presId="urn:microsoft.com/office/officeart/2005/8/layout/list1#1"/>
    <dgm:cxn modelId="{E822D52C-9885-45FE-A514-8B7C0956967B}" type="presParOf" srcId="{9D58511D-D18C-46E6-ADFB-6CDE1389D37F}" destId="{51228DB3-E7D4-486B-A0C1-9A59D129891F}" srcOrd="6" destOrd="0" presId="urn:microsoft.com/office/officeart/2005/8/layout/list1#1"/>
    <dgm:cxn modelId="{00AB41FC-6D62-4349-879D-11CFB232A156}" type="presParOf" srcId="{9D58511D-D18C-46E6-ADFB-6CDE1389D37F}" destId="{ECC02425-44D1-4F4C-B5D6-13442CA71F2A}" srcOrd="7" destOrd="0" presId="urn:microsoft.com/office/officeart/2005/8/layout/list1#1"/>
    <dgm:cxn modelId="{87937BC6-8367-4F35-91C7-48DBEF8EB5D2}" type="presParOf" srcId="{9D58511D-D18C-46E6-ADFB-6CDE1389D37F}" destId="{98CD7476-6A48-4BD0-A0B1-E79081300878}" srcOrd="8" destOrd="0" presId="urn:microsoft.com/office/officeart/2005/8/layout/list1#1"/>
    <dgm:cxn modelId="{B9C1FE0F-D889-481A-AE89-1ADAF21BDF8F}" type="presParOf" srcId="{98CD7476-6A48-4BD0-A0B1-E79081300878}" destId="{63AA2D3F-331D-492F-82D5-8A2B6C78BAAD}" srcOrd="0" destOrd="0" presId="urn:microsoft.com/office/officeart/2005/8/layout/list1#1"/>
    <dgm:cxn modelId="{54CC9CAC-1E1D-48B9-9DA5-80CF58600EBE}" type="presParOf" srcId="{98CD7476-6A48-4BD0-A0B1-E79081300878}" destId="{2CFD44AC-C5B0-407B-B2EE-07415AFE4DC4}" srcOrd="1" destOrd="0" presId="urn:microsoft.com/office/officeart/2005/8/layout/list1#1"/>
    <dgm:cxn modelId="{3470A60B-57A6-4D64-8F62-4DB75876CC79}" type="presParOf" srcId="{9D58511D-D18C-46E6-ADFB-6CDE1389D37F}" destId="{E27A153A-8ADD-4646-B3A3-509A74CD0695}" srcOrd="9" destOrd="0" presId="urn:microsoft.com/office/officeart/2005/8/layout/list1#1"/>
    <dgm:cxn modelId="{D257E8BD-66A8-4361-9D24-D0C3590CA522}" type="presParOf" srcId="{9D58511D-D18C-46E6-ADFB-6CDE1389D37F}" destId="{2DB5D132-AB90-49A4-A479-F0988A86E33E}" srcOrd="10" destOrd="0" presId="urn:microsoft.com/office/officeart/2005/8/layout/list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C0CE38-B2F4-4935-A6F9-57466DBB3A39}" type="doc">
      <dgm:prSet loTypeId="urn:microsoft.com/office/officeart/2005/8/layout/venn1" loCatId="relationship" qsTypeId="urn:microsoft.com/office/officeart/2005/8/quickstyle/3d1" qsCatId="3D" csTypeId="urn:microsoft.com/office/officeart/2005/8/colors/colorful1#4" csCatId="colorful" phldr="1"/>
      <dgm:spPr/>
      <dgm:t>
        <a:bodyPr/>
        <a:lstStyle/>
        <a:p>
          <a:endParaRPr lang="es-VE"/>
        </a:p>
      </dgm:t>
    </dgm:pt>
    <dgm:pt modelId="{637BE00B-5C8F-48C5-B60E-1E130F3DF57A}">
      <dgm:prSet/>
      <dgm:spPr/>
      <dgm:t>
        <a:bodyPr/>
        <a:lstStyle/>
        <a:p>
          <a:pPr rtl="0"/>
          <a:r>
            <a:rPr lang="es-ES_tradnl" b="1" dirty="0"/>
            <a:t>REDUNDANCIA    </a:t>
          </a:r>
          <a:r>
            <a:rPr lang="es-ES_tradnl" b="1" dirty="0">
              <a:sym typeface="Wingdings"/>
            </a:rPr>
            <a:t></a:t>
          </a:r>
          <a:r>
            <a:rPr lang="es-ES_tradnl" b="1" dirty="0"/>
            <a:t>  INCONSISTENCIA </a:t>
          </a:r>
        </a:p>
      </dgm:t>
    </dgm:pt>
    <dgm:pt modelId="{7E0C7AA4-C3A4-41CB-ABDD-7BB7BAE7E4CB}" type="parTrans" cxnId="{814DE6FF-A143-4BBD-8092-5991F850BB37}">
      <dgm:prSet/>
      <dgm:spPr/>
      <dgm:t>
        <a:bodyPr/>
        <a:lstStyle/>
        <a:p>
          <a:endParaRPr lang="es-VE" b="1"/>
        </a:p>
      </dgm:t>
    </dgm:pt>
    <dgm:pt modelId="{1636CA89-050F-4AAA-AFFF-DA3D46847D38}" type="sibTrans" cxnId="{814DE6FF-A143-4BBD-8092-5991F850BB37}">
      <dgm:prSet/>
      <dgm:spPr/>
      <dgm:t>
        <a:bodyPr/>
        <a:lstStyle/>
        <a:p>
          <a:endParaRPr lang="es-VE" b="1"/>
        </a:p>
      </dgm:t>
    </dgm:pt>
    <dgm:pt modelId="{24861929-7C37-4DFC-8BE8-A37049B16A28}">
      <dgm:prSet/>
      <dgm:spPr/>
      <dgm:t>
        <a:bodyPr/>
        <a:lstStyle/>
        <a:p>
          <a:pPr rtl="0"/>
          <a:r>
            <a:rPr lang="es-ES_tradnl" b="1" dirty="0"/>
            <a:t>AISLAMIENTO DE LOS DATOS</a:t>
          </a:r>
          <a:endParaRPr lang="es-VE" b="1" dirty="0"/>
        </a:p>
      </dgm:t>
    </dgm:pt>
    <dgm:pt modelId="{BAA1535C-C2AE-40B2-BDB9-5C047A9FA1CD}" type="parTrans" cxnId="{49D2AD9E-6FFE-472C-AD71-21A1613AFC5B}">
      <dgm:prSet/>
      <dgm:spPr/>
      <dgm:t>
        <a:bodyPr/>
        <a:lstStyle/>
        <a:p>
          <a:endParaRPr lang="es-VE" b="1"/>
        </a:p>
      </dgm:t>
    </dgm:pt>
    <dgm:pt modelId="{A489124E-C4DA-4611-9716-518C8938834A}" type="sibTrans" cxnId="{49D2AD9E-6FFE-472C-AD71-21A1613AFC5B}">
      <dgm:prSet/>
      <dgm:spPr/>
      <dgm:t>
        <a:bodyPr/>
        <a:lstStyle/>
        <a:p>
          <a:endParaRPr lang="es-VE" b="1"/>
        </a:p>
      </dgm:t>
    </dgm:pt>
    <dgm:pt modelId="{B470BB0C-397F-4F2D-9B66-909CB602AC4D}">
      <dgm:prSet/>
      <dgm:spPr/>
      <dgm:t>
        <a:bodyPr/>
        <a:lstStyle/>
        <a:p>
          <a:pPr rtl="0"/>
          <a:r>
            <a:rPr lang="es-ES_tradnl" b="1" dirty="0"/>
            <a:t>DIFICULTAD DE ACCESO</a:t>
          </a:r>
          <a:endParaRPr lang="es-VE" b="1" dirty="0"/>
        </a:p>
      </dgm:t>
    </dgm:pt>
    <dgm:pt modelId="{4DF30F1B-68D9-4B05-9666-2D9599E8FB22}" type="parTrans" cxnId="{A293ACC9-C58A-494B-8E01-403EE0A9E047}">
      <dgm:prSet/>
      <dgm:spPr/>
      <dgm:t>
        <a:bodyPr/>
        <a:lstStyle/>
        <a:p>
          <a:endParaRPr lang="es-VE" b="1"/>
        </a:p>
      </dgm:t>
    </dgm:pt>
    <dgm:pt modelId="{C21BAD84-1865-4F1C-ABC4-0B1FC10FB33D}" type="sibTrans" cxnId="{A293ACC9-C58A-494B-8E01-403EE0A9E047}">
      <dgm:prSet/>
      <dgm:spPr/>
      <dgm:t>
        <a:bodyPr/>
        <a:lstStyle/>
        <a:p>
          <a:endParaRPr lang="es-VE" b="1"/>
        </a:p>
      </dgm:t>
    </dgm:pt>
    <dgm:pt modelId="{DC06F4A3-8A5C-4D07-8735-4D9ACC9BBF20}">
      <dgm:prSet/>
      <dgm:spPr/>
      <dgm:t>
        <a:bodyPr/>
        <a:lstStyle/>
        <a:p>
          <a:pPr rtl="0"/>
          <a:r>
            <a:rPr lang="es-ES_tradnl" b="1" dirty="0"/>
            <a:t>CONTROL DE INTEGRIDAD DE LOS DATOS</a:t>
          </a:r>
          <a:endParaRPr lang="es-VE" b="1" dirty="0"/>
        </a:p>
      </dgm:t>
    </dgm:pt>
    <dgm:pt modelId="{E5A0E5F4-BAE6-450E-9DAD-83FC3F79B54F}" type="parTrans" cxnId="{1A3D11CE-7888-4904-926C-8046487774CD}">
      <dgm:prSet/>
      <dgm:spPr/>
      <dgm:t>
        <a:bodyPr/>
        <a:lstStyle/>
        <a:p>
          <a:endParaRPr lang="es-VE" b="1"/>
        </a:p>
      </dgm:t>
    </dgm:pt>
    <dgm:pt modelId="{004C7A70-9930-4E5B-B7F9-41CAFAAB45A5}" type="sibTrans" cxnId="{1A3D11CE-7888-4904-926C-8046487774CD}">
      <dgm:prSet/>
      <dgm:spPr/>
      <dgm:t>
        <a:bodyPr/>
        <a:lstStyle/>
        <a:p>
          <a:endParaRPr lang="es-VE" b="1"/>
        </a:p>
      </dgm:t>
    </dgm:pt>
    <dgm:pt modelId="{0EAED36E-4817-4F4F-871F-1EFEF9FB1873}">
      <dgm:prSet/>
      <dgm:spPr/>
      <dgm:t>
        <a:bodyPr/>
        <a:lstStyle/>
        <a:p>
          <a:pPr rtl="0"/>
          <a:r>
            <a:rPr lang="es-ES_tradnl" b="1" dirty="0"/>
            <a:t>PROBLEMAS DE CONCURRENCIA</a:t>
          </a:r>
          <a:endParaRPr lang="es-VE" b="1" dirty="0"/>
        </a:p>
      </dgm:t>
    </dgm:pt>
    <dgm:pt modelId="{F7F3DF2E-82B3-49E6-AE4B-750866CE3D69}" type="parTrans" cxnId="{221C293E-4073-4466-8342-524B08B5694A}">
      <dgm:prSet/>
      <dgm:spPr/>
      <dgm:t>
        <a:bodyPr/>
        <a:lstStyle/>
        <a:p>
          <a:endParaRPr lang="es-VE" b="1"/>
        </a:p>
      </dgm:t>
    </dgm:pt>
    <dgm:pt modelId="{B3907AD5-9C6D-40BB-92DC-FD80A602AD9F}" type="sibTrans" cxnId="{221C293E-4073-4466-8342-524B08B5694A}">
      <dgm:prSet/>
      <dgm:spPr/>
      <dgm:t>
        <a:bodyPr/>
        <a:lstStyle/>
        <a:p>
          <a:endParaRPr lang="es-VE" b="1"/>
        </a:p>
      </dgm:t>
    </dgm:pt>
    <dgm:pt modelId="{D1EB00ED-D315-46DE-8234-3EE0BAA0AF7B}">
      <dgm:prSet/>
      <dgm:spPr/>
      <dgm:t>
        <a:bodyPr/>
        <a:lstStyle/>
        <a:p>
          <a:pPr rtl="0"/>
          <a:r>
            <a:rPr lang="es-ES_tradnl" b="1" dirty="0"/>
            <a:t>ATOMICIDAD (TODO O NADA)</a:t>
          </a:r>
          <a:endParaRPr lang="es-VE" b="1" dirty="0"/>
        </a:p>
      </dgm:t>
    </dgm:pt>
    <dgm:pt modelId="{F1C9F456-68C8-4ED0-B6BD-877CFB3947E1}" type="parTrans" cxnId="{167BDD6B-F201-4E23-9D26-CE2457103BAF}">
      <dgm:prSet/>
      <dgm:spPr/>
      <dgm:t>
        <a:bodyPr/>
        <a:lstStyle/>
        <a:p>
          <a:endParaRPr lang="es-VE" b="1"/>
        </a:p>
      </dgm:t>
    </dgm:pt>
    <dgm:pt modelId="{75C894A9-9D8E-403C-9E63-6AD5AD69AC33}" type="sibTrans" cxnId="{167BDD6B-F201-4E23-9D26-CE2457103BAF}">
      <dgm:prSet/>
      <dgm:spPr/>
      <dgm:t>
        <a:bodyPr/>
        <a:lstStyle/>
        <a:p>
          <a:endParaRPr lang="es-VE" b="1"/>
        </a:p>
      </dgm:t>
    </dgm:pt>
    <dgm:pt modelId="{85E2E59B-7929-4034-91A0-9430D09C1ADF}">
      <dgm:prSet/>
      <dgm:spPr/>
      <dgm:t>
        <a:bodyPr/>
        <a:lstStyle/>
        <a:p>
          <a:pPr rtl="0"/>
          <a:r>
            <a:rPr lang="es-ES_tradnl" b="1" dirty="0"/>
            <a:t>SEGURIDAD</a:t>
          </a:r>
          <a:endParaRPr lang="es-VE" b="1" dirty="0"/>
        </a:p>
      </dgm:t>
    </dgm:pt>
    <dgm:pt modelId="{BA533D7B-B8F9-4ECB-8D9B-9AE3F1639C3F}" type="parTrans" cxnId="{7E3D4F41-515E-474C-8DD1-C1DA0455302B}">
      <dgm:prSet/>
      <dgm:spPr/>
      <dgm:t>
        <a:bodyPr/>
        <a:lstStyle/>
        <a:p>
          <a:endParaRPr lang="es-VE" b="1"/>
        </a:p>
      </dgm:t>
    </dgm:pt>
    <dgm:pt modelId="{87CF0169-59C3-4F9A-AE96-FEB4AF9E0A93}" type="sibTrans" cxnId="{7E3D4F41-515E-474C-8DD1-C1DA0455302B}">
      <dgm:prSet/>
      <dgm:spPr/>
      <dgm:t>
        <a:bodyPr/>
        <a:lstStyle/>
        <a:p>
          <a:endParaRPr lang="es-VE" b="1"/>
        </a:p>
      </dgm:t>
    </dgm:pt>
    <dgm:pt modelId="{102DED10-31E9-48AB-9636-93FF84A6F602}" type="pres">
      <dgm:prSet presAssocID="{91C0CE38-B2F4-4935-A6F9-57466DBB3A39}" presName="compositeShape" presStyleCnt="0">
        <dgm:presLayoutVars>
          <dgm:chMax val="7"/>
          <dgm:dir/>
          <dgm:resizeHandles val="exact"/>
        </dgm:presLayoutVars>
      </dgm:prSet>
      <dgm:spPr/>
    </dgm:pt>
    <dgm:pt modelId="{F1A6F806-A341-4E11-8748-FFF3AEE8F929}" type="pres">
      <dgm:prSet presAssocID="{637BE00B-5C8F-48C5-B60E-1E130F3DF57A}" presName="circ1" presStyleLbl="vennNode1" presStyleIdx="0" presStyleCnt="7"/>
      <dgm:spPr/>
    </dgm:pt>
    <dgm:pt modelId="{8DCFCA9A-CAF6-446D-990F-6DC1F68C9731}" type="pres">
      <dgm:prSet presAssocID="{637BE00B-5C8F-48C5-B60E-1E130F3DF57A}" presName="circ1Tx" presStyleLbl="revTx" presStyleIdx="0" presStyleCnt="0">
        <dgm:presLayoutVars>
          <dgm:chMax val="0"/>
          <dgm:chPref val="0"/>
          <dgm:bulletEnabled val="1"/>
        </dgm:presLayoutVars>
      </dgm:prSet>
      <dgm:spPr/>
    </dgm:pt>
    <dgm:pt modelId="{B06B2484-2EC6-4522-996D-B37284FC3391}" type="pres">
      <dgm:prSet presAssocID="{24861929-7C37-4DFC-8BE8-A37049B16A28}" presName="circ2" presStyleLbl="vennNode1" presStyleIdx="1" presStyleCnt="7"/>
      <dgm:spPr/>
    </dgm:pt>
    <dgm:pt modelId="{DDA245FC-F1DD-4D5D-9E56-EB6D95B0BB1E}" type="pres">
      <dgm:prSet presAssocID="{24861929-7C37-4DFC-8BE8-A37049B16A28}" presName="circ2Tx" presStyleLbl="revTx" presStyleIdx="0" presStyleCnt="0">
        <dgm:presLayoutVars>
          <dgm:chMax val="0"/>
          <dgm:chPref val="0"/>
          <dgm:bulletEnabled val="1"/>
        </dgm:presLayoutVars>
      </dgm:prSet>
      <dgm:spPr/>
    </dgm:pt>
    <dgm:pt modelId="{725F0B54-D49B-425B-B2D6-AABBA67D80F2}" type="pres">
      <dgm:prSet presAssocID="{B470BB0C-397F-4F2D-9B66-909CB602AC4D}" presName="circ3" presStyleLbl="vennNode1" presStyleIdx="2" presStyleCnt="7"/>
      <dgm:spPr/>
    </dgm:pt>
    <dgm:pt modelId="{69FB2804-22D0-42DE-8924-4849CA1B8193}" type="pres">
      <dgm:prSet presAssocID="{B470BB0C-397F-4F2D-9B66-909CB602AC4D}" presName="circ3Tx" presStyleLbl="revTx" presStyleIdx="0" presStyleCnt="0">
        <dgm:presLayoutVars>
          <dgm:chMax val="0"/>
          <dgm:chPref val="0"/>
          <dgm:bulletEnabled val="1"/>
        </dgm:presLayoutVars>
      </dgm:prSet>
      <dgm:spPr/>
    </dgm:pt>
    <dgm:pt modelId="{2151C4EF-3DBC-4620-B663-78FE21C9322A}" type="pres">
      <dgm:prSet presAssocID="{DC06F4A3-8A5C-4D07-8735-4D9ACC9BBF20}" presName="circ4" presStyleLbl="vennNode1" presStyleIdx="3" presStyleCnt="7"/>
      <dgm:spPr/>
    </dgm:pt>
    <dgm:pt modelId="{214A98E1-61D7-4A1C-B226-F76656026A65}" type="pres">
      <dgm:prSet presAssocID="{DC06F4A3-8A5C-4D07-8735-4D9ACC9BBF20}" presName="circ4Tx" presStyleLbl="revTx" presStyleIdx="0" presStyleCnt="0">
        <dgm:presLayoutVars>
          <dgm:chMax val="0"/>
          <dgm:chPref val="0"/>
          <dgm:bulletEnabled val="1"/>
        </dgm:presLayoutVars>
      </dgm:prSet>
      <dgm:spPr/>
    </dgm:pt>
    <dgm:pt modelId="{7C715158-883C-4F90-A890-D7A66CE6F782}" type="pres">
      <dgm:prSet presAssocID="{0EAED36E-4817-4F4F-871F-1EFEF9FB1873}" presName="circ5" presStyleLbl="vennNode1" presStyleIdx="4" presStyleCnt="7"/>
      <dgm:spPr/>
    </dgm:pt>
    <dgm:pt modelId="{6DDD8A5E-918C-4583-94BE-780774D0DB94}" type="pres">
      <dgm:prSet presAssocID="{0EAED36E-4817-4F4F-871F-1EFEF9FB1873}" presName="circ5Tx" presStyleLbl="revTx" presStyleIdx="0" presStyleCnt="0">
        <dgm:presLayoutVars>
          <dgm:chMax val="0"/>
          <dgm:chPref val="0"/>
          <dgm:bulletEnabled val="1"/>
        </dgm:presLayoutVars>
      </dgm:prSet>
      <dgm:spPr/>
    </dgm:pt>
    <dgm:pt modelId="{4848835D-3EB8-43A6-B2A2-FA891B78B238}" type="pres">
      <dgm:prSet presAssocID="{D1EB00ED-D315-46DE-8234-3EE0BAA0AF7B}" presName="circ6" presStyleLbl="vennNode1" presStyleIdx="5" presStyleCnt="7"/>
      <dgm:spPr/>
    </dgm:pt>
    <dgm:pt modelId="{DDA59A6F-B052-4A6B-9038-EEE9884F78F5}" type="pres">
      <dgm:prSet presAssocID="{D1EB00ED-D315-46DE-8234-3EE0BAA0AF7B}" presName="circ6Tx" presStyleLbl="revTx" presStyleIdx="0" presStyleCnt="0">
        <dgm:presLayoutVars>
          <dgm:chMax val="0"/>
          <dgm:chPref val="0"/>
          <dgm:bulletEnabled val="1"/>
        </dgm:presLayoutVars>
      </dgm:prSet>
      <dgm:spPr/>
    </dgm:pt>
    <dgm:pt modelId="{7F0EE66F-810E-4E68-858D-56B1FB51877F}" type="pres">
      <dgm:prSet presAssocID="{85E2E59B-7929-4034-91A0-9430D09C1ADF}" presName="circ7" presStyleLbl="vennNode1" presStyleIdx="6" presStyleCnt="7"/>
      <dgm:spPr/>
    </dgm:pt>
    <dgm:pt modelId="{219EC6AC-A32F-40DF-9077-D920DE822B5C}" type="pres">
      <dgm:prSet presAssocID="{85E2E59B-7929-4034-91A0-9430D09C1ADF}" presName="circ7Tx" presStyleLbl="revTx" presStyleIdx="0" presStyleCnt="0">
        <dgm:presLayoutVars>
          <dgm:chMax val="0"/>
          <dgm:chPref val="0"/>
          <dgm:bulletEnabled val="1"/>
        </dgm:presLayoutVars>
      </dgm:prSet>
      <dgm:spPr/>
    </dgm:pt>
  </dgm:ptLst>
  <dgm:cxnLst>
    <dgm:cxn modelId="{FC26BC08-36D2-4DB4-A82E-B2230F43FC07}" type="presOf" srcId="{637BE00B-5C8F-48C5-B60E-1E130F3DF57A}" destId="{8DCFCA9A-CAF6-446D-990F-6DC1F68C9731}" srcOrd="0" destOrd="0" presId="urn:microsoft.com/office/officeart/2005/8/layout/venn1"/>
    <dgm:cxn modelId="{B340C80C-18EE-4DB6-BD41-59B48FAAFE5E}" type="presOf" srcId="{85E2E59B-7929-4034-91A0-9430D09C1ADF}" destId="{219EC6AC-A32F-40DF-9077-D920DE822B5C}" srcOrd="0" destOrd="0" presId="urn:microsoft.com/office/officeart/2005/8/layout/venn1"/>
    <dgm:cxn modelId="{252FB11B-E770-4570-AB8A-2EE0F60BF663}" type="presOf" srcId="{24861929-7C37-4DFC-8BE8-A37049B16A28}" destId="{DDA245FC-F1DD-4D5D-9E56-EB6D95B0BB1E}" srcOrd="0" destOrd="0" presId="urn:microsoft.com/office/officeart/2005/8/layout/venn1"/>
    <dgm:cxn modelId="{2008201C-EC74-40AB-BA03-FC961405B059}" type="presOf" srcId="{DC06F4A3-8A5C-4D07-8735-4D9ACC9BBF20}" destId="{214A98E1-61D7-4A1C-B226-F76656026A65}" srcOrd="0" destOrd="0" presId="urn:microsoft.com/office/officeart/2005/8/layout/venn1"/>
    <dgm:cxn modelId="{221C293E-4073-4466-8342-524B08B5694A}" srcId="{91C0CE38-B2F4-4935-A6F9-57466DBB3A39}" destId="{0EAED36E-4817-4F4F-871F-1EFEF9FB1873}" srcOrd="4" destOrd="0" parTransId="{F7F3DF2E-82B3-49E6-AE4B-750866CE3D69}" sibTransId="{B3907AD5-9C6D-40BB-92DC-FD80A602AD9F}"/>
    <dgm:cxn modelId="{8E9D1460-0D8F-4036-A471-73F70722CB70}" type="presOf" srcId="{D1EB00ED-D315-46DE-8234-3EE0BAA0AF7B}" destId="{DDA59A6F-B052-4A6B-9038-EEE9884F78F5}" srcOrd="0" destOrd="0" presId="urn:microsoft.com/office/officeart/2005/8/layout/venn1"/>
    <dgm:cxn modelId="{7E3D4F41-515E-474C-8DD1-C1DA0455302B}" srcId="{91C0CE38-B2F4-4935-A6F9-57466DBB3A39}" destId="{85E2E59B-7929-4034-91A0-9430D09C1ADF}" srcOrd="6" destOrd="0" parTransId="{BA533D7B-B8F9-4ECB-8D9B-9AE3F1639C3F}" sibTransId="{87CF0169-59C3-4F9A-AE96-FEB4AF9E0A93}"/>
    <dgm:cxn modelId="{85A97541-97E7-404B-A70B-509A2DBD4143}" type="presOf" srcId="{0EAED36E-4817-4F4F-871F-1EFEF9FB1873}" destId="{6DDD8A5E-918C-4583-94BE-780774D0DB94}" srcOrd="0" destOrd="0" presId="urn:microsoft.com/office/officeart/2005/8/layout/venn1"/>
    <dgm:cxn modelId="{3DE5F568-DB71-4641-8946-C5D77210BF83}" type="presOf" srcId="{91C0CE38-B2F4-4935-A6F9-57466DBB3A39}" destId="{102DED10-31E9-48AB-9636-93FF84A6F602}" srcOrd="0" destOrd="0" presId="urn:microsoft.com/office/officeart/2005/8/layout/venn1"/>
    <dgm:cxn modelId="{167BDD6B-F201-4E23-9D26-CE2457103BAF}" srcId="{91C0CE38-B2F4-4935-A6F9-57466DBB3A39}" destId="{D1EB00ED-D315-46DE-8234-3EE0BAA0AF7B}" srcOrd="5" destOrd="0" parTransId="{F1C9F456-68C8-4ED0-B6BD-877CFB3947E1}" sibTransId="{75C894A9-9D8E-403C-9E63-6AD5AD69AC33}"/>
    <dgm:cxn modelId="{49D2AD9E-6FFE-472C-AD71-21A1613AFC5B}" srcId="{91C0CE38-B2F4-4935-A6F9-57466DBB3A39}" destId="{24861929-7C37-4DFC-8BE8-A37049B16A28}" srcOrd="1" destOrd="0" parTransId="{BAA1535C-C2AE-40B2-BDB9-5C047A9FA1CD}" sibTransId="{A489124E-C4DA-4611-9716-518C8938834A}"/>
    <dgm:cxn modelId="{A293ACC9-C58A-494B-8E01-403EE0A9E047}" srcId="{91C0CE38-B2F4-4935-A6F9-57466DBB3A39}" destId="{B470BB0C-397F-4F2D-9B66-909CB602AC4D}" srcOrd="2" destOrd="0" parTransId="{4DF30F1B-68D9-4B05-9666-2D9599E8FB22}" sibTransId="{C21BAD84-1865-4F1C-ABC4-0B1FC10FB33D}"/>
    <dgm:cxn modelId="{1A3D11CE-7888-4904-926C-8046487774CD}" srcId="{91C0CE38-B2F4-4935-A6F9-57466DBB3A39}" destId="{DC06F4A3-8A5C-4D07-8735-4D9ACC9BBF20}" srcOrd="3" destOrd="0" parTransId="{E5A0E5F4-BAE6-450E-9DAD-83FC3F79B54F}" sibTransId="{004C7A70-9930-4E5B-B7F9-41CAFAAB45A5}"/>
    <dgm:cxn modelId="{CA3065EE-EC80-4E52-B030-C2C2F59E685B}" type="presOf" srcId="{B470BB0C-397F-4F2D-9B66-909CB602AC4D}" destId="{69FB2804-22D0-42DE-8924-4849CA1B8193}" srcOrd="0" destOrd="0" presId="urn:microsoft.com/office/officeart/2005/8/layout/venn1"/>
    <dgm:cxn modelId="{814DE6FF-A143-4BBD-8092-5991F850BB37}" srcId="{91C0CE38-B2F4-4935-A6F9-57466DBB3A39}" destId="{637BE00B-5C8F-48C5-B60E-1E130F3DF57A}" srcOrd="0" destOrd="0" parTransId="{7E0C7AA4-C3A4-41CB-ABDD-7BB7BAE7E4CB}" sibTransId="{1636CA89-050F-4AAA-AFFF-DA3D46847D38}"/>
    <dgm:cxn modelId="{9E11F938-F7CA-45B6-A8B4-E273C85F8D1D}" type="presParOf" srcId="{102DED10-31E9-48AB-9636-93FF84A6F602}" destId="{F1A6F806-A341-4E11-8748-FFF3AEE8F929}" srcOrd="0" destOrd="0" presId="urn:microsoft.com/office/officeart/2005/8/layout/venn1"/>
    <dgm:cxn modelId="{1793D91B-E4F5-46AE-BC2E-AE2B9B3456C0}" type="presParOf" srcId="{102DED10-31E9-48AB-9636-93FF84A6F602}" destId="{8DCFCA9A-CAF6-446D-990F-6DC1F68C9731}" srcOrd="1" destOrd="0" presId="urn:microsoft.com/office/officeart/2005/8/layout/venn1"/>
    <dgm:cxn modelId="{51097FDE-8EFB-40B7-8F94-3E63EC231996}" type="presParOf" srcId="{102DED10-31E9-48AB-9636-93FF84A6F602}" destId="{B06B2484-2EC6-4522-996D-B37284FC3391}" srcOrd="2" destOrd="0" presId="urn:microsoft.com/office/officeart/2005/8/layout/venn1"/>
    <dgm:cxn modelId="{A2966A9C-E0C2-419D-A6D5-0B936E1F2DF9}" type="presParOf" srcId="{102DED10-31E9-48AB-9636-93FF84A6F602}" destId="{DDA245FC-F1DD-4D5D-9E56-EB6D95B0BB1E}" srcOrd="3" destOrd="0" presId="urn:microsoft.com/office/officeart/2005/8/layout/venn1"/>
    <dgm:cxn modelId="{2B34B944-476F-4E5C-886B-F2CF9303A75B}" type="presParOf" srcId="{102DED10-31E9-48AB-9636-93FF84A6F602}" destId="{725F0B54-D49B-425B-B2D6-AABBA67D80F2}" srcOrd="4" destOrd="0" presId="urn:microsoft.com/office/officeart/2005/8/layout/venn1"/>
    <dgm:cxn modelId="{954DD683-0A2B-4306-9A1B-CE10984AB8BE}" type="presParOf" srcId="{102DED10-31E9-48AB-9636-93FF84A6F602}" destId="{69FB2804-22D0-42DE-8924-4849CA1B8193}" srcOrd="5" destOrd="0" presId="urn:microsoft.com/office/officeart/2005/8/layout/venn1"/>
    <dgm:cxn modelId="{276C83C3-4704-4F13-A3DE-A6E0D90175F2}" type="presParOf" srcId="{102DED10-31E9-48AB-9636-93FF84A6F602}" destId="{2151C4EF-3DBC-4620-B663-78FE21C9322A}" srcOrd="6" destOrd="0" presId="urn:microsoft.com/office/officeart/2005/8/layout/venn1"/>
    <dgm:cxn modelId="{DF1A83CC-1078-41C1-A3CC-8FF90B26A25B}" type="presParOf" srcId="{102DED10-31E9-48AB-9636-93FF84A6F602}" destId="{214A98E1-61D7-4A1C-B226-F76656026A65}" srcOrd="7" destOrd="0" presId="urn:microsoft.com/office/officeart/2005/8/layout/venn1"/>
    <dgm:cxn modelId="{00652DA1-CA7A-4C7E-AC21-830A171F19EB}" type="presParOf" srcId="{102DED10-31E9-48AB-9636-93FF84A6F602}" destId="{7C715158-883C-4F90-A890-D7A66CE6F782}" srcOrd="8" destOrd="0" presId="urn:microsoft.com/office/officeart/2005/8/layout/venn1"/>
    <dgm:cxn modelId="{4B0CF1AA-96E7-4150-9D4C-EBC06E29F0A2}" type="presParOf" srcId="{102DED10-31E9-48AB-9636-93FF84A6F602}" destId="{6DDD8A5E-918C-4583-94BE-780774D0DB94}" srcOrd="9" destOrd="0" presId="urn:microsoft.com/office/officeart/2005/8/layout/venn1"/>
    <dgm:cxn modelId="{15E593CC-573D-4F23-84BB-7ED25E75CC8B}" type="presParOf" srcId="{102DED10-31E9-48AB-9636-93FF84A6F602}" destId="{4848835D-3EB8-43A6-B2A2-FA891B78B238}" srcOrd="10" destOrd="0" presId="urn:microsoft.com/office/officeart/2005/8/layout/venn1"/>
    <dgm:cxn modelId="{D2496A4D-2BC1-42B9-A347-C016D7465FC0}" type="presParOf" srcId="{102DED10-31E9-48AB-9636-93FF84A6F602}" destId="{DDA59A6F-B052-4A6B-9038-EEE9884F78F5}" srcOrd="11" destOrd="0" presId="urn:microsoft.com/office/officeart/2005/8/layout/venn1"/>
    <dgm:cxn modelId="{4DE05322-90C1-4654-9BE1-18527A40F08B}" type="presParOf" srcId="{102DED10-31E9-48AB-9636-93FF84A6F602}" destId="{7F0EE66F-810E-4E68-858D-56B1FB51877F}" srcOrd="12" destOrd="0" presId="urn:microsoft.com/office/officeart/2005/8/layout/venn1"/>
    <dgm:cxn modelId="{E11F7E85-4154-4CFB-8CF2-D18749D1F2CA}" type="presParOf" srcId="{102DED10-31E9-48AB-9636-93FF84A6F602}" destId="{219EC6AC-A32F-40DF-9077-D920DE822B5C}"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A8CF1F-3B4A-4B6A-8877-CB03CDDAB1E9}">
      <dsp:nvSpPr>
        <dsp:cNvPr id="0" name=""/>
        <dsp:cNvSpPr/>
      </dsp:nvSpPr>
      <dsp:spPr>
        <a:xfrm>
          <a:off x="0" y="708681"/>
          <a:ext cx="4419600" cy="2772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8BC4E78D-0D98-4ED2-B23A-71FEC19A6436}">
      <dsp:nvSpPr>
        <dsp:cNvPr id="0" name=""/>
        <dsp:cNvSpPr/>
      </dsp:nvSpPr>
      <dsp:spPr>
        <a:xfrm>
          <a:off x="241478" y="531260"/>
          <a:ext cx="3577361" cy="324720"/>
        </a:xfrm>
        <a:prstGeom prst="roundRect">
          <a:avLst/>
        </a:prstGeom>
        <a:gradFill rotWithShape="0">
          <a:gsLst>
            <a:gs pos="0">
              <a:schemeClr val="accent2">
                <a:hueOff val="0"/>
                <a:satOff val="0"/>
                <a:lumOff val="0"/>
                <a:alphaOff val="0"/>
                <a:shade val="60000"/>
              </a:schemeClr>
            </a:gs>
            <a:gs pos="33000">
              <a:schemeClr val="accent2">
                <a:hueOff val="0"/>
                <a:satOff val="0"/>
                <a:lumOff val="0"/>
                <a:alphaOff val="0"/>
                <a:tint val="86500"/>
              </a:schemeClr>
            </a:gs>
            <a:gs pos="46750">
              <a:schemeClr val="accent2">
                <a:hueOff val="0"/>
                <a:satOff val="0"/>
                <a:lumOff val="0"/>
                <a:alphaOff val="0"/>
                <a:tint val="71000"/>
                <a:satMod val="112000"/>
              </a:schemeClr>
            </a:gs>
            <a:gs pos="53000">
              <a:schemeClr val="accent2">
                <a:hueOff val="0"/>
                <a:satOff val="0"/>
                <a:lumOff val="0"/>
                <a:alphaOff val="0"/>
                <a:tint val="71000"/>
                <a:satMod val="112000"/>
              </a:schemeClr>
            </a:gs>
            <a:gs pos="68000">
              <a:schemeClr val="accent2">
                <a:hueOff val="0"/>
                <a:satOff val="0"/>
                <a:lumOff val="0"/>
                <a:alphaOff val="0"/>
                <a:tint val="86000"/>
              </a:schemeClr>
            </a:gs>
            <a:gs pos="100000">
              <a:schemeClr val="accent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533400">
            <a:lnSpc>
              <a:spcPct val="90000"/>
            </a:lnSpc>
            <a:spcBef>
              <a:spcPct val="0"/>
            </a:spcBef>
            <a:spcAft>
              <a:spcPct val="35000"/>
            </a:spcAft>
            <a:buNone/>
          </a:pPr>
          <a:r>
            <a:rPr lang="es-ES_tradnl" sz="1200" b="1" kern="1200" dirty="0"/>
            <a:t>MEJORA EN LA PRODUCTIVIDAD</a:t>
          </a:r>
          <a:endParaRPr lang="es-ES" sz="1200" b="1" kern="1200" dirty="0"/>
        </a:p>
      </dsp:txBody>
      <dsp:txXfrm>
        <a:off x="257330" y="547112"/>
        <a:ext cx="3545657" cy="293016"/>
      </dsp:txXfrm>
    </dsp:sp>
    <dsp:sp modelId="{51228DB3-E7D4-486B-A0C1-9A59D129891F}">
      <dsp:nvSpPr>
        <dsp:cNvPr id="0" name=""/>
        <dsp:cNvSpPr/>
      </dsp:nvSpPr>
      <dsp:spPr>
        <a:xfrm>
          <a:off x="0" y="1207641"/>
          <a:ext cx="4419600" cy="2772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12E5634D-BCAA-48AB-BADB-754A15E9B7AC}">
      <dsp:nvSpPr>
        <dsp:cNvPr id="0" name=""/>
        <dsp:cNvSpPr/>
      </dsp:nvSpPr>
      <dsp:spPr>
        <a:xfrm>
          <a:off x="241478" y="1036377"/>
          <a:ext cx="3618353" cy="324720"/>
        </a:xfrm>
        <a:prstGeom prst="roundRect">
          <a:avLst/>
        </a:prstGeom>
        <a:gradFill rotWithShape="0">
          <a:gsLst>
            <a:gs pos="0">
              <a:schemeClr val="accent3">
                <a:hueOff val="0"/>
                <a:satOff val="0"/>
                <a:lumOff val="0"/>
                <a:alphaOff val="0"/>
                <a:shade val="60000"/>
              </a:schemeClr>
            </a:gs>
            <a:gs pos="33000">
              <a:schemeClr val="accent3">
                <a:hueOff val="0"/>
                <a:satOff val="0"/>
                <a:lumOff val="0"/>
                <a:alphaOff val="0"/>
                <a:tint val="86500"/>
              </a:schemeClr>
            </a:gs>
            <a:gs pos="46750">
              <a:schemeClr val="accent3">
                <a:hueOff val="0"/>
                <a:satOff val="0"/>
                <a:lumOff val="0"/>
                <a:alphaOff val="0"/>
                <a:tint val="71000"/>
                <a:satMod val="112000"/>
              </a:schemeClr>
            </a:gs>
            <a:gs pos="53000">
              <a:schemeClr val="accent3">
                <a:hueOff val="0"/>
                <a:satOff val="0"/>
                <a:lumOff val="0"/>
                <a:alphaOff val="0"/>
                <a:tint val="71000"/>
                <a:satMod val="112000"/>
              </a:schemeClr>
            </a:gs>
            <a:gs pos="68000">
              <a:schemeClr val="accent3">
                <a:hueOff val="0"/>
                <a:satOff val="0"/>
                <a:lumOff val="0"/>
                <a:alphaOff val="0"/>
                <a:tint val="86000"/>
              </a:schemeClr>
            </a:gs>
            <a:gs pos="100000">
              <a:schemeClr val="accent3">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533400">
            <a:lnSpc>
              <a:spcPct val="90000"/>
            </a:lnSpc>
            <a:spcBef>
              <a:spcPct val="0"/>
            </a:spcBef>
            <a:spcAft>
              <a:spcPct val="35000"/>
            </a:spcAft>
            <a:buNone/>
          </a:pPr>
          <a:r>
            <a:rPr lang="es-ES_tradnl" sz="1200" b="1" kern="1200" dirty="0"/>
            <a:t>MEJORA EN EL MANTENIMIENTO</a:t>
          </a:r>
          <a:endParaRPr lang="es-ES" sz="1200" b="1" kern="1200" dirty="0"/>
        </a:p>
      </dsp:txBody>
      <dsp:txXfrm>
        <a:off x="257330" y="1052229"/>
        <a:ext cx="3586649" cy="293016"/>
      </dsp:txXfrm>
    </dsp:sp>
    <dsp:sp modelId="{2DB5D132-AB90-49A4-A479-F0988A86E33E}">
      <dsp:nvSpPr>
        <dsp:cNvPr id="0" name=""/>
        <dsp:cNvSpPr/>
      </dsp:nvSpPr>
      <dsp:spPr>
        <a:xfrm>
          <a:off x="0" y="1696821"/>
          <a:ext cx="4419600" cy="2772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2CFD44AC-C5B0-407B-B2EE-07415AFE4DC4}">
      <dsp:nvSpPr>
        <dsp:cNvPr id="0" name=""/>
        <dsp:cNvSpPr/>
      </dsp:nvSpPr>
      <dsp:spPr>
        <a:xfrm>
          <a:off x="220980" y="1529180"/>
          <a:ext cx="3618383" cy="324720"/>
        </a:xfrm>
        <a:prstGeom prst="roundRect">
          <a:avLst/>
        </a:prstGeom>
        <a:gradFill rotWithShape="0">
          <a:gsLst>
            <a:gs pos="0">
              <a:schemeClr val="accent4">
                <a:hueOff val="0"/>
                <a:satOff val="0"/>
                <a:lumOff val="0"/>
                <a:alphaOff val="0"/>
                <a:shade val="60000"/>
              </a:schemeClr>
            </a:gs>
            <a:gs pos="33000">
              <a:schemeClr val="accent4">
                <a:hueOff val="0"/>
                <a:satOff val="0"/>
                <a:lumOff val="0"/>
                <a:alphaOff val="0"/>
                <a:tint val="86500"/>
              </a:schemeClr>
            </a:gs>
            <a:gs pos="46750">
              <a:schemeClr val="accent4">
                <a:hueOff val="0"/>
                <a:satOff val="0"/>
                <a:lumOff val="0"/>
                <a:alphaOff val="0"/>
                <a:tint val="71000"/>
                <a:satMod val="112000"/>
              </a:schemeClr>
            </a:gs>
            <a:gs pos="53000">
              <a:schemeClr val="accent4">
                <a:hueOff val="0"/>
                <a:satOff val="0"/>
                <a:lumOff val="0"/>
                <a:alphaOff val="0"/>
                <a:tint val="71000"/>
                <a:satMod val="112000"/>
              </a:schemeClr>
            </a:gs>
            <a:gs pos="68000">
              <a:schemeClr val="accent4">
                <a:hueOff val="0"/>
                <a:satOff val="0"/>
                <a:lumOff val="0"/>
                <a:alphaOff val="0"/>
                <a:tint val="86000"/>
              </a:schemeClr>
            </a:gs>
            <a:gs pos="100000">
              <a:schemeClr val="accent4">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533400">
            <a:lnSpc>
              <a:spcPct val="90000"/>
            </a:lnSpc>
            <a:spcBef>
              <a:spcPct val="0"/>
            </a:spcBef>
            <a:spcAft>
              <a:spcPct val="35000"/>
            </a:spcAft>
            <a:buNone/>
          </a:pPr>
          <a:r>
            <a:rPr lang="es-ES_tradnl" sz="1200" b="1" kern="1200" dirty="0"/>
            <a:t>MEJORA EN LA CONCURRENCIA</a:t>
          </a:r>
          <a:endParaRPr lang="es-ES" sz="1200" b="1" kern="1200" dirty="0"/>
        </a:p>
      </dsp:txBody>
      <dsp:txXfrm>
        <a:off x="236832" y="1545032"/>
        <a:ext cx="3586679" cy="293016"/>
      </dsp:txXfrm>
    </dsp:sp>
    <dsp:sp modelId="{56015E43-931D-4CAD-85C0-E9EB84437182}">
      <dsp:nvSpPr>
        <dsp:cNvPr id="0" name=""/>
        <dsp:cNvSpPr/>
      </dsp:nvSpPr>
      <dsp:spPr>
        <a:xfrm>
          <a:off x="0" y="2016224"/>
          <a:ext cx="4419600" cy="2772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D2A5797B-20EE-4298-BA50-C968CEE241D4}">
      <dsp:nvSpPr>
        <dsp:cNvPr id="0" name=""/>
        <dsp:cNvSpPr/>
      </dsp:nvSpPr>
      <dsp:spPr>
        <a:xfrm>
          <a:off x="220980" y="2043201"/>
          <a:ext cx="3594067" cy="324720"/>
        </a:xfrm>
        <a:prstGeom prst="roundRect">
          <a:avLst/>
        </a:prstGeom>
        <a:gradFill rotWithShape="0">
          <a:gsLst>
            <a:gs pos="0">
              <a:schemeClr val="accent5">
                <a:hueOff val="0"/>
                <a:satOff val="0"/>
                <a:lumOff val="0"/>
                <a:alphaOff val="0"/>
                <a:shade val="60000"/>
              </a:schemeClr>
            </a:gs>
            <a:gs pos="33000">
              <a:schemeClr val="accent5">
                <a:hueOff val="0"/>
                <a:satOff val="0"/>
                <a:lumOff val="0"/>
                <a:alphaOff val="0"/>
                <a:tint val="86500"/>
              </a:schemeClr>
            </a:gs>
            <a:gs pos="46750">
              <a:schemeClr val="accent5">
                <a:hueOff val="0"/>
                <a:satOff val="0"/>
                <a:lumOff val="0"/>
                <a:alphaOff val="0"/>
                <a:tint val="71000"/>
                <a:satMod val="112000"/>
              </a:schemeClr>
            </a:gs>
            <a:gs pos="53000">
              <a:schemeClr val="accent5">
                <a:hueOff val="0"/>
                <a:satOff val="0"/>
                <a:lumOff val="0"/>
                <a:alphaOff val="0"/>
                <a:tint val="71000"/>
                <a:satMod val="112000"/>
              </a:schemeClr>
            </a:gs>
            <a:gs pos="68000">
              <a:schemeClr val="accent5">
                <a:hueOff val="0"/>
                <a:satOff val="0"/>
                <a:lumOff val="0"/>
                <a:alphaOff val="0"/>
                <a:tint val="86000"/>
              </a:schemeClr>
            </a:gs>
            <a:gs pos="100000">
              <a:schemeClr val="accent5">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533400">
            <a:lnSpc>
              <a:spcPct val="90000"/>
            </a:lnSpc>
            <a:spcBef>
              <a:spcPct val="0"/>
            </a:spcBef>
            <a:spcAft>
              <a:spcPct val="35000"/>
            </a:spcAft>
            <a:buNone/>
          </a:pPr>
          <a:r>
            <a:rPr lang="es-ES_tradnl" sz="1200" b="1" kern="1200" dirty="0"/>
            <a:t>MANTENIMIENTO</a:t>
          </a:r>
          <a:r>
            <a:rPr lang="es-ES_tradnl" sz="1100" kern="1200" dirty="0"/>
            <a:t> </a:t>
          </a:r>
          <a:r>
            <a:rPr lang="es-ES_tradnl" sz="1200" kern="1200" dirty="0"/>
            <a:t>DE ESTANDARES</a:t>
          </a:r>
          <a:endParaRPr lang="es-ES" sz="1200" kern="1200" dirty="0"/>
        </a:p>
      </dsp:txBody>
      <dsp:txXfrm>
        <a:off x="236832" y="2059053"/>
        <a:ext cx="3562363" cy="293016"/>
      </dsp:txXfrm>
    </dsp:sp>
    <dsp:sp modelId="{E1EDF1B0-049C-4005-88C7-0C101053FF45}">
      <dsp:nvSpPr>
        <dsp:cNvPr id="0" name=""/>
        <dsp:cNvSpPr/>
      </dsp:nvSpPr>
      <dsp:spPr>
        <a:xfrm>
          <a:off x="0" y="2704521"/>
          <a:ext cx="4419600" cy="2772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4332DE40-7048-42F0-83E6-79F39FD3FFAB}">
      <dsp:nvSpPr>
        <dsp:cNvPr id="0" name=""/>
        <dsp:cNvSpPr/>
      </dsp:nvSpPr>
      <dsp:spPr>
        <a:xfrm>
          <a:off x="220980" y="2542161"/>
          <a:ext cx="3093720" cy="324720"/>
        </a:xfrm>
        <a:prstGeom prst="roundRect">
          <a:avLst/>
        </a:prstGeom>
        <a:gradFill rotWithShape="0">
          <a:gsLst>
            <a:gs pos="0">
              <a:schemeClr val="accent6">
                <a:hueOff val="0"/>
                <a:satOff val="0"/>
                <a:lumOff val="0"/>
                <a:alphaOff val="0"/>
                <a:shade val="60000"/>
              </a:schemeClr>
            </a:gs>
            <a:gs pos="33000">
              <a:schemeClr val="accent6">
                <a:hueOff val="0"/>
                <a:satOff val="0"/>
                <a:lumOff val="0"/>
                <a:alphaOff val="0"/>
                <a:tint val="86500"/>
              </a:schemeClr>
            </a:gs>
            <a:gs pos="46750">
              <a:schemeClr val="accent6">
                <a:hueOff val="0"/>
                <a:satOff val="0"/>
                <a:lumOff val="0"/>
                <a:alphaOff val="0"/>
                <a:tint val="71000"/>
                <a:satMod val="112000"/>
              </a:schemeClr>
            </a:gs>
            <a:gs pos="53000">
              <a:schemeClr val="accent6">
                <a:hueOff val="0"/>
                <a:satOff val="0"/>
                <a:lumOff val="0"/>
                <a:alphaOff val="0"/>
                <a:tint val="71000"/>
                <a:satMod val="112000"/>
              </a:schemeClr>
            </a:gs>
            <a:gs pos="68000">
              <a:schemeClr val="accent6">
                <a:hueOff val="0"/>
                <a:satOff val="0"/>
                <a:lumOff val="0"/>
                <a:alphaOff val="0"/>
                <a:tint val="86000"/>
              </a:schemeClr>
            </a:gs>
            <a:gs pos="100000">
              <a:schemeClr val="accent6">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533400">
            <a:lnSpc>
              <a:spcPct val="90000"/>
            </a:lnSpc>
            <a:spcBef>
              <a:spcPct val="0"/>
            </a:spcBef>
            <a:spcAft>
              <a:spcPct val="35000"/>
            </a:spcAft>
            <a:buNone/>
          </a:pPr>
          <a:r>
            <a:rPr lang="es-ES_tradnl" sz="1200" b="1" kern="1200" dirty="0"/>
            <a:t>MEJORA EN LA INTEGRIDAD DE DATOS </a:t>
          </a:r>
          <a:endParaRPr lang="es-ES" sz="1200" b="1" kern="1200" dirty="0"/>
        </a:p>
      </dsp:txBody>
      <dsp:txXfrm>
        <a:off x="236832" y="2558013"/>
        <a:ext cx="3062016" cy="293016"/>
      </dsp:txXfrm>
    </dsp:sp>
    <dsp:sp modelId="{F6F2D452-D3C2-4718-AE99-9154182E02F7}">
      <dsp:nvSpPr>
        <dsp:cNvPr id="0" name=""/>
        <dsp:cNvSpPr/>
      </dsp:nvSpPr>
      <dsp:spPr>
        <a:xfrm>
          <a:off x="0" y="3203481"/>
          <a:ext cx="4419600" cy="2772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A3CF22E7-492A-4CE2-9CF0-281B3268DF02}">
      <dsp:nvSpPr>
        <dsp:cNvPr id="0" name=""/>
        <dsp:cNvSpPr/>
      </dsp:nvSpPr>
      <dsp:spPr>
        <a:xfrm>
          <a:off x="220980" y="3041121"/>
          <a:ext cx="3093720" cy="324720"/>
        </a:xfrm>
        <a:prstGeom prst="roundRect">
          <a:avLst/>
        </a:prstGeom>
        <a:gradFill rotWithShape="0">
          <a:gsLst>
            <a:gs pos="0">
              <a:schemeClr val="accent2">
                <a:hueOff val="0"/>
                <a:satOff val="0"/>
                <a:lumOff val="0"/>
                <a:alphaOff val="0"/>
                <a:shade val="60000"/>
              </a:schemeClr>
            </a:gs>
            <a:gs pos="33000">
              <a:schemeClr val="accent2">
                <a:hueOff val="0"/>
                <a:satOff val="0"/>
                <a:lumOff val="0"/>
                <a:alphaOff val="0"/>
                <a:tint val="86500"/>
              </a:schemeClr>
            </a:gs>
            <a:gs pos="46750">
              <a:schemeClr val="accent2">
                <a:hueOff val="0"/>
                <a:satOff val="0"/>
                <a:lumOff val="0"/>
                <a:alphaOff val="0"/>
                <a:tint val="71000"/>
                <a:satMod val="112000"/>
              </a:schemeClr>
            </a:gs>
            <a:gs pos="53000">
              <a:schemeClr val="accent2">
                <a:hueOff val="0"/>
                <a:satOff val="0"/>
                <a:lumOff val="0"/>
                <a:alphaOff val="0"/>
                <a:tint val="71000"/>
                <a:satMod val="112000"/>
              </a:schemeClr>
            </a:gs>
            <a:gs pos="68000">
              <a:schemeClr val="accent2">
                <a:hueOff val="0"/>
                <a:satOff val="0"/>
                <a:lumOff val="0"/>
                <a:alphaOff val="0"/>
                <a:tint val="86000"/>
              </a:schemeClr>
            </a:gs>
            <a:gs pos="100000">
              <a:schemeClr val="accent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533400">
            <a:lnSpc>
              <a:spcPct val="90000"/>
            </a:lnSpc>
            <a:spcBef>
              <a:spcPct val="0"/>
            </a:spcBef>
            <a:spcAft>
              <a:spcPct val="35000"/>
            </a:spcAft>
            <a:buNone/>
          </a:pPr>
          <a:r>
            <a:rPr lang="es-ES_tradnl" sz="1200" b="1" kern="1200" dirty="0"/>
            <a:t>MEJORA EN LA SEGURIDAD</a:t>
          </a:r>
          <a:endParaRPr lang="es-ES" sz="1200" b="1" kern="1200" dirty="0"/>
        </a:p>
      </dsp:txBody>
      <dsp:txXfrm>
        <a:off x="236832" y="3056973"/>
        <a:ext cx="3062016" cy="293016"/>
      </dsp:txXfrm>
    </dsp:sp>
    <dsp:sp modelId="{A5460282-323A-4FF4-9F9A-8A6AA870045D}">
      <dsp:nvSpPr>
        <dsp:cNvPr id="0" name=""/>
        <dsp:cNvSpPr/>
      </dsp:nvSpPr>
      <dsp:spPr>
        <a:xfrm>
          <a:off x="0" y="3702441"/>
          <a:ext cx="4419600" cy="2772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443DAA2B-4A2F-4FB6-9791-E3E899ABDC9A}">
      <dsp:nvSpPr>
        <dsp:cNvPr id="0" name=""/>
        <dsp:cNvSpPr/>
      </dsp:nvSpPr>
      <dsp:spPr>
        <a:xfrm>
          <a:off x="220980" y="3540081"/>
          <a:ext cx="3093720" cy="324720"/>
        </a:xfrm>
        <a:prstGeom prst="roundRect">
          <a:avLst/>
        </a:prstGeom>
        <a:gradFill rotWithShape="0">
          <a:gsLst>
            <a:gs pos="0">
              <a:schemeClr val="accent3">
                <a:hueOff val="0"/>
                <a:satOff val="0"/>
                <a:lumOff val="0"/>
                <a:alphaOff val="0"/>
                <a:shade val="60000"/>
              </a:schemeClr>
            </a:gs>
            <a:gs pos="33000">
              <a:schemeClr val="accent3">
                <a:hueOff val="0"/>
                <a:satOff val="0"/>
                <a:lumOff val="0"/>
                <a:alphaOff val="0"/>
                <a:tint val="86500"/>
              </a:schemeClr>
            </a:gs>
            <a:gs pos="46750">
              <a:schemeClr val="accent3">
                <a:hueOff val="0"/>
                <a:satOff val="0"/>
                <a:lumOff val="0"/>
                <a:alphaOff val="0"/>
                <a:tint val="71000"/>
                <a:satMod val="112000"/>
              </a:schemeClr>
            </a:gs>
            <a:gs pos="53000">
              <a:schemeClr val="accent3">
                <a:hueOff val="0"/>
                <a:satOff val="0"/>
                <a:lumOff val="0"/>
                <a:alphaOff val="0"/>
                <a:tint val="71000"/>
                <a:satMod val="112000"/>
              </a:schemeClr>
            </a:gs>
            <a:gs pos="68000">
              <a:schemeClr val="accent3">
                <a:hueOff val="0"/>
                <a:satOff val="0"/>
                <a:lumOff val="0"/>
                <a:alphaOff val="0"/>
                <a:tint val="86000"/>
              </a:schemeClr>
            </a:gs>
            <a:gs pos="100000">
              <a:schemeClr val="accent3">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488950">
            <a:lnSpc>
              <a:spcPct val="90000"/>
            </a:lnSpc>
            <a:spcBef>
              <a:spcPct val="0"/>
            </a:spcBef>
            <a:spcAft>
              <a:spcPct val="35000"/>
            </a:spcAft>
            <a:buNone/>
          </a:pPr>
          <a:r>
            <a:rPr lang="es-ES_tradnl" sz="1100" kern="1200" dirty="0"/>
            <a:t>MEJORA EN LA ACCESIBILIDAD A LOS DATOS</a:t>
          </a:r>
          <a:endParaRPr lang="es-ES" sz="1100" kern="1200" dirty="0"/>
        </a:p>
      </dsp:txBody>
      <dsp:txXfrm>
        <a:off x="236832" y="3555933"/>
        <a:ext cx="3062016" cy="293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A8CF1F-3B4A-4B6A-8877-CB03CDDAB1E9}">
      <dsp:nvSpPr>
        <dsp:cNvPr id="0" name=""/>
        <dsp:cNvSpPr/>
      </dsp:nvSpPr>
      <dsp:spPr>
        <a:xfrm>
          <a:off x="0" y="344181"/>
          <a:ext cx="4419600" cy="504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8BC4E78D-0D98-4ED2-B23A-71FEC19A6436}">
      <dsp:nvSpPr>
        <dsp:cNvPr id="0" name=""/>
        <dsp:cNvSpPr/>
      </dsp:nvSpPr>
      <dsp:spPr>
        <a:xfrm>
          <a:off x="241478" y="21598"/>
          <a:ext cx="3577361" cy="590400"/>
        </a:xfrm>
        <a:prstGeom prst="roundRect">
          <a:avLst/>
        </a:prstGeom>
        <a:gradFill rotWithShape="0">
          <a:gsLst>
            <a:gs pos="0">
              <a:schemeClr val="accent2">
                <a:hueOff val="0"/>
                <a:satOff val="0"/>
                <a:lumOff val="0"/>
                <a:alphaOff val="0"/>
                <a:shade val="60000"/>
              </a:schemeClr>
            </a:gs>
            <a:gs pos="33000">
              <a:schemeClr val="accent2">
                <a:hueOff val="0"/>
                <a:satOff val="0"/>
                <a:lumOff val="0"/>
                <a:alphaOff val="0"/>
                <a:tint val="86500"/>
              </a:schemeClr>
            </a:gs>
            <a:gs pos="46750">
              <a:schemeClr val="accent2">
                <a:hueOff val="0"/>
                <a:satOff val="0"/>
                <a:lumOff val="0"/>
                <a:alphaOff val="0"/>
                <a:tint val="71000"/>
                <a:satMod val="112000"/>
              </a:schemeClr>
            </a:gs>
            <a:gs pos="53000">
              <a:schemeClr val="accent2">
                <a:hueOff val="0"/>
                <a:satOff val="0"/>
                <a:lumOff val="0"/>
                <a:alphaOff val="0"/>
                <a:tint val="71000"/>
                <a:satMod val="112000"/>
              </a:schemeClr>
            </a:gs>
            <a:gs pos="68000">
              <a:schemeClr val="accent2">
                <a:hueOff val="0"/>
                <a:satOff val="0"/>
                <a:lumOff val="0"/>
                <a:alphaOff val="0"/>
                <a:tint val="86000"/>
              </a:schemeClr>
            </a:gs>
            <a:gs pos="100000">
              <a:schemeClr val="accent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622300">
            <a:lnSpc>
              <a:spcPct val="90000"/>
            </a:lnSpc>
            <a:spcBef>
              <a:spcPct val="0"/>
            </a:spcBef>
            <a:spcAft>
              <a:spcPct val="35000"/>
            </a:spcAft>
            <a:buNone/>
          </a:pPr>
          <a:r>
            <a:rPr lang="es-ES_tradnl" sz="1400" b="1" kern="1200" dirty="0"/>
            <a:t>CONTROL SOBRE LA REDUNDANCIA</a:t>
          </a:r>
          <a:endParaRPr lang="es-ES" sz="1400" b="1" kern="1200" dirty="0"/>
        </a:p>
      </dsp:txBody>
      <dsp:txXfrm>
        <a:off x="270299" y="50419"/>
        <a:ext cx="3519719" cy="532758"/>
      </dsp:txXfrm>
    </dsp:sp>
    <dsp:sp modelId="{51228DB3-E7D4-486B-A0C1-9A59D129891F}">
      <dsp:nvSpPr>
        <dsp:cNvPr id="0" name=""/>
        <dsp:cNvSpPr/>
      </dsp:nvSpPr>
      <dsp:spPr>
        <a:xfrm>
          <a:off x="0" y="1251381"/>
          <a:ext cx="4419600" cy="5040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12E5634D-BCAA-48AB-BADB-754A15E9B7AC}">
      <dsp:nvSpPr>
        <dsp:cNvPr id="0" name=""/>
        <dsp:cNvSpPr/>
      </dsp:nvSpPr>
      <dsp:spPr>
        <a:xfrm>
          <a:off x="241478" y="939992"/>
          <a:ext cx="3618353" cy="590400"/>
        </a:xfrm>
        <a:prstGeom prst="roundRect">
          <a:avLst/>
        </a:prstGeom>
        <a:gradFill rotWithShape="0">
          <a:gsLst>
            <a:gs pos="0">
              <a:schemeClr val="accent3">
                <a:hueOff val="0"/>
                <a:satOff val="0"/>
                <a:lumOff val="0"/>
                <a:alphaOff val="0"/>
                <a:shade val="60000"/>
              </a:schemeClr>
            </a:gs>
            <a:gs pos="33000">
              <a:schemeClr val="accent3">
                <a:hueOff val="0"/>
                <a:satOff val="0"/>
                <a:lumOff val="0"/>
                <a:alphaOff val="0"/>
                <a:tint val="86500"/>
              </a:schemeClr>
            </a:gs>
            <a:gs pos="46750">
              <a:schemeClr val="accent3">
                <a:hueOff val="0"/>
                <a:satOff val="0"/>
                <a:lumOff val="0"/>
                <a:alphaOff val="0"/>
                <a:tint val="71000"/>
                <a:satMod val="112000"/>
              </a:schemeClr>
            </a:gs>
            <a:gs pos="53000">
              <a:schemeClr val="accent3">
                <a:hueOff val="0"/>
                <a:satOff val="0"/>
                <a:lumOff val="0"/>
                <a:alphaOff val="0"/>
                <a:tint val="71000"/>
                <a:satMod val="112000"/>
              </a:schemeClr>
            </a:gs>
            <a:gs pos="68000">
              <a:schemeClr val="accent3">
                <a:hueOff val="0"/>
                <a:satOff val="0"/>
                <a:lumOff val="0"/>
                <a:alphaOff val="0"/>
                <a:tint val="86000"/>
              </a:schemeClr>
            </a:gs>
            <a:gs pos="100000">
              <a:schemeClr val="accent3">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622300">
            <a:lnSpc>
              <a:spcPct val="90000"/>
            </a:lnSpc>
            <a:spcBef>
              <a:spcPct val="0"/>
            </a:spcBef>
            <a:spcAft>
              <a:spcPct val="35000"/>
            </a:spcAft>
            <a:buNone/>
          </a:pPr>
          <a:r>
            <a:rPr lang="es-ES_tradnl" sz="1400" b="1" kern="1200" dirty="0"/>
            <a:t>CONSISTENCIA DE DATOS</a:t>
          </a:r>
          <a:endParaRPr lang="es-ES" sz="1400" b="1" kern="1200" dirty="0"/>
        </a:p>
      </dsp:txBody>
      <dsp:txXfrm>
        <a:off x="270299" y="968813"/>
        <a:ext cx="3560711" cy="532758"/>
      </dsp:txXfrm>
    </dsp:sp>
    <dsp:sp modelId="{2DB5D132-AB90-49A4-A479-F0988A86E33E}">
      <dsp:nvSpPr>
        <dsp:cNvPr id="0" name=""/>
        <dsp:cNvSpPr/>
      </dsp:nvSpPr>
      <dsp:spPr>
        <a:xfrm>
          <a:off x="0" y="2140800"/>
          <a:ext cx="4419600" cy="5040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2CFD44AC-C5B0-407B-B2EE-07415AFE4DC4}">
      <dsp:nvSpPr>
        <dsp:cNvPr id="0" name=""/>
        <dsp:cNvSpPr/>
      </dsp:nvSpPr>
      <dsp:spPr>
        <a:xfrm>
          <a:off x="220980" y="1835998"/>
          <a:ext cx="3618383" cy="590400"/>
        </a:xfrm>
        <a:prstGeom prst="roundRect">
          <a:avLst/>
        </a:prstGeom>
        <a:gradFill rotWithShape="0">
          <a:gsLst>
            <a:gs pos="0">
              <a:schemeClr val="accent4">
                <a:hueOff val="0"/>
                <a:satOff val="0"/>
                <a:lumOff val="0"/>
                <a:alphaOff val="0"/>
                <a:shade val="60000"/>
              </a:schemeClr>
            </a:gs>
            <a:gs pos="33000">
              <a:schemeClr val="accent4">
                <a:hueOff val="0"/>
                <a:satOff val="0"/>
                <a:lumOff val="0"/>
                <a:alphaOff val="0"/>
                <a:tint val="86500"/>
              </a:schemeClr>
            </a:gs>
            <a:gs pos="46750">
              <a:schemeClr val="accent4">
                <a:hueOff val="0"/>
                <a:satOff val="0"/>
                <a:lumOff val="0"/>
                <a:alphaOff val="0"/>
                <a:tint val="71000"/>
                <a:satMod val="112000"/>
              </a:schemeClr>
            </a:gs>
            <a:gs pos="53000">
              <a:schemeClr val="accent4">
                <a:hueOff val="0"/>
                <a:satOff val="0"/>
                <a:lumOff val="0"/>
                <a:alphaOff val="0"/>
                <a:tint val="71000"/>
                <a:satMod val="112000"/>
              </a:schemeClr>
            </a:gs>
            <a:gs pos="68000">
              <a:schemeClr val="accent4">
                <a:hueOff val="0"/>
                <a:satOff val="0"/>
                <a:lumOff val="0"/>
                <a:alphaOff val="0"/>
                <a:tint val="86000"/>
              </a:schemeClr>
            </a:gs>
            <a:gs pos="100000">
              <a:schemeClr val="accent4">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622300">
            <a:lnSpc>
              <a:spcPct val="90000"/>
            </a:lnSpc>
            <a:spcBef>
              <a:spcPct val="0"/>
            </a:spcBef>
            <a:spcAft>
              <a:spcPct val="35000"/>
            </a:spcAft>
            <a:buNone/>
          </a:pPr>
          <a:r>
            <a:rPr lang="es-ES_tradnl" sz="1400" b="1" kern="1200" dirty="0"/>
            <a:t>COMPARTICION DE DATOS</a:t>
          </a:r>
          <a:endParaRPr lang="es-ES" sz="1400" b="1" kern="1200" dirty="0"/>
        </a:p>
      </dsp:txBody>
      <dsp:txXfrm>
        <a:off x="249801" y="1864819"/>
        <a:ext cx="3560741" cy="532758"/>
      </dsp:txXfrm>
    </dsp:sp>
    <dsp:sp modelId="{56015E43-931D-4CAD-85C0-E9EB84437182}">
      <dsp:nvSpPr>
        <dsp:cNvPr id="0" name=""/>
        <dsp:cNvSpPr/>
      </dsp:nvSpPr>
      <dsp:spPr>
        <a:xfrm>
          <a:off x="0" y="3065781"/>
          <a:ext cx="4419600" cy="5040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D2A5797B-20EE-4298-BA50-C968CEE241D4}">
      <dsp:nvSpPr>
        <dsp:cNvPr id="0" name=""/>
        <dsp:cNvSpPr/>
      </dsp:nvSpPr>
      <dsp:spPr>
        <a:xfrm>
          <a:off x="220980" y="2770581"/>
          <a:ext cx="3594067" cy="590400"/>
        </a:xfrm>
        <a:prstGeom prst="roundRect">
          <a:avLst/>
        </a:prstGeom>
        <a:gradFill rotWithShape="0">
          <a:gsLst>
            <a:gs pos="0">
              <a:schemeClr val="accent5">
                <a:hueOff val="0"/>
                <a:satOff val="0"/>
                <a:lumOff val="0"/>
                <a:alphaOff val="0"/>
                <a:shade val="60000"/>
              </a:schemeClr>
            </a:gs>
            <a:gs pos="33000">
              <a:schemeClr val="accent5">
                <a:hueOff val="0"/>
                <a:satOff val="0"/>
                <a:lumOff val="0"/>
                <a:alphaOff val="0"/>
                <a:tint val="86500"/>
              </a:schemeClr>
            </a:gs>
            <a:gs pos="46750">
              <a:schemeClr val="accent5">
                <a:hueOff val="0"/>
                <a:satOff val="0"/>
                <a:lumOff val="0"/>
                <a:alphaOff val="0"/>
                <a:tint val="71000"/>
                <a:satMod val="112000"/>
              </a:schemeClr>
            </a:gs>
            <a:gs pos="53000">
              <a:schemeClr val="accent5">
                <a:hueOff val="0"/>
                <a:satOff val="0"/>
                <a:lumOff val="0"/>
                <a:alphaOff val="0"/>
                <a:tint val="71000"/>
                <a:satMod val="112000"/>
              </a:schemeClr>
            </a:gs>
            <a:gs pos="68000">
              <a:schemeClr val="accent5">
                <a:hueOff val="0"/>
                <a:satOff val="0"/>
                <a:lumOff val="0"/>
                <a:alphaOff val="0"/>
                <a:tint val="86000"/>
              </a:schemeClr>
            </a:gs>
            <a:gs pos="100000">
              <a:schemeClr val="accent5">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622300">
            <a:lnSpc>
              <a:spcPct val="90000"/>
            </a:lnSpc>
            <a:spcBef>
              <a:spcPct val="0"/>
            </a:spcBef>
            <a:spcAft>
              <a:spcPct val="35000"/>
            </a:spcAft>
            <a:buNone/>
          </a:pPr>
          <a:r>
            <a:rPr lang="es-ES" sz="1400" b="1" kern="1200" dirty="0"/>
            <a:t>FACILIDAD DE RESPALDO</a:t>
          </a:r>
        </a:p>
      </dsp:txBody>
      <dsp:txXfrm>
        <a:off x="249801" y="2799402"/>
        <a:ext cx="3536425" cy="532758"/>
      </dsp:txXfrm>
    </dsp:sp>
    <dsp:sp modelId="{E1EDF1B0-049C-4005-88C7-0C101053FF45}">
      <dsp:nvSpPr>
        <dsp:cNvPr id="0" name=""/>
        <dsp:cNvSpPr/>
      </dsp:nvSpPr>
      <dsp:spPr>
        <a:xfrm>
          <a:off x="0" y="3972981"/>
          <a:ext cx="4419600" cy="5040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4332DE40-7048-42F0-83E6-79F39FD3FFAB}">
      <dsp:nvSpPr>
        <dsp:cNvPr id="0" name=""/>
        <dsp:cNvSpPr/>
      </dsp:nvSpPr>
      <dsp:spPr>
        <a:xfrm>
          <a:off x="220980" y="3677781"/>
          <a:ext cx="3093720" cy="590400"/>
        </a:xfrm>
        <a:prstGeom prst="roundRect">
          <a:avLst/>
        </a:prstGeom>
        <a:gradFill rotWithShape="0">
          <a:gsLst>
            <a:gs pos="0">
              <a:schemeClr val="accent6">
                <a:hueOff val="0"/>
                <a:satOff val="0"/>
                <a:lumOff val="0"/>
                <a:alphaOff val="0"/>
                <a:shade val="60000"/>
              </a:schemeClr>
            </a:gs>
            <a:gs pos="33000">
              <a:schemeClr val="accent6">
                <a:hueOff val="0"/>
                <a:satOff val="0"/>
                <a:lumOff val="0"/>
                <a:alphaOff val="0"/>
                <a:tint val="86500"/>
              </a:schemeClr>
            </a:gs>
            <a:gs pos="46750">
              <a:schemeClr val="accent6">
                <a:hueOff val="0"/>
                <a:satOff val="0"/>
                <a:lumOff val="0"/>
                <a:alphaOff val="0"/>
                <a:tint val="71000"/>
                <a:satMod val="112000"/>
              </a:schemeClr>
            </a:gs>
            <a:gs pos="53000">
              <a:schemeClr val="accent6">
                <a:hueOff val="0"/>
                <a:satOff val="0"/>
                <a:lumOff val="0"/>
                <a:alphaOff val="0"/>
                <a:tint val="71000"/>
                <a:satMod val="112000"/>
              </a:schemeClr>
            </a:gs>
            <a:gs pos="68000">
              <a:schemeClr val="accent6">
                <a:hueOff val="0"/>
                <a:satOff val="0"/>
                <a:lumOff val="0"/>
                <a:alphaOff val="0"/>
                <a:tint val="86000"/>
              </a:schemeClr>
            </a:gs>
            <a:gs pos="100000">
              <a:schemeClr val="accent6">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6935" tIns="0" rIns="116935" bIns="0" numCol="1" spcCol="1270" anchor="ctr" anchorCtr="0">
          <a:noAutofit/>
        </a:bodyPr>
        <a:lstStyle/>
        <a:p>
          <a:pPr marL="0" lvl="0" indent="0" algn="l" defTabSz="622300">
            <a:lnSpc>
              <a:spcPct val="90000"/>
            </a:lnSpc>
            <a:spcBef>
              <a:spcPct val="0"/>
            </a:spcBef>
            <a:spcAft>
              <a:spcPct val="35000"/>
            </a:spcAft>
            <a:buNone/>
          </a:pPr>
          <a:r>
            <a:rPr lang="es-ES_tradnl" sz="1400" b="1" kern="1200" dirty="0"/>
            <a:t>AYUDA AL PLANETA</a:t>
          </a:r>
          <a:endParaRPr lang="es-ES" sz="1400" b="1" kern="1200" dirty="0"/>
        </a:p>
      </dsp:txBody>
      <dsp:txXfrm>
        <a:off x="249801" y="3706602"/>
        <a:ext cx="3036078" cy="532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A8CF1F-3B4A-4B6A-8877-CB03CDDAB1E9}">
      <dsp:nvSpPr>
        <dsp:cNvPr id="0" name=""/>
        <dsp:cNvSpPr/>
      </dsp:nvSpPr>
      <dsp:spPr>
        <a:xfrm>
          <a:off x="0" y="903463"/>
          <a:ext cx="5832648" cy="5544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8BC4E78D-0D98-4ED2-B23A-71FEC19A6436}">
      <dsp:nvSpPr>
        <dsp:cNvPr id="0" name=""/>
        <dsp:cNvSpPr/>
      </dsp:nvSpPr>
      <dsp:spPr>
        <a:xfrm>
          <a:off x="291632" y="578743"/>
          <a:ext cx="4082853" cy="649440"/>
        </a:xfrm>
        <a:prstGeom prst="roundRect">
          <a:avLst/>
        </a:prstGeom>
        <a:gradFill rotWithShape="0">
          <a:gsLst>
            <a:gs pos="0">
              <a:schemeClr val="accent2">
                <a:hueOff val="0"/>
                <a:satOff val="0"/>
                <a:lumOff val="0"/>
                <a:alphaOff val="0"/>
                <a:shade val="60000"/>
              </a:schemeClr>
            </a:gs>
            <a:gs pos="33000">
              <a:schemeClr val="accent2">
                <a:hueOff val="0"/>
                <a:satOff val="0"/>
                <a:lumOff val="0"/>
                <a:alphaOff val="0"/>
                <a:tint val="86500"/>
              </a:schemeClr>
            </a:gs>
            <a:gs pos="46750">
              <a:schemeClr val="accent2">
                <a:hueOff val="0"/>
                <a:satOff val="0"/>
                <a:lumOff val="0"/>
                <a:alphaOff val="0"/>
                <a:tint val="71000"/>
                <a:satMod val="112000"/>
              </a:schemeClr>
            </a:gs>
            <a:gs pos="53000">
              <a:schemeClr val="accent2">
                <a:hueOff val="0"/>
                <a:satOff val="0"/>
                <a:lumOff val="0"/>
                <a:alphaOff val="0"/>
                <a:tint val="71000"/>
                <a:satMod val="112000"/>
              </a:schemeClr>
            </a:gs>
            <a:gs pos="68000">
              <a:schemeClr val="accent2">
                <a:hueOff val="0"/>
                <a:satOff val="0"/>
                <a:lumOff val="0"/>
                <a:alphaOff val="0"/>
                <a:tint val="86000"/>
              </a:schemeClr>
            </a:gs>
            <a:gs pos="100000">
              <a:schemeClr val="accent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4322" tIns="0" rIns="154322" bIns="0" numCol="1" spcCol="1270" anchor="ctr" anchorCtr="0">
          <a:noAutofit/>
        </a:bodyPr>
        <a:lstStyle/>
        <a:p>
          <a:pPr marL="0" lvl="0" indent="0" algn="l" defTabSz="977900">
            <a:lnSpc>
              <a:spcPct val="90000"/>
            </a:lnSpc>
            <a:spcBef>
              <a:spcPct val="0"/>
            </a:spcBef>
            <a:spcAft>
              <a:spcPct val="35000"/>
            </a:spcAft>
            <a:buNone/>
          </a:pPr>
          <a:r>
            <a:rPr lang="es-ES_tradnl" sz="2200" b="1" kern="1200" dirty="0"/>
            <a:t>COMPLEJIDAD</a:t>
          </a:r>
          <a:endParaRPr lang="es-ES" sz="2200" b="1" kern="1200" dirty="0"/>
        </a:p>
      </dsp:txBody>
      <dsp:txXfrm>
        <a:off x="323335" y="610446"/>
        <a:ext cx="4019447" cy="586034"/>
      </dsp:txXfrm>
    </dsp:sp>
    <dsp:sp modelId="{51228DB3-E7D4-486B-A0C1-9A59D129891F}">
      <dsp:nvSpPr>
        <dsp:cNvPr id="0" name=""/>
        <dsp:cNvSpPr/>
      </dsp:nvSpPr>
      <dsp:spPr>
        <a:xfrm>
          <a:off x="0" y="1901383"/>
          <a:ext cx="5832648" cy="5544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12E5634D-BCAA-48AB-BADB-754A15E9B7AC}">
      <dsp:nvSpPr>
        <dsp:cNvPr id="0" name=""/>
        <dsp:cNvSpPr/>
      </dsp:nvSpPr>
      <dsp:spPr>
        <a:xfrm>
          <a:off x="291632" y="1576663"/>
          <a:ext cx="4082853" cy="649440"/>
        </a:xfrm>
        <a:prstGeom prst="roundRect">
          <a:avLst/>
        </a:prstGeom>
        <a:gradFill rotWithShape="0">
          <a:gsLst>
            <a:gs pos="0">
              <a:schemeClr val="accent3">
                <a:hueOff val="0"/>
                <a:satOff val="0"/>
                <a:lumOff val="0"/>
                <a:alphaOff val="0"/>
                <a:shade val="60000"/>
              </a:schemeClr>
            </a:gs>
            <a:gs pos="33000">
              <a:schemeClr val="accent3">
                <a:hueOff val="0"/>
                <a:satOff val="0"/>
                <a:lumOff val="0"/>
                <a:alphaOff val="0"/>
                <a:tint val="86500"/>
              </a:schemeClr>
            </a:gs>
            <a:gs pos="46750">
              <a:schemeClr val="accent3">
                <a:hueOff val="0"/>
                <a:satOff val="0"/>
                <a:lumOff val="0"/>
                <a:alphaOff val="0"/>
                <a:tint val="71000"/>
                <a:satMod val="112000"/>
              </a:schemeClr>
            </a:gs>
            <a:gs pos="53000">
              <a:schemeClr val="accent3">
                <a:hueOff val="0"/>
                <a:satOff val="0"/>
                <a:lumOff val="0"/>
                <a:alphaOff val="0"/>
                <a:tint val="71000"/>
                <a:satMod val="112000"/>
              </a:schemeClr>
            </a:gs>
            <a:gs pos="68000">
              <a:schemeClr val="accent3">
                <a:hueOff val="0"/>
                <a:satOff val="0"/>
                <a:lumOff val="0"/>
                <a:alphaOff val="0"/>
                <a:tint val="86000"/>
              </a:schemeClr>
            </a:gs>
            <a:gs pos="100000">
              <a:schemeClr val="accent3">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4322" tIns="0" rIns="154322" bIns="0" numCol="1" spcCol="1270" anchor="ctr" anchorCtr="0">
          <a:noAutofit/>
        </a:bodyPr>
        <a:lstStyle/>
        <a:p>
          <a:pPr marL="0" lvl="0" indent="0" algn="l" defTabSz="977900">
            <a:lnSpc>
              <a:spcPct val="90000"/>
            </a:lnSpc>
            <a:spcBef>
              <a:spcPct val="0"/>
            </a:spcBef>
            <a:spcAft>
              <a:spcPct val="35000"/>
            </a:spcAft>
            <a:buNone/>
          </a:pPr>
          <a:r>
            <a:rPr lang="es-ES_tradnl" sz="2200" b="1" kern="1200" dirty="0"/>
            <a:t>COSTO DE LA INVERSION </a:t>
          </a:r>
          <a:endParaRPr lang="es-ES" sz="2200" b="1" kern="1200" dirty="0"/>
        </a:p>
      </dsp:txBody>
      <dsp:txXfrm>
        <a:off x="323335" y="1608366"/>
        <a:ext cx="4019447" cy="586034"/>
      </dsp:txXfrm>
    </dsp:sp>
    <dsp:sp modelId="{2DB5D132-AB90-49A4-A479-F0988A86E33E}">
      <dsp:nvSpPr>
        <dsp:cNvPr id="0" name=""/>
        <dsp:cNvSpPr/>
      </dsp:nvSpPr>
      <dsp:spPr>
        <a:xfrm>
          <a:off x="0" y="2845842"/>
          <a:ext cx="5832648" cy="5544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2CFD44AC-C5B0-407B-B2EE-07415AFE4DC4}">
      <dsp:nvSpPr>
        <dsp:cNvPr id="0" name=""/>
        <dsp:cNvSpPr/>
      </dsp:nvSpPr>
      <dsp:spPr>
        <a:xfrm>
          <a:off x="291632" y="2574583"/>
          <a:ext cx="4082853" cy="649440"/>
        </a:xfrm>
        <a:prstGeom prst="roundRect">
          <a:avLst/>
        </a:prstGeom>
        <a:gradFill rotWithShape="0">
          <a:gsLst>
            <a:gs pos="0">
              <a:schemeClr val="accent4">
                <a:hueOff val="0"/>
                <a:satOff val="0"/>
                <a:lumOff val="0"/>
                <a:alphaOff val="0"/>
                <a:shade val="60000"/>
              </a:schemeClr>
            </a:gs>
            <a:gs pos="33000">
              <a:schemeClr val="accent4">
                <a:hueOff val="0"/>
                <a:satOff val="0"/>
                <a:lumOff val="0"/>
                <a:alphaOff val="0"/>
                <a:tint val="86500"/>
              </a:schemeClr>
            </a:gs>
            <a:gs pos="46750">
              <a:schemeClr val="accent4">
                <a:hueOff val="0"/>
                <a:satOff val="0"/>
                <a:lumOff val="0"/>
                <a:alphaOff val="0"/>
                <a:tint val="71000"/>
                <a:satMod val="112000"/>
              </a:schemeClr>
            </a:gs>
            <a:gs pos="53000">
              <a:schemeClr val="accent4">
                <a:hueOff val="0"/>
                <a:satOff val="0"/>
                <a:lumOff val="0"/>
                <a:alphaOff val="0"/>
                <a:tint val="71000"/>
                <a:satMod val="112000"/>
              </a:schemeClr>
            </a:gs>
            <a:gs pos="68000">
              <a:schemeClr val="accent4">
                <a:hueOff val="0"/>
                <a:satOff val="0"/>
                <a:lumOff val="0"/>
                <a:alphaOff val="0"/>
                <a:tint val="86000"/>
              </a:schemeClr>
            </a:gs>
            <a:gs pos="100000">
              <a:schemeClr val="accent4">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4322" tIns="0" rIns="154322" bIns="0" numCol="1" spcCol="1270" anchor="ctr" anchorCtr="0">
          <a:noAutofit/>
        </a:bodyPr>
        <a:lstStyle/>
        <a:p>
          <a:pPr marL="0" lvl="0" indent="0" algn="l" defTabSz="977900">
            <a:lnSpc>
              <a:spcPct val="90000"/>
            </a:lnSpc>
            <a:spcBef>
              <a:spcPct val="0"/>
            </a:spcBef>
            <a:spcAft>
              <a:spcPct val="35000"/>
            </a:spcAft>
            <a:buNone/>
          </a:pPr>
          <a:r>
            <a:rPr lang="es-ES_tradnl" sz="2200" b="1" kern="1200" dirty="0"/>
            <a:t>VULNERABILIDAD A FALLOS</a:t>
          </a:r>
          <a:endParaRPr lang="es-ES" sz="2200" b="1" kern="1200" dirty="0"/>
        </a:p>
      </dsp:txBody>
      <dsp:txXfrm>
        <a:off x="323335" y="2606286"/>
        <a:ext cx="4019447" cy="586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A6F806-A341-4E11-8748-FFF3AEE8F929}">
      <dsp:nvSpPr>
        <dsp:cNvPr id="0" name=""/>
        <dsp:cNvSpPr/>
      </dsp:nvSpPr>
      <dsp:spPr>
        <a:xfrm>
          <a:off x="3458046" y="1025322"/>
          <a:ext cx="1313507" cy="1313669"/>
        </a:xfrm>
        <a:prstGeom prst="ellipse">
          <a:avLst/>
        </a:prstGeom>
        <a:solidFill>
          <a:schemeClr val="accent2">
            <a:alpha val="50000"/>
            <a:hueOff val="0"/>
            <a:satOff val="0"/>
            <a:lumOff val="0"/>
            <a:alphaOff val="0"/>
          </a:scheme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8DCFCA9A-CAF6-446D-990F-6DC1F68C9731}">
      <dsp:nvSpPr>
        <dsp:cNvPr id="0" name=""/>
        <dsp:cNvSpPr/>
      </dsp:nvSpPr>
      <dsp:spPr>
        <a:xfrm>
          <a:off x="3362269" y="0"/>
          <a:ext cx="1505061" cy="80543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s-ES_tradnl" sz="1500" b="1" kern="1200" dirty="0"/>
            <a:t>REDUNDANCIA    </a:t>
          </a:r>
          <a:r>
            <a:rPr lang="es-ES_tradnl" sz="1500" b="1" kern="1200" dirty="0">
              <a:sym typeface="Wingdings"/>
            </a:rPr>
            <a:t></a:t>
          </a:r>
          <a:r>
            <a:rPr lang="es-ES_tradnl" sz="1500" b="1" kern="1200" dirty="0"/>
            <a:t>  INCONSISTENCIA </a:t>
          </a:r>
        </a:p>
      </dsp:txBody>
      <dsp:txXfrm>
        <a:off x="3362269" y="0"/>
        <a:ext cx="1505061" cy="805437"/>
      </dsp:txXfrm>
    </dsp:sp>
    <dsp:sp modelId="{B06B2484-2EC6-4522-996D-B37284FC3391}">
      <dsp:nvSpPr>
        <dsp:cNvPr id="0" name=""/>
        <dsp:cNvSpPr/>
      </dsp:nvSpPr>
      <dsp:spPr>
        <a:xfrm>
          <a:off x="3843341" y="1210573"/>
          <a:ext cx="1313507" cy="1313669"/>
        </a:xfrm>
        <a:prstGeom prst="ellipse">
          <a:avLst/>
        </a:prstGeom>
        <a:solidFill>
          <a:schemeClr val="accent3">
            <a:alpha val="50000"/>
            <a:hueOff val="0"/>
            <a:satOff val="0"/>
            <a:lumOff val="0"/>
            <a:alphaOff val="0"/>
          </a:scheme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DDA245FC-F1DD-4D5D-9E56-EB6D95B0BB1E}">
      <dsp:nvSpPr>
        <dsp:cNvPr id="0" name=""/>
        <dsp:cNvSpPr/>
      </dsp:nvSpPr>
      <dsp:spPr>
        <a:xfrm>
          <a:off x="5318848" y="765165"/>
          <a:ext cx="1422966" cy="88598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s-ES_tradnl" sz="1500" b="1" kern="1200" dirty="0"/>
            <a:t>AISLAMIENTO DE LOS DATOS</a:t>
          </a:r>
          <a:endParaRPr lang="es-VE" sz="1500" b="1" kern="1200" dirty="0"/>
        </a:p>
      </dsp:txBody>
      <dsp:txXfrm>
        <a:off x="5318848" y="765165"/>
        <a:ext cx="1422966" cy="885981"/>
      </dsp:txXfrm>
    </dsp:sp>
    <dsp:sp modelId="{725F0B54-D49B-425B-B2D6-AABBA67D80F2}">
      <dsp:nvSpPr>
        <dsp:cNvPr id="0" name=""/>
        <dsp:cNvSpPr/>
      </dsp:nvSpPr>
      <dsp:spPr>
        <a:xfrm>
          <a:off x="3938023" y="1627387"/>
          <a:ext cx="1313507" cy="1313669"/>
        </a:xfrm>
        <a:prstGeom prst="ellipse">
          <a:avLst/>
        </a:prstGeom>
        <a:solidFill>
          <a:schemeClr val="accent4">
            <a:alpha val="50000"/>
            <a:hueOff val="0"/>
            <a:satOff val="0"/>
            <a:lumOff val="0"/>
            <a:alphaOff val="0"/>
          </a:scheme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69FB2804-22D0-42DE-8924-4849CA1B8193}">
      <dsp:nvSpPr>
        <dsp:cNvPr id="0" name=""/>
        <dsp:cNvSpPr/>
      </dsp:nvSpPr>
      <dsp:spPr>
        <a:xfrm>
          <a:off x="5455672" y="1892778"/>
          <a:ext cx="1395602" cy="94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s-ES_tradnl" sz="1500" b="1" kern="1200" dirty="0"/>
            <a:t>DIFICULTAD DE ACCESO</a:t>
          </a:r>
          <a:endParaRPr lang="es-VE" sz="1500" b="1" kern="1200" dirty="0"/>
        </a:p>
      </dsp:txBody>
      <dsp:txXfrm>
        <a:off x="5455672" y="1892778"/>
        <a:ext cx="1395602" cy="946389"/>
      </dsp:txXfrm>
    </dsp:sp>
    <dsp:sp modelId="{2151C4EF-3DBC-4620-B663-78FE21C9322A}">
      <dsp:nvSpPr>
        <dsp:cNvPr id="0" name=""/>
        <dsp:cNvSpPr/>
      </dsp:nvSpPr>
      <dsp:spPr>
        <a:xfrm>
          <a:off x="3671491" y="1961643"/>
          <a:ext cx="1313507" cy="1313669"/>
        </a:xfrm>
        <a:prstGeom prst="ellipse">
          <a:avLst/>
        </a:prstGeom>
        <a:solidFill>
          <a:schemeClr val="accent5">
            <a:alpha val="50000"/>
            <a:hueOff val="0"/>
            <a:satOff val="0"/>
            <a:lumOff val="0"/>
            <a:alphaOff val="0"/>
          </a:scheme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214A98E1-61D7-4A1C-B226-F76656026A65}">
      <dsp:nvSpPr>
        <dsp:cNvPr id="0" name=""/>
        <dsp:cNvSpPr/>
      </dsp:nvSpPr>
      <dsp:spPr>
        <a:xfrm>
          <a:off x="4853648" y="3161343"/>
          <a:ext cx="1505061" cy="86584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s-ES_tradnl" sz="1500" b="1" kern="1200" dirty="0"/>
            <a:t>CONTROL DE INTEGRIDAD DE LOS DATOS</a:t>
          </a:r>
          <a:endParaRPr lang="es-VE" sz="1500" b="1" kern="1200" dirty="0"/>
        </a:p>
      </dsp:txBody>
      <dsp:txXfrm>
        <a:off x="4853648" y="3161343"/>
        <a:ext cx="1505061" cy="865845"/>
      </dsp:txXfrm>
    </dsp:sp>
    <dsp:sp modelId="{7C715158-883C-4F90-A890-D7A66CE6F782}">
      <dsp:nvSpPr>
        <dsp:cNvPr id="0" name=""/>
        <dsp:cNvSpPr/>
      </dsp:nvSpPr>
      <dsp:spPr>
        <a:xfrm>
          <a:off x="3244600" y="1961643"/>
          <a:ext cx="1313507" cy="1313669"/>
        </a:xfrm>
        <a:prstGeom prst="ellipse">
          <a:avLst/>
        </a:prstGeom>
        <a:solidFill>
          <a:schemeClr val="accent6">
            <a:alpha val="50000"/>
            <a:hueOff val="0"/>
            <a:satOff val="0"/>
            <a:lumOff val="0"/>
            <a:alphaOff val="0"/>
          </a:scheme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6DDD8A5E-918C-4583-94BE-780774D0DB94}">
      <dsp:nvSpPr>
        <dsp:cNvPr id="0" name=""/>
        <dsp:cNvSpPr/>
      </dsp:nvSpPr>
      <dsp:spPr>
        <a:xfrm>
          <a:off x="1870890" y="3161343"/>
          <a:ext cx="1505061" cy="86584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s-ES_tradnl" sz="1500" b="1" kern="1200" dirty="0"/>
            <a:t>PROBLEMAS DE CONCURRENCIA</a:t>
          </a:r>
          <a:endParaRPr lang="es-VE" sz="1500" b="1" kern="1200" dirty="0"/>
        </a:p>
      </dsp:txBody>
      <dsp:txXfrm>
        <a:off x="1870890" y="3161343"/>
        <a:ext cx="1505061" cy="865845"/>
      </dsp:txXfrm>
    </dsp:sp>
    <dsp:sp modelId="{4848835D-3EB8-43A6-B2A2-FA891B78B238}">
      <dsp:nvSpPr>
        <dsp:cNvPr id="0" name=""/>
        <dsp:cNvSpPr/>
      </dsp:nvSpPr>
      <dsp:spPr>
        <a:xfrm>
          <a:off x="2978068" y="1627387"/>
          <a:ext cx="1313507" cy="1313669"/>
        </a:xfrm>
        <a:prstGeom prst="ellipse">
          <a:avLst/>
        </a:prstGeom>
        <a:solidFill>
          <a:schemeClr val="accent2">
            <a:alpha val="50000"/>
            <a:hueOff val="0"/>
            <a:satOff val="0"/>
            <a:lumOff val="0"/>
            <a:alphaOff val="0"/>
          </a:scheme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DDA59A6F-B052-4A6B-9038-EEE9884F78F5}">
      <dsp:nvSpPr>
        <dsp:cNvPr id="0" name=""/>
        <dsp:cNvSpPr/>
      </dsp:nvSpPr>
      <dsp:spPr>
        <a:xfrm>
          <a:off x="1378325" y="1892778"/>
          <a:ext cx="1395602" cy="94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s-ES_tradnl" sz="1500" b="1" kern="1200" dirty="0"/>
            <a:t>ATOMICIDAD (TODO O NADA)</a:t>
          </a:r>
          <a:endParaRPr lang="es-VE" sz="1500" b="1" kern="1200" dirty="0"/>
        </a:p>
      </dsp:txBody>
      <dsp:txXfrm>
        <a:off x="1378325" y="1892778"/>
        <a:ext cx="1395602" cy="946389"/>
      </dsp:txXfrm>
    </dsp:sp>
    <dsp:sp modelId="{7F0EE66F-810E-4E68-858D-56B1FB51877F}">
      <dsp:nvSpPr>
        <dsp:cNvPr id="0" name=""/>
        <dsp:cNvSpPr/>
      </dsp:nvSpPr>
      <dsp:spPr>
        <a:xfrm>
          <a:off x="3072750" y="1210573"/>
          <a:ext cx="1313507" cy="1313669"/>
        </a:xfrm>
        <a:prstGeom prst="ellipse">
          <a:avLst/>
        </a:prstGeom>
        <a:solidFill>
          <a:schemeClr val="accent3">
            <a:alpha val="50000"/>
            <a:hueOff val="0"/>
            <a:satOff val="0"/>
            <a:lumOff val="0"/>
            <a:alphaOff val="0"/>
          </a:scheme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219EC6AC-A32F-40DF-9077-D920DE822B5C}">
      <dsp:nvSpPr>
        <dsp:cNvPr id="0" name=""/>
        <dsp:cNvSpPr/>
      </dsp:nvSpPr>
      <dsp:spPr>
        <a:xfrm>
          <a:off x="1487784" y="765165"/>
          <a:ext cx="1422966" cy="88598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s-ES_tradnl" sz="1500" b="1" kern="1200" dirty="0"/>
            <a:t>SEGURIDAD</a:t>
          </a:r>
          <a:endParaRPr lang="es-VE" sz="1500" b="1" kern="1200" dirty="0"/>
        </a:p>
      </dsp:txBody>
      <dsp:txXfrm>
        <a:off x="1487784" y="765165"/>
        <a:ext cx="1422966" cy="885981"/>
      </dsp:txXfrm>
    </dsp:sp>
  </dsp:spTree>
</dsp:drawing>
</file>

<file path=ppt/diagrams/layout1.xml><?xml version="1.0" encoding="utf-8"?>
<dgm:layoutDef xmlns:dgm="http://schemas.openxmlformats.org/drawingml/2006/diagram" xmlns:a="http://schemas.openxmlformats.org/drawingml/2006/main" uniqueId="urn:microsoft.com/office/officeart/2005/8/layout/list1#1" minVer="12.0">
  <dgm:title val=""/>
  <dgm:desc val=""/>
  <dgm:catLst>
    <dgm:cat type="list" pri="4000"/>
  </dgm:catLst>
  <dgm:sampData>
    <dgm:dataModel>
      <dgm:ptLst>
        <dgm:pt modelId="0" type="doc">
          <dgm:prSet phldr="1"/>
        </dgm:pt>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100"/>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2"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constrLst/>
        <dgm:ruleLst/>
        <dgm:layoutNode name="parentLeftMargin">
          <dgm:alg type="sp"/>
          <dgm:shape xmlns:r="http://schemas.openxmlformats.org/officeDocument/2006/relationships" type="rect" r:blip="" hideGeom="1">
            <dgm:adjLst/>
          </dgm:shape>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presOf/>
        <dgm:constrLst/>
        <dgm:ruleLst/>
      </dgm:layoutNode>
      <dgm:layoutNode name="childText" styleLbl="align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presOf/>
          <dgm:shape xmlns:r="http://schemas.openxmlformats.org/officeDocument/2006/relationships" r:blip="">
            <dgm:adjLst/>
          </dgm:shape>
          <dgm:constr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1" minVer="12.0">
  <dgm:title val=""/>
  <dgm:desc val=""/>
  <dgm:catLst>
    <dgm:cat type="list" pri="4000"/>
  </dgm:catLst>
  <dgm:sampData>
    <dgm:dataModel>
      <dgm:ptLst>
        <dgm:pt modelId="0" type="doc">
          <dgm:prSet phldr="1"/>
        </dgm:pt>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100"/>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2"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constrLst/>
        <dgm:ruleLst/>
        <dgm:layoutNode name="parentLeftMargin">
          <dgm:alg type="sp"/>
          <dgm:shape xmlns:r="http://schemas.openxmlformats.org/officeDocument/2006/relationships" type="rect" r:blip="" hideGeom="1">
            <dgm:adjLst/>
          </dgm:shape>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presOf/>
        <dgm:constrLst/>
        <dgm:ruleLst/>
      </dgm:layoutNode>
      <dgm:layoutNode name="childText" styleLbl="align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presOf/>
          <dgm:shape xmlns:r="http://schemas.openxmlformats.org/officeDocument/2006/relationships" r:blip="">
            <dgm:adjLst/>
          </dgm:shape>
          <dgm:constr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1" minVer="12.0">
  <dgm:title val=""/>
  <dgm:desc val=""/>
  <dgm:catLst>
    <dgm:cat type="list" pri="4000"/>
  </dgm:catLst>
  <dgm:sampData>
    <dgm:dataModel>
      <dgm:ptLst>
        <dgm:pt modelId="0" type="doc">
          <dgm:prSet phldr="1"/>
        </dgm:pt>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100"/>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2"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constrLst/>
        <dgm:ruleLst/>
        <dgm:layoutNode name="parentLeftMargin">
          <dgm:alg type="sp"/>
          <dgm:shape xmlns:r="http://schemas.openxmlformats.org/officeDocument/2006/relationships" type="rect" r:blip="" hideGeom="1">
            <dgm:adjLst/>
          </dgm:shape>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presOf/>
        <dgm:constrLst/>
        <dgm:ruleLst/>
      </dgm:layoutNode>
      <dgm:layoutNode name="childText" styleLbl="align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presOf/>
          <dgm:shape xmlns:r="http://schemas.openxmlformats.org/officeDocument/2006/relationships" r:blip="">
            <dgm:adjLst/>
          </dgm:shape>
          <dgm:constr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es-ES" sz="1200"/>
            </a:lvl1pPr>
            <a:extLst/>
          </a:lstStyle>
          <a:p>
            <a:fld id="{C238408C-6839-46EE-8131-EDA75C487F2E}" type="datetimeFigureOut">
              <a:rPr lang="es-ES"/>
              <a:pPr/>
              <a:t>09/05/2022</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s-ES" sz="1200"/>
            </a:lvl1pPr>
            <a:extLst/>
          </a:lstStyle>
          <a:p>
            <a:fld id="{87D77045-401A-4D5E-BFE3-54C21A8A6634}" type="slidenum">
              <a:rPr/>
              <a:pPr/>
              <a:t>‹Nº›</a:t>
            </a:fld>
            <a:endParaRPr lang="es-ES"/>
          </a:p>
        </p:txBody>
      </p:sp>
    </p:spTree>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En esta unidad estaremos </a:t>
            </a:r>
            <a:r>
              <a:rPr lang="es-ES" sz="1800" dirty="0"/>
              <a:t>abordando</a:t>
            </a:r>
            <a:r>
              <a:rPr lang="es-ES" sz="1800" baseline="0" dirty="0"/>
              <a:t> conceptos que debemos tener claros antes de poder iniciar el diseño de una base de datos. Empecemos.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Esta definición está más</a:t>
            </a:r>
            <a:r>
              <a:rPr lang="es-ES" baseline="0" dirty="0"/>
              <a:t> completa en el sentido que se incorporan a los modelos en ella. Es así como vemos que una base de datos surge de un </a:t>
            </a:r>
            <a:r>
              <a:rPr lang="es-ES" b="1" baseline="0" dirty="0"/>
              <a:t>modelo basado en acontecimientos de la vida real</a:t>
            </a:r>
            <a:r>
              <a:rPr lang="es-ES" baseline="0" dirty="0"/>
              <a:t>., pues es precisamente que los datos deben dar respuesta a </a:t>
            </a:r>
            <a:r>
              <a:rPr lang="es-ES" baseline="0" dirty="0" err="1"/>
              <a:t>soliciitudes</a:t>
            </a:r>
            <a:r>
              <a:rPr lang="es-ES" baseline="0" dirty="0"/>
              <a:t> de información de la vida real.</a:t>
            </a:r>
          </a:p>
          <a:p>
            <a:r>
              <a:rPr lang="es-ES" b="0" baseline="0" dirty="0"/>
              <a:t>El objetivo de una </a:t>
            </a:r>
            <a:r>
              <a:rPr lang="es-ES" b="0" baseline="0" dirty="0" err="1"/>
              <a:t>BD</a:t>
            </a:r>
            <a:r>
              <a:rPr lang="es-ES" b="0" baseline="0" dirty="0"/>
              <a:t> es proporcionar los datos que sean solicitados a tantos programas o aplicaciones que así lo requieran para dar respuesta a necesidades de información de los diferentes usuarios. El almacenamiento de estos datos es totalmente independiente de estos programas a quienes sirve.</a:t>
            </a:r>
            <a:endParaRPr lang="es-ES" b="0"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10</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Otra definición</a:t>
            </a:r>
            <a:r>
              <a:rPr lang="es-ES" baseline="0" dirty="0"/>
              <a:t> que recoge lo que hemos venido comentando.</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11</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Esta</a:t>
            </a:r>
            <a:r>
              <a:rPr lang="es-ES" baseline="0" dirty="0"/>
              <a:t> es una breve línea de tiempo en relación a la evolución de las </a:t>
            </a:r>
            <a:r>
              <a:rPr lang="es-ES" baseline="0" dirty="0" err="1"/>
              <a:t>BD</a:t>
            </a:r>
            <a:r>
              <a:rPr lang="es-ES" baseline="0" dirty="0"/>
              <a:t>. </a:t>
            </a:r>
          </a:p>
          <a:p>
            <a:r>
              <a:rPr lang="es-ES" baseline="0" dirty="0"/>
              <a:t>Podemos ver que es entre los 70 y 80 que se consolidan  fuertemente como resultado de la aparición del modelo relacional, que posteriormente estaremos hablando de él. Lo más resaltante es que en relativamente pocos años, hemos pasado de tener bases de datos aisladas que servían a pocos usuarios, a bases de datos en línea que sirven a miles de usuarios conectados a la red.</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12</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Antes de seguir necesito</a:t>
            </a:r>
            <a:r>
              <a:rPr lang="es-ES" baseline="0" dirty="0"/>
              <a:t> que tengan claro estos conceptos. Más adelante estaremos profundizando en la integridad de datos. Por ahora deben entender estas definiciones para poder hablar de las ventajas de las </a:t>
            </a:r>
            <a:r>
              <a:rPr lang="es-ES" baseline="0" dirty="0" err="1"/>
              <a:t>BD</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13</a:t>
            </a:fld>
            <a:endParaRPr lang="es-E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La redundancia es un problema en una </a:t>
            </a:r>
            <a:r>
              <a:rPr lang="es-ES" dirty="0" err="1"/>
              <a:t>BD</a:t>
            </a:r>
            <a:r>
              <a:rPr lang="es-ES" dirty="0"/>
              <a:t> porque</a:t>
            </a:r>
            <a:r>
              <a:rPr lang="es-ES" baseline="0" dirty="0"/>
              <a:t> al existir varias copias de un mismo dato, se debe asegurar que todas esas copias se actualicen al haber una modificación en alguna de ellas. Por supuesto que  la existencia de más copias requiere mayor espacio de almacenamiento en la </a:t>
            </a:r>
            <a:r>
              <a:rPr lang="es-ES" baseline="0" dirty="0" err="1"/>
              <a:t>BD</a:t>
            </a:r>
            <a:r>
              <a:rPr lang="es-ES" baseline="0" dirty="0"/>
              <a:t> e influye en el tiempo para </a:t>
            </a:r>
            <a:r>
              <a:rPr lang="es-ES" baseline="0" dirty="0" err="1"/>
              <a:t>accesar</a:t>
            </a:r>
            <a:r>
              <a:rPr lang="es-ES" baseline="0" dirty="0"/>
              <a:t> los datos.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14</a:t>
            </a:fld>
            <a:endParaRPr lang="es-E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Son</a:t>
            </a:r>
            <a:r>
              <a:rPr lang="es-ES" baseline="0" dirty="0"/>
              <a:t> muchas las ventajas del uso de las </a:t>
            </a:r>
            <a:r>
              <a:rPr lang="es-ES" baseline="0" dirty="0" err="1"/>
              <a:t>BD</a:t>
            </a:r>
            <a:r>
              <a:rPr lang="es-ES" baseline="0" dirty="0"/>
              <a:t> (hago hincapié en que cuando me refiero estas ventajas, estoy hablando de aquellas  ventajas que brindan las </a:t>
            </a:r>
            <a:r>
              <a:rPr lang="es-ES" baseline="0" dirty="0" err="1"/>
              <a:t>BD</a:t>
            </a:r>
            <a:r>
              <a:rPr lang="es-ES" baseline="0" dirty="0"/>
              <a:t> que han sido creadas con software especializados para su elaboración y gestión VS a aquellas basadas en archivos planos).  Más adelante estaremos profundizando sobre este software de creación y gestión, pero por ahora  hablaremos las ventajas :</a:t>
            </a:r>
          </a:p>
          <a:p>
            <a:endParaRPr lang="es-ES" baseline="0" dirty="0"/>
          </a:p>
          <a:p>
            <a:r>
              <a:rPr lang="es-ES" baseline="0" dirty="0"/>
              <a:t>-</a:t>
            </a:r>
            <a:r>
              <a:rPr lang="es-ES" b="1" baseline="0" dirty="0"/>
              <a:t>Mejora en la productividad</a:t>
            </a:r>
            <a:r>
              <a:rPr lang="es-ES" baseline="0" dirty="0"/>
              <a:t>: es obvio que el uso de </a:t>
            </a:r>
            <a:r>
              <a:rPr lang="es-ES" baseline="0" dirty="0" err="1"/>
              <a:t>BD</a:t>
            </a:r>
            <a:r>
              <a:rPr lang="es-ES" baseline="0" dirty="0"/>
              <a:t> acelera el rendimiento de los empleados de una empresa pues disminuye el tiempo de respuesta ante la solicitud de información de cualquier ente interesado (cliente, gerencia, </a:t>
            </a:r>
            <a:r>
              <a:rPr lang="es-ES" baseline="0" dirty="0" err="1"/>
              <a:t>etc</a:t>
            </a:r>
            <a:r>
              <a:rPr lang="es-ES" baseline="0" dirty="0"/>
              <a:t>). Por ejemplo, el tiempo que lleva buscar  en físico el estado de un reclamo no es el mismo que el tiempo que toma hacer la búsqueda en un sistema automatizado, la diferencia de tiempo habla por sí misma. Pero también la productividad no es solo para los usuarios finales sino además para los programadores, ya que se  facilita la creación y mantenimiento de los sistemas acelerando su productividad de trabajo.</a:t>
            </a:r>
          </a:p>
          <a:p>
            <a:endParaRPr lang="es-ES" b="1" baseline="0" dirty="0"/>
          </a:p>
          <a:p>
            <a:r>
              <a:rPr lang="es-ES" b="1" baseline="0" dirty="0"/>
              <a:t>-Mejora en el mantenimiento: </a:t>
            </a:r>
            <a:r>
              <a:rPr lang="es-VE" sz="1200" b="0" i="0" kern="1200" dirty="0">
                <a:solidFill>
                  <a:schemeClr val="tx1"/>
                </a:solidFill>
                <a:latin typeface="+mn-lt"/>
                <a:ea typeface="+mn-ea"/>
                <a:cs typeface="+mn-cs"/>
              </a:rPr>
              <a:t>Con las base de datos</a:t>
            </a:r>
            <a:r>
              <a:rPr lang="es-VE" sz="1200" b="0" i="0" kern="1200" baseline="0" dirty="0">
                <a:solidFill>
                  <a:schemeClr val="tx1"/>
                </a:solidFill>
                <a:latin typeface="+mn-lt"/>
                <a:ea typeface="+mn-ea"/>
                <a:cs typeface="+mn-cs"/>
              </a:rPr>
              <a:t> basadas en  </a:t>
            </a:r>
            <a:r>
              <a:rPr lang="es-VE" sz="1200" b="0" i="0" kern="1200" dirty="0">
                <a:solidFill>
                  <a:schemeClr val="tx1"/>
                </a:solidFill>
                <a:latin typeface="+mn-lt"/>
                <a:ea typeface="+mn-ea"/>
                <a:cs typeface="+mn-cs"/>
              </a:rPr>
              <a:t>archivos planos, el realizar</a:t>
            </a:r>
            <a:r>
              <a:rPr lang="es-VE" sz="1200" b="0" i="0" kern="1200" baseline="0" dirty="0">
                <a:solidFill>
                  <a:schemeClr val="tx1"/>
                </a:solidFill>
                <a:latin typeface="+mn-lt"/>
                <a:ea typeface="+mn-ea"/>
                <a:cs typeface="+mn-cs"/>
              </a:rPr>
              <a:t> una modificación en la estructura de estos archivos puede implicar cambios importantes en los programas o aplicaciones que se sirven de la </a:t>
            </a:r>
            <a:r>
              <a:rPr lang="es-VE" sz="1200" b="0" i="0" kern="1200" baseline="0" dirty="0" err="1">
                <a:solidFill>
                  <a:schemeClr val="tx1"/>
                </a:solidFill>
                <a:latin typeface="+mn-lt"/>
                <a:ea typeface="+mn-ea"/>
                <a:cs typeface="+mn-cs"/>
              </a:rPr>
              <a:t>BD</a:t>
            </a:r>
            <a:r>
              <a:rPr lang="es-VE" sz="1200" b="0" i="0" kern="1200" baseline="0" dirty="0">
                <a:solidFill>
                  <a:schemeClr val="tx1"/>
                </a:solidFill>
                <a:latin typeface="+mn-lt"/>
                <a:ea typeface="+mn-ea"/>
                <a:cs typeface="+mn-cs"/>
              </a:rPr>
              <a:t>. Sin embargo, al trabajar con bases de datos creadas con software especializado</a:t>
            </a:r>
            <a:r>
              <a:rPr lang="es-VE" sz="1200" b="0" i="0" kern="1200" dirty="0">
                <a:solidFill>
                  <a:schemeClr val="tx1"/>
                </a:solidFill>
                <a:latin typeface="+mn-lt"/>
                <a:ea typeface="+mn-ea"/>
                <a:cs typeface="+mn-cs"/>
              </a:rPr>
              <a:t>, las descripciones de los datos se separan</a:t>
            </a:r>
            <a:r>
              <a:rPr lang="es-VE" sz="1200" b="0" i="0" kern="1200" baseline="0" dirty="0">
                <a:solidFill>
                  <a:schemeClr val="tx1"/>
                </a:solidFill>
                <a:latin typeface="+mn-lt"/>
                <a:ea typeface="+mn-ea"/>
                <a:cs typeface="+mn-cs"/>
              </a:rPr>
              <a:t> de las aplicaciones. </a:t>
            </a:r>
            <a:r>
              <a:rPr lang="es-VE" sz="1200" b="0" i="0" kern="1200" dirty="0">
                <a:solidFill>
                  <a:schemeClr val="tx1"/>
                </a:solidFill>
                <a:latin typeface="+mn-lt"/>
                <a:ea typeface="+mn-ea"/>
                <a:cs typeface="+mn-cs"/>
              </a:rPr>
              <a:t>Esto es lo que se conoce como independencia de datos, gracias a la cual se simplifica el mantenimiento de las aplicaciones que acceden a la base de datos.</a:t>
            </a:r>
          </a:p>
          <a:p>
            <a:r>
              <a:rPr lang="es-VE" sz="1200" b="0" i="0" kern="1200" dirty="0">
                <a:solidFill>
                  <a:schemeClr val="tx1"/>
                </a:solidFill>
                <a:latin typeface="+mn-lt"/>
                <a:ea typeface="+mn-ea"/>
                <a:cs typeface="+mn-cs"/>
              </a:rPr>
              <a:t> </a:t>
            </a:r>
          </a:p>
          <a:p>
            <a:pPr>
              <a:buFontTx/>
              <a:buChar char="-"/>
            </a:pPr>
            <a:r>
              <a:rPr lang="es-ES" b="1" baseline="0" dirty="0"/>
              <a:t>Mejora en la concurrencia: </a:t>
            </a:r>
            <a:r>
              <a:rPr lang="es-VE" sz="1200" b="0" i="0" kern="1200" dirty="0">
                <a:solidFill>
                  <a:schemeClr val="tx1"/>
                </a:solidFill>
                <a:latin typeface="+mn-lt"/>
                <a:ea typeface="+mn-ea"/>
                <a:cs typeface="+mn-cs"/>
              </a:rPr>
              <a:t>El termino concurrencia se refiere al hecho de que muchas transacciones puedan realizarse en una misma base de datos a la vez. Los</a:t>
            </a:r>
            <a:r>
              <a:rPr lang="es-VE" sz="1200" b="0" i="0" kern="1200" baseline="0" dirty="0">
                <a:solidFill>
                  <a:schemeClr val="tx1"/>
                </a:solidFill>
                <a:latin typeface="+mn-lt"/>
                <a:ea typeface="+mn-ea"/>
                <a:cs typeface="+mn-cs"/>
              </a:rPr>
              <a:t> programas especializados para la gestión de </a:t>
            </a:r>
            <a:r>
              <a:rPr lang="es-VE" sz="1200" b="0" i="0" kern="1200" baseline="0" dirty="0" err="1">
                <a:solidFill>
                  <a:schemeClr val="tx1"/>
                </a:solidFill>
                <a:latin typeface="+mn-lt"/>
                <a:ea typeface="+mn-ea"/>
                <a:cs typeface="+mn-cs"/>
              </a:rPr>
              <a:t>BD</a:t>
            </a:r>
            <a:r>
              <a:rPr lang="es-VE" sz="1200" b="0" i="0" kern="1200" baseline="0" dirty="0">
                <a:solidFill>
                  <a:schemeClr val="tx1"/>
                </a:solidFill>
                <a:latin typeface="+mn-lt"/>
                <a:ea typeface="+mn-ea"/>
                <a:cs typeface="+mn-cs"/>
              </a:rPr>
              <a:t> ofrecen mecanismos de control </a:t>
            </a:r>
            <a:r>
              <a:rPr lang="es-VE" sz="1200" b="0" i="0" kern="1200" dirty="0">
                <a:solidFill>
                  <a:schemeClr val="tx1"/>
                </a:solidFill>
                <a:latin typeface="+mn-lt"/>
                <a:ea typeface="+mn-ea"/>
                <a:cs typeface="+mn-cs"/>
              </a:rPr>
              <a:t>para que las operaciones simultáneas no interfieran entre sí. </a:t>
            </a:r>
          </a:p>
          <a:p>
            <a:pPr>
              <a:buFontTx/>
              <a:buChar char="-"/>
            </a:pPr>
            <a:endParaRPr lang="es-VE" sz="1200" b="0" i="0" kern="1200" dirty="0">
              <a:solidFill>
                <a:schemeClr val="tx1"/>
              </a:solidFill>
              <a:latin typeface="+mn-lt"/>
              <a:ea typeface="+mn-ea"/>
              <a:cs typeface="+mn-cs"/>
            </a:endParaRPr>
          </a:p>
          <a:p>
            <a:r>
              <a:rPr lang="es-ES" dirty="0"/>
              <a:t>-</a:t>
            </a:r>
            <a:r>
              <a:rPr lang="es-ES" b="1" dirty="0"/>
              <a:t>Mantenimiento de estándares</a:t>
            </a:r>
            <a:r>
              <a:rPr lang="es-ES" dirty="0"/>
              <a:t>:</a:t>
            </a:r>
            <a:r>
              <a:rPr lang="es-ES" baseline="0" dirty="0"/>
              <a:t>  </a:t>
            </a:r>
            <a:r>
              <a:rPr lang="es-VE" sz="1200" b="0" i="0" kern="1200" dirty="0">
                <a:solidFill>
                  <a:schemeClr val="tx1"/>
                </a:solidFill>
                <a:latin typeface="+mn-lt"/>
                <a:ea typeface="+mn-ea"/>
                <a:cs typeface="+mn-cs"/>
              </a:rPr>
              <a:t>con el uso de </a:t>
            </a:r>
            <a:r>
              <a:rPr lang="es-VE" sz="1200" b="0" i="0" kern="1200" dirty="0" err="1">
                <a:solidFill>
                  <a:schemeClr val="tx1"/>
                </a:solidFill>
                <a:latin typeface="+mn-lt"/>
                <a:ea typeface="+mn-ea"/>
                <a:cs typeface="+mn-cs"/>
              </a:rPr>
              <a:t>BD</a:t>
            </a:r>
            <a:r>
              <a:rPr lang="es-VE" sz="1200" b="0" i="0" kern="1200" dirty="0">
                <a:solidFill>
                  <a:schemeClr val="tx1"/>
                </a:solidFill>
                <a:latin typeface="+mn-lt"/>
                <a:ea typeface="+mn-ea"/>
                <a:cs typeface="+mn-cs"/>
              </a:rPr>
              <a:t> es más fácil respetar los estándares necesarios, tanto los establecidos a nivel de la empresa como los nacionales e internacionales. Estos estándares pueden establecerse sobre el formato de los datos para facilitar su intercambio; pueden ser estándares de documentación, procedimientos de actualización y también reglas de acceso</a:t>
            </a:r>
          </a:p>
          <a:p>
            <a:endParaRPr lang="es-ES" baseline="0" dirty="0"/>
          </a:p>
          <a:p>
            <a:pPr>
              <a:buFontTx/>
              <a:buChar char="-"/>
            </a:pPr>
            <a:r>
              <a:rPr lang="es-ES" b="1" dirty="0"/>
              <a:t>Mejora</a:t>
            </a:r>
            <a:r>
              <a:rPr lang="es-ES" b="1" baseline="0" dirty="0"/>
              <a:t> en la integridad de datos</a:t>
            </a:r>
            <a:r>
              <a:rPr lang="es-ES" baseline="0" dirty="0"/>
              <a:t>: </a:t>
            </a:r>
            <a:r>
              <a:rPr lang="es-VE" sz="1200" b="0" i="0" kern="1200" dirty="0">
                <a:solidFill>
                  <a:schemeClr val="tx1"/>
                </a:solidFill>
                <a:latin typeface="+mn-lt"/>
                <a:ea typeface="+mn-ea"/>
                <a:cs typeface="+mn-cs"/>
              </a:rPr>
              <a:t>Normalmente, la integridad se expresa mediante restricciones o reglas que no se pueden violar. Estas restricciones se pueden aplicar tanto a los datos, como a sus relaciones, y es</a:t>
            </a:r>
            <a:r>
              <a:rPr lang="es-VE" sz="1200" b="0" i="0" kern="1200" baseline="0" dirty="0">
                <a:solidFill>
                  <a:schemeClr val="tx1"/>
                </a:solidFill>
                <a:latin typeface="+mn-lt"/>
                <a:ea typeface="+mn-ea"/>
                <a:cs typeface="+mn-cs"/>
              </a:rPr>
              <a:t> el software que gestiona la </a:t>
            </a:r>
            <a:r>
              <a:rPr lang="es-VE" sz="1200" b="0" i="0" kern="1200" baseline="0" dirty="0" err="1">
                <a:solidFill>
                  <a:schemeClr val="tx1"/>
                </a:solidFill>
                <a:latin typeface="+mn-lt"/>
                <a:ea typeface="+mn-ea"/>
                <a:cs typeface="+mn-cs"/>
              </a:rPr>
              <a:t>BD</a:t>
            </a:r>
            <a:r>
              <a:rPr lang="es-VE" sz="1200" b="0" i="0" kern="1200" dirty="0">
                <a:solidFill>
                  <a:schemeClr val="tx1"/>
                </a:solidFill>
                <a:latin typeface="+mn-lt"/>
                <a:ea typeface="+mn-ea"/>
                <a:cs typeface="+mn-cs"/>
              </a:rPr>
              <a:t> quien se encarga de mantenerlas.</a:t>
            </a:r>
            <a:endParaRPr lang="es-ES" baseline="0" dirty="0"/>
          </a:p>
          <a:p>
            <a:pPr>
              <a:buFontTx/>
              <a:buNone/>
            </a:pPr>
            <a:endParaRPr lang="es-ES" baseline="0" dirty="0"/>
          </a:p>
          <a:p>
            <a:pPr>
              <a:buFontTx/>
              <a:buChar char="-"/>
            </a:pPr>
            <a:r>
              <a:rPr lang="es-ES" b="1" baseline="0" dirty="0"/>
              <a:t>Mejora en la Seguridad</a:t>
            </a:r>
            <a:r>
              <a:rPr lang="es-ES" baseline="0" dirty="0"/>
              <a:t>: </a:t>
            </a:r>
            <a:r>
              <a:rPr lang="es-VE" sz="1200" b="0" i="0" kern="1200" dirty="0">
                <a:solidFill>
                  <a:schemeClr val="tx1"/>
                </a:solidFill>
                <a:latin typeface="+mn-lt"/>
                <a:ea typeface="+mn-ea"/>
                <a:cs typeface="+mn-cs"/>
              </a:rPr>
              <a:t>La seguridad de la base de datos consiste </a:t>
            </a:r>
            <a:r>
              <a:rPr lang="es-VE" sz="1200" b="0" i="0" kern="1200" baseline="0" dirty="0">
                <a:solidFill>
                  <a:schemeClr val="tx1"/>
                </a:solidFill>
                <a:latin typeface="+mn-lt"/>
                <a:ea typeface="+mn-ea"/>
                <a:cs typeface="+mn-cs"/>
              </a:rPr>
              <a:t> en l</a:t>
            </a:r>
            <a:r>
              <a:rPr lang="es-VE" sz="1200" b="0" i="0" kern="1200" dirty="0">
                <a:solidFill>
                  <a:schemeClr val="tx1"/>
                </a:solidFill>
                <a:latin typeface="+mn-lt"/>
                <a:ea typeface="+mn-ea"/>
                <a:cs typeface="+mn-cs"/>
              </a:rPr>
              <a:t>a protección de la base de datos frente a usuarios no autorizados. </a:t>
            </a:r>
            <a:r>
              <a:rPr lang="es-ES" baseline="0" dirty="0"/>
              <a:t>las </a:t>
            </a:r>
            <a:r>
              <a:rPr lang="es-ES" baseline="0" dirty="0" err="1"/>
              <a:t>BD</a:t>
            </a:r>
            <a:r>
              <a:rPr lang="es-ES" baseline="0" dirty="0"/>
              <a:t> presentan una gran ventaja en cuanto a seguridad se refiere, pues permiten la implantación de políticas destinadas a la protección de la data. </a:t>
            </a:r>
            <a:r>
              <a:rPr lang="es-VE" sz="1200" b="0" i="0" kern="1200" dirty="0">
                <a:solidFill>
                  <a:schemeClr val="tx1"/>
                </a:solidFill>
                <a:latin typeface="+mn-lt"/>
                <a:ea typeface="+mn-ea"/>
                <a:cs typeface="+mn-cs"/>
              </a:rPr>
              <a:t>Los programas para la creación</a:t>
            </a:r>
            <a:r>
              <a:rPr lang="es-VE" sz="1200" b="0" i="0" kern="1200" baseline="0" dirty="0">
                <a:solidFill>
                  <a:schemeClr val="tx1"/>
                </a:solidFill>
                <a:latin typeface="+mn-lt"/>
                <a:ea typeface="+mn-ea"/>
                <a:cs typeface="+mn-cs"/>
              </a:rPr>
              <a:t> y gestión de </a:t>
            </a:r>
            <a:r>
              <a:rPr lang="es-VE" sz="1200" b="0" i="0" kern="1200" baseline="0" dirty="0" err="1">
                <a:solidFill>
                  <a:schemeClr val="tx1"/>
                </a:solidFill>
                <a:latin typeface="+mn-lt"/>
                <a:ea typeface="+mn-ea"/>
                <a:cs typeface="+mn-cs"/>
              </a:rPr>
              <a:t>BD</a:t>
            </a:r>
            <a:r>
              <a:rPr lang="es-VE" sz="1200" b="0" i="0" kern="1200" dirty="0">
                <a:solidFill>
                  <a:schemeClr val="tx1"/>
                </a:solidFill>
                <a:latin typeface="+mn-lt"/>
                <a:ea typeface="+mn-ea"/>
                <a:cs typeface="+mn-cs"/>
              </a:rPr>
              <a:t> permiten mantener niveles de seguridad para el resguardo de la data</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15</a:t>
            </a:fld>
            <a:endParaRPr lang="es-E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a:t>
            </a:r>
            <a:r>
              <a:rPr lang="es-ES" b="1" dirty="0"/>
              <a:t>Control</a:t>
            </a:r>
            <a:r>
              <a:rPr lang="es-ES" b="1" baseline="0" dirty="0"/>
              <a:t> sobre la redundancia y Consistencia de Datos:  </a:t>
            </a:r>
            <a:r>
              <a:rPr lang="es-ES" b="0" baseline="0" dirty="0"/>
              <a:t>E</a:t>
            </a:r>
            <a:r>
              <a:rPr lang="es-VE" sz="1200" b="0" i="0" kern="1200" dirty="0">
                <a:solidFill>
                  <a:schemeClr val="tx1"/>
                </a:solidFill>
                <a:latin typeface="+mn-lt"/>
                <a:ea typeface="+mn-ea"/>
                <a:cs typeface="+mn-cs"/>
              </a:rPr>
              <a:t>n una base de datos no se puede eliminar la redundancia completamente, ya que en ocasiones es necesaria para modelar las relaciones entre los datos, o bien es necesaria para mejorar las prestaciones. Lo que se busca es tener un control sobre esta redundancia,</a:t>
            </a:r>
            <a:r>
              <a:rPr lang="es-VE" sz="1200" b="0" i="0" kern="1200" baseline="0" dirty="0">
                <a:solidFill>
                  <a:schemeClr val="tx1"/>
                </a:solidFill>
                <a:latin typeface="+mn-lt"/>
                <a:ea typeface="+mn-ea"/>
                <a:cs typeface="+mn-cs"/>
              </a:rPr>
              <a:t>  para que no llegue a ser  una redundancia innecesaria. </a:t>
            </a:r>
            <a:r>
              <a:rPr lang="es-ES" sz="1200" b="0" i="0" kern="1200" baseline="0" dirty="0">
                <a:solidFill>
                  <a:schemeClr val="tx1"/>
                </a:solidFill>
                <a:latin typeface="+mn-lt"/>
                <a:ea typeface="+mn-ea"/>
                <a:cs typeface="+mn-cs"/>
              </a:rPr>
              <a:t> </a:t>
            </a:r>
            <a:r>
              <a:rPr lang="es-VE" sz="1200" b="0" i="0" kern="1200" dirty="0">
                <a:solidFill>
                  <a:schemeClr val="tx1"/>
                </a:solidFill>
                <a:latin typeface="+mn-lt"/>
                <a:ea typeface="+mn-ea"/>
                <a:cs typeface="+mn-cs"/>
              </a:rPr>
              <a:t>Eliminando o controlando las redundancias de datos se reduce en gran medida el riesgo de que haya inconsistencias. Si un dato está almacenado una sola vez, cualquier actualización se debe realizar sólo una vez, y está disponible para todos los usuarios inmediatamente. Si un dato está duplicado y el sistema conoce esta redundancia, el propio sistema puede encargarse de garantizar que todas las copias se mantengan consistentes. </a:t>
            </a:r>
            <a:endParaRPr lang="es-ES" baseline="0" dirty="0"/>
          </a:p>
          <a:p>
            <a:endParaRPr lang="es-ES" b="1" baseline="0" dirty="0"/>
          </a:p>
          <a:p>
            <a:r>
              <a:rPr lang="es-ES" b="1" baseline="0" dirty="0"/>
              <a:t>-Compartición de datos: </a:t>
            </a:r>
            <a:r>
              <a:rPr lang="es-VE" sz="1200" b="0" i="0" kern="1200" dirty="0">
                <a:solidFill>
                  <a:schemeClr val="tx1"/>
                </a:solidFill>
                <a:latin typeface="+mn-lt"/>
                <a:ea typeface="+mn-ea"/>
                <a:cs typeface="+mn-cs"/>
              </a:rPr>
              <a:t>En los sistemas  que</a:t>
            </a:r>
            <a:r>
              <a:rPr lang="es-VE" sz="1200" b="0" i="0" kern="1200" baseline="0" dirty="0">
                <a:solidFill>
                  <a:schemeClr val="tx1"/>
                </a:solidFill>
                <a:latin typeface="+mn-lt"/>
                <a:ea typeface="+mn-ea"/>
                <a:cs typeface="+mn-cs"/>
              </a:rPr>
              <a:t> hacen unos de una </a:t>
            </a:r>
            <a:r>
              <a:rPr lang="es-VE" sz="1200" b="0" i="0" kern="1200" baseline="0" dirty="0" err="1">
                <a:solidFill>
                  <a:schemeClr val="tx1"/>
                </a:solidFill>
                <a:latin typeface="+mn-lt"/>
                <a:ea typeface="+mn-ea"/>
                <a:cs typeface="+mn-cs"/>
              </a:rPr>
              <a:t>BD</a:t>
            </a:r>
            <a:r>
              <a:rPr lang="es-VE" sz="1200" b="0" i="0" kern="1200" baseline="0" dirty="0">
                <a:solidFill>
                  <a:schemeClr val="tx1"/>
                </a:solidFill>
                <a:latin typeface="+mn-lt"/>
                <a:ea typeface="+mn-ea"/>
                <a:cs typeface="+mn-cs"/>
              </a:rPr>
              <a:t> </a:t>
            </a:r>
            <a:r>
              <a:rPr lang="es-VE" sz="1200" b="0" i="0" kern="1200" dirty="0">
                <a:solidFill>
                  <a:schemeClr val="tx1"/>
                </a:solidFill>
                <a:latin typeface="+mn-lt"/>
                <a:ea typeface="+mn-ea"/>
                <a:cs typeface="+mn-cs"/>
              </a:rPr>
              <a:t>basado en archivos planos,</a:t>
            </a:r>
            <a:r>
              <a:rPr lang="es-VE" sz="1200" b="0" i="0" kern="1200" baseline="0" dirty="0">
                <a:solidFill>
                  <a:schemeClr val="tx1"/>
                </a:solidFill>
                <a:latin typeface="+mn-lt"/>
                <a:ea typeface="+mn-ea"/>
                <a:cs typeface="+mn-cs"/>
              </a:rPr>
              <a:t> </a:t>
            </a:r>
            <a:r>
              <a:rPr lang="es-VE" sz="1200" b="0" i="0" kern="1200" dirty="0">
                <a:solidFill>
                  <a:schemeClr val="tx1"/>
                </a:solidFill>
                <a:latin typeface="+mn-lt"/>
                <a:ea typeface="+mn-ea"/>
                <a:cs typeface="+mn-cs"/>
              </a:rPr>
              <a:t>los archivos pertenecen a los departamentos  o usuarios que los utilizan, pero en los sistemas de bases de datos creadas con software</a:t>
            </a:r>
            <a:r>
              <a:rPr lang="es-VE" sz="1200" b="0" i="0" kern="1200" baseline="0" dirty="0">
                <a:solidFill>
                  <a:schemeClr val="tx1"/>
                </a:solidFill>
                <a:latin typeface="+mn-lt"/>
                <a:ea typeface="+mn-ea"/>
                <a:cs typeface="+mn-cs"/>
              </a:rPr>
              <a:t> especializado para tal fin</a:t>
            </a:r>
            <a:r>
              <a:rPr lang="es-VE" sz="1200" b="0" i="0" kern="1200" dirty="0">
                <a:solidFill>
                  <a:schemeClr val="tx1"/>
                </a:solidFill>
                <a:latin typeface="+mn-lt"/>
                <a:ea typeface="+mn-ea"/>
                <a:cs typeface="+mn-cs"/>
              </a:rPr>
              <a:t>,  la base de datos pertenece a la empresa y puede ser compartida por todos los usuarios que estén autorizados. Además, las nuevas aplicaciones que se vayan creando pueden utilizar los datos de la base de datos existente.</a:t>
            </a:r>
            <a:endParaRPr lang="es-ES" baseline="0" dirty="0"/>
          </a:p>
          <a:p>
            <a:endParaRPr lang="es-ES" baseline="0" dirty="0"/>
          </a:p>
          <a:p>
            <a:r>
              <a:rPr lang="es-ES" dirty="0"/>
              <a:t>-</a:t>
            </a:r>
            <a:r>
              <a:rPr lang="es-ES" b="1" dirty="0"/>
              <a:t>Facilidad de respaldo:</a:t>
            </a:r>
            <a:r>
              <a:rPr lang="es-ES" b="1" baseline="0" dirty="0"/>
              <a:t> </a:t>
            </a:r>
            <a:r>
              <a:rPr lang="es-ES" baseline="0" dirty="0"/>
              <a:t>con el software especializado </a:t>
            </a:r>
            <a:r>
              <a:rPr lang="es-VE" sz="1200" b="0" i="0" kern="1200" dirty="0">
                <a:solidFill>
                  <a:schemeClr val="tx1"/>
                </a:solidFill>
                <a:latin typeface="+mn-lt"/>
                <a:ea typeface="+mn-ea"/>
                <a:cs typeface="+mn-cs"/>
              </a:rPr>
              <a:t>resulta más fácil replicar una base de datos para mantener una copia de seguridad que hacerlo con un conjunto de archivos almacenados de forma no estructurada.</a:t>
            </a:r>
          </a:p>
          <a:p>
            <a:endParaRPr lang="es-VE" sz="1200" b="0" i="0" kern="1200" dirty="0">
              <a:solidFill>
                <a:schemeClr val="tx1"/>
              </a:solidFill>
              <a:latin typeface="+mn-lt"/>
              <a:ea typeface="+mn-ea"/>
              <a:cs typeface="+mn-cs"/>
            </a:endParaRPr>
          </a:p>
          <a:p>
            <a:r>
              <a:rPr lang="es-ES" dirty="0"/>
              <a:t>- </a:t>
            </a:r>
            <a:r>
              <a:rPr lang="es-ES" b="1" dirty="0"/>
              <a:t>Ayuda al</a:t>
            </a:r>
            <a:r>
              <a:rPr lang="es-ES" b="1" baseline="0" dirty="0"/>
              <a:t> planeta: </a:t>
            </a:r>
            <a:r>
              <a:rPr lang="es-ES" baseline="0" dirty="0"/>
              <a:t>son amigables con el planeta, pues su existencia ayudan a disminuir el consumo de papel.</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16</a:t>
            </a:fld>
            <a:endParaRPr lang="es-E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No</a:t>
            </a:r>
            <a:r>
              <a:rPr lang="es-ES" baseline="0" dirty="0"/>
              <a:t> todo son ventajas. Existen ciertas desventajas como:</a:t>
            </a:r>
          </a:p>
          <a:p>
            <a:endParaRPr lang="es-ES" baseline="0" dirty="0"/>
          </a:p>
          <a:p>
            <a:r>
              <a:rPr lang="es-ES" b="1" baseline="0" dirty="0"/>
              <a:t>- Complejidad</a:t>
            </a:r>
            <a:r>
              <a:rPr lang="es-ES" baseline="0" dirty="0"/>
              <a:t>:  La creación de </a:t>
            </a:r>
            <a:r>
              <a:rPr lang="es-ES" baseline="0" dirty="0" err="1"/>
              <a:t>BD</a:t>
            </a:r>
            <a:r>
              <a:rPr lang="es-ES" baseline="0" dirty="0"/>
              <a:t> supone el uso </a:t>
            </a:r>
            <a:r>
              <a:rPr lang="es-VE" sz="1200" b="0" i="0" kern="1200" dirty="0">
                <a:solidFill>
                  <a:schemeClr val="tx1"/>
                </a:solidFill>
                <a:latin typeface="+mn-lt"/>
                <a:ea typeface="+mn-ea"/>
                <a:cs typeface="+mn-cs"/>
              </a:rPr>
              <a:t> de programas muy complejos con una gran funcionalidad. Se</a:t>
            </a:r>
            <a:r>
              <a:rPr lang="es-VE" sz="1200" b="0" i="0" kern="1200" baseline="0" dirty="0">
                <a:solidFill>
                  <a:schemeClr val="tx1"/>
                </a:solidFill>
                <a:latin typeface="+mn-lt"/>
                <a:ea typeface="+mn-ea"/>
                <a:cs typeface="+mn-cs"/>
              </a:rPr>
              <a:t> necesita de personal especializado que las organizaciones deben contratar o subcontratar</a:t>
            </a:r>
            <a:endParaRPr lang="es-ES" baseline="0" dirty="0"/>
          </a:p>
          <a:p>
            <a:endParaRPr lang="es-ES" baseline="0" dirty="0"/>
          </a:p>
          <a:p>
            <a:r>
              <a:rPr lang="es-ES" baseline="0" dirty="0"/>
              <a:t>-</a:t>
            </a:r>
            <a:r>
              <a:rPr lang="es-ES" b="1" baseline="0" dirty="0"/>
              <a:t>Costo de la inversión: </a:t>
            </a:r>
            <a:r>
              <a:rPr lang="es-ES" baseline="0" dirty="0"/>
              <a:t>para algunas organizaciones el uso de una </a:t>
            </a:r>
            <a:r>
              <a:rPr lang="es-ES" baseline="0" dirty="0" err="1"/>
              <a:t>BD</a:t>
            </a:r>
            <a:r>
              <a:rPr lang="es-ES" baseline="0" dirty="0"/>
              <a:t> puede implicar costos elevados, en algunas ocasiones estos costos estarán asociados a inversión de hardware y en otros pagos de licencias de software. Hay que recalcar que algunos software especializados en la creación y gestión de </a:t>
            </a:r>
            <a:r>
              <a:rPr lang="es-ES" baseline="0" dirty="0" err="1"/>
              <a:t>BD</a:t>
            </a:r>
            <a:r>
              <a:rPr lang="es-ES" baseline="0" dirty="0"/>
              <a:t>, sus licencias debe pagarse en dólares y de forma anual.  A estos costos hay que sumarle el personal capacitado. </a:t>
            </a:r>
          </a:p>
          <a:p>
            <a:endParaRPr lang="es-ES" baseline="0" dirty="0"/>
          </a:p>
          <a:p>
            <a:r>
              <a:rPr lang="es-ES" b="1" baseline="0" dirty="0"/>
              <a:t>- Vulnerabilidad a fallos</a:t>
            </a:r>
            <a:r>
              <a:rPr lang="es-ES" baseline="0" dirty="0"/>
              <a:t>: Como todo en el mundo informático, las </a:t>
            </a:r>
            <a:r>
              <a:rPr lang="es-ES" baseline="0" dirty="0" err="1"/>
              <a:t>BD</a:t>
            </a:r>
            <a:r>
              <a:rPr lang="es-ES" baseline="0" dirty="0"/>
              <a:t> no están exentas de presentar fallos. Las </a:t>
            </a:r>
            <a:r>
              <a:rPr lang="es-ES" baseline="0" dirty="0" err="1"/>
              <a:t>Bd</a:t>
            </a:r>
            <a:r>
              <a:rPr lang="es-ES" baseline="0" dirty="0"/>
              <a:t> tienen un punto débil sobre todo en Venezuela, y es que su disponibilidad depende del suministro de energía eléctrica. Esto podría poner en jaque a organizaciones que tengan la mayoría de sus procesos o por lo menos los medulares, sujetos al uso de </a:t>
            </a:r>
            <a:r>
              <a:rPr lang="es-ES" baseline="0" dirty="0" err="1"/>
              <a:t>BD</a:t>
            </a:r>
            <a:r>
              <a:rPr lang="es-ES" baseline="0" dirty="0"/>
              <a:t>. Una universidad que lleve a cabo su proceso de inscripción de forma automatizada se verá paralizada en este proceso medular tan importante, o si existe un protocolo de sistema manual, el proceso se retardaría significativamente.</a:t>
            </a:r>
          </a:p>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17</a:t>
            </a:fld>
            <a:endParaRPr lang="es-E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Antes</a:t>
            </a:r>
            <a:r>
              <a:rPr lang="es-ES" baseline="0" dirty="0"/>
              <a:t> del uso masivo de software propios para la creación y manejo de </a:t>
            </a:r>
            <a:r>
              <a:rPr lang="es-ES" baseline="0" dirty="0" err="1"/>
              <a:t>BD</a:t>
            </a:r>
            <a:r>
              <a:rPr lang="es-ES" baseline="0" dirty="0"/>
              <a:t>, las bases  de datos se creaban apoyadas en el uso de archivos planos (</a:t>
            </a:r>
            <a:r>
              <a:rPr lang="es-ES" baseline="0" dirty="0" err="1"/>
              <a:t>txt</a:t>
            </a:r>
            <a:r>
              <a:rPr lang="es-ES" baseline="0" dirty="0"/>
              <a:t>).</a:t>
            </a:r>
          </a:p>
          <a:p>
            <a:endParaRPr lang="es-ES" baseline="0" dirty="0"/>
          </a:p>
          <a:p>
            <a:r>
              <a:rPr lang="es-ES" dirty="0"/>
              <a:t>Lo que vemos</a:t>
            </a:r>
            <a:r>
              <a:rPr lang="es-ES" baseline="0" dirty="0"/>
              <a:t> en esta lámina y en la siguiente es un ejemplo de un sistema de información de una universidad basado en archivos planos. </a:t>
            </a:r>
          </a:p>
          <a:p>
            <a:endParaRPr lang="es-ES" baseline="0" dirty="0"/>
          </a:p>
          <a:p>
            <a:r>
              <a:rPr lang="es-ES" baseline="0" dirty="0"/>
              <a:t>En esta diapositiva se presentan 2 archivos. En el primero descansan los datos de los estudiantes de nuevo ingreso (archivo de matriculación), y en el segundo se depositan los datos de los estudiantes para la parte del sistema que trabaja en la biblioteca. </a:t>
            </a:r>
          </a:p>
          <a:p>
            <a:r>
              <a:rPr lang="es-ES" baseline="0" dirty="0"/>
              <a:t>Nótese que a los usuarios del sistema de la biblioteca le interesan otros datos que no les interesa a los usuarios del sistema de matriculación.</a:t>
            </a:r>
          </a:p>
          <a:p>
            <a:endParaRPr lang="es-ES" baseline="0" dirty="0"/>
          </a:p>
          <a:p>
            <a:r>
              <a:rPr lang="es-ES" baseline="0" dirty="0"/>
              <a:t>Podemos ver que no existe homogeneidad en la dirección de los estudiantes, aún cuando corresponda a la misma zona (elipse amarilla). Por si fuera poco el estudiante debe registrar dos veces su data conduciendo a errores de inconsistencia como los que están encerrados en la elipse roja. </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18</a:t>
            </a:fld>
            <a:endParaRPr lang="es-E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Estos dos</a:t>
            </a:r>
            <a:r>
              <a:rPr lang="es-ES" baseline="0" dirty="0"/>
              <a:t> archivos corresponden al sistema de préstamos de libros de la biblioteca. </a:t>
            </a:r>
          </a:p>
          <a:p>
            <a:r>
              <a:rPr lang="es-ES" baseline="0" dirty="0"/>
              <a:t>Podemos observar como en el archivo de almacenamiento de los datos de los libros, se presenta un problema con el identificador del libro </a:t>
            </a:r>
            <a:r>
              <a:rPr lang="es-ES" i="1" baseline="0" dirty="0"/>
              <a:t>Fundamentos de Contabilidad</a:t>
            </a:r>
            <a:r>
              <a:rPr lang="es-ES" baseline="0" dirty="0"/>
              <a:t>. Aquí se percibe problemas de integridad de data que puede propagarse a otros archivos que conforman la base de datos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19</a:t>
            </a:fld>
            <a:endParaRPr lang="es-E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Sabemos</a:t>
            </a:r>
            <a:r>
              <a:rPr lang="es-ES" baseline="0" dirty="0"/>
              <a:t> que un dato en sí mismo no es de mucha utilidad si no está en un contexto. El dato es la respuesta a una solicitud de información</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a:t>
            </a:fld>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¿Qué</a:t>
            </a:r>
            <a:r>
              <a:rPr lang="es-ES" baseline="0" dirty="0"/>
              <a:t> problemas arrastran este tipo de sistemas basados en el uso de archivos planos?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20</a:t>
            </a:fld>
            <a:endParaRPr lang="es-E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Char char="-"/>
              <a:tabLst/>
              <a:defRPr/>
            </a:pPr>
            <a:r>
              <a:rPr lang="es-ES" dirty="0"/>
              <a:t>Lo</a:t>
            </a:r>
            <a:r>
              <a:rPr lang="es-ES" baseline="0" dirty="0"/>
              <a:t> primero que podemos ver es que existe redundancia, existe duplicidad de data de los alumnos, lo que conlleva a la inconsistencia, ya que vemos diferentes números de teléfono para el estudiante </a:t>
            </a:r>
            <a:r>
              <a:rPr lang="es-ES" baseline="0" dirty="0" err="1"/>
              <a:t>ASBEL</a:t>
            </a:r>
            <a:r>
              <a:rPr lang="es-ES" baseline="0" dirty="0"/>
              <a:t> PINTO. </a:t>
            </a:r>
          </a:p>
          <a:p>
            <a:pPr>
              <a:buFontTx/>
              <a:buChar char="-"/>
            </a:pPr>
            <a:endParaRPr lang="es-ES" baseline="0" dirty="0"/>
          </a:p>
          <a:p>
            <a:pPr>
              <a:buFontTx/>
              <a:buChar char="-"/>
            </a:pPr>
            <a:r>
              <a:rPr lang="es-ES" baseline="0" dirty="0"/>
              <a:t>Cada archivo (el de matriculación y el de registro de biblioteca) se convierte en una isla de datos, los datos no se están compartiendo con las aplicaciones que lo ameritan, lo que conlleva a la dificultad de acceso a la data.</a:t>
            </a:r>
          </a:p>
          <a:p>
            <a:pPr>
              <a:buFontTx/>
              <a:buChar char="-"/>
            </a:pPr>
            <a:endParaRPr lang="es-ES" baseline="0" dirty="0"/>
          </a:p>
          <a:p>
            <a:pPr>
              <a:buFontTx/>
              <a:buChar char="-"/>
            </a:pPr>
            <a:r>
              <a:rPr lang="es-VE" sz="1200" b="0" i="0" kern="1200" baseline="0" dirty="0">
                <a:solidFill>
                  <a:schemeClr val="tx1"/>
                </a:solidFill>
                <a:latin typeface="+mn-lt"/>
                <a:ea typeface="+mn-ea"/>
                <a:cs typeface="+mn-cs"/>
              </a:rPr>
              <a:t> La integridad de los datos también es otro problema, vimos que el identificador del libro Fundamentos de contabilidad tiene dos formatos distintos. </a:t>
            </a:r>
          </a:p>
          <a:p>
            <a:pPr>
              <a:buFontTx/>
              <a:buChar char="-"/>
            </a:pPr>
            <a:endParaRPr lang="es-VE" sz="1200" b="0" i="0" kern="1200" baseline="0" dirty="0">
              <a:solidFill>
                <a:schemeClr val="tx1"/>
              </a:solidFill>
              <a:latin typeface="+mn-lt"/>
              <a:ea typeface="+mn-ea"/>
              <a:cs typeface="+mn-cs"/>
            </a:endParaRPr>
          </a:p>
          <a:p>
            <a:pPr>
              <a:buFontTx/>
              <a:buChar char="-"/>
            </a:pPr>
            <a:r>
              <a:rPr lang="es-VE" sz="1200" b="0" i="0" kern="1200" baseline="0" dirty="0">
                <a:solidFill>
                  <a:schemeClr val="tx1"/>
                </a:solidFill>
                <a:latin typeface="+mn-lt"/>
                <a:ea typeface="+mn-ea"/>
                <a:cs typeface="+mn-cs"/>
              </a:rPr>
              <a:t>Al trabajar con archivos planos no existe control sobre la concurrencia, si dos o más usuarios estuvieran intentando acceder al mismo archivo al mismo tiempo podría generar problemas, e</a:t>
            </a:r>
            <a:r>
              <a:rPr lang="es-VE" sz="1200" b="0" i="0" kern="1200" dirty="0">
                <a:solidFill>
                  <a:schemeClr val="tx1"/>
                </a:solidFill>
                <a:latin typeface="+mn-lt"/>
                <a:ea typeface="+mn-ea"/>
                <a:cs typeface="+mn-cs"/>
              </a:rPr>
              <a:t>l acceso simultáneo puede dar como resultados información inconsistente o simplemente incorrecta.</a:t>
            </a:r>
            <a:endParaRPr lang="es-ES" baseline="0" dirty="0"/>
          </a:p>
          <a:p>
            <a:pPr>
              <a:buFontTx/>
              <a:buChar char="-"/>
            </a:pPr>
            <a:endParaRPr lang="es-VE" sz="1200" b="0" i="0" kern="1200" dirty="0">
              <a:solidFill>
                <a:schemeClr val="tx1"/>
              </a:solidFill>
              <a:latin typeface="+mn-lt"/>
              <a:ea typeface="+mn-ea"/>
              <a:cs typeface="+mn-cs"/>
            </a:endParaRPr>
          </a:p>
          <a:p>
            <a:pPr>
              <a:buFontTx/>
              <a:buChar char="-"/>
            </a:pPr>
            <a:r>
              <a:rPr lang="es-VE" sz="1200" b="0" i="0" kern="1200" dirty="0">
                <a:solidFill>
                  <a:schemeClr val="tx1"/>
                </a:solidFill>
                <a:latin typeface="+mn-lt"/>
                <a:ea typeface="+mn-ea"/>
                <a:cs typeface="+mn-cs"/>
              </a:rPr>
              <a:t>Cuando se trabaja con </a:t>
            </a:r>
            <a:r>
              <a:rPr lang="es-VE" sz="1200" b="0" i="0" kern="1200" dirty="0" err="1">
                <a:solidFill>
                  <a:schemeClr val="tx1"/>
                </a:solidFill>
                <a:latin typeface="+mn-lt"/>
                <a:ea typeface="+mn-ea"/>
                <a:cs typeface="+mn-cs"/>
              </a:rPr>
              <a:t>BD</a:t>
            </a:r>
            <a:r>
              <a:rPr lang="es-VE" sz="1200" b="0" i="0" kern="1200" baseline="0" dirty="0">
                <a:solidFill>
                  <a:schemeClr val="tx1"/>
                </a:solidFill>
                <a:latin typeface="+mn-lt"/>
                <a:ea typeface="+mn-ea"/>
                <a:cs typeface="+mn-cs"/>
              </a:rPr>
              <a:t> </a:t>
            </a:r>
            <a:r>
              <a:rPr lang="es-VE" sz="1200" b="0" i="0" kern="1200" dirty="0">
                <a:solidFill>
                  <a:schemeClr val="tx1"/>
                </a:solidFill>
                <a:latin typeface="+mn-lt"/>
                <a:ea typeface="+mn-ea"/>
                <a:cs typeface="+mn-cs"/>
              </a:rPr>
              <a:t>las modificaciones realizadas</a:t>
            </a:r>
            <a:r>
              <a:rPr lang="es-VE" sz="1200" b="0" i="0" kern="1200" baseline="0" dirty="0">
                <a:solidFill>
                  <a:schemeClr val="tx1"/>
                </a:solidFill>
                <a:latin typeface="+mn-lt"/>
                <a:ea typeface="+mn-ea"/>
                <a:cs typeface="+mn-cs"/>
              </a:rPr>
              <a:t> </a:t>
            </a:r>
            <a:r>
              <a:rPr lang="es-VE" sz="1200" b="0" i="0" kern="1200" dirty="0">
                <a:solidFill>
                  <a:schemeClr val="tx1"/>
                </a:solidFill>
                <a:latin typeface="+mn-lt"/>
                <a:ea typeface="+mn-ea"/>
                <a:cs typeface="+mn-cs"/>
              </a:rPr>
              <a:t>(agregar, borrar o modificar) deben seguir la regla de todo o nada. Esto significa que ante un fallo del sistema la transacción no puede quedar a medias,</a:t>
            </a:r>
            <a:r>
              <a:rPr lang="es-VE" sz="1200" b="0" i="0" kern="1200" baseline="0" dirty="0">
                <a:solidFill>
                  <a:schemeClr val="tx1"/>
                </a:solidFill>
                <a:latin typeface="+mn-lt"/>
                <a:ea typeface="+mn-ea"/>
                <a:cs typeface="+mn-cs"/>
              </a:rPr>
              <a:t> </a:t>
            </a:r>
            <a:r>
              <a:rPr lang="es-VE" sz="1200" b="0" i="0" kern="1200" dirty="0">
                <a:solidFill>
                  <a:schemeClr val="tx1"/>
                </a:solidFill>
                <a:latin typeface="+mn-lt"/>
                <a:ea typeface="+mn-ea"/>
                <a:cs typeface="+mn-cs"/>
              </a:rPr>
              <a:t>cuando ocurre una falla esta debería</a:t>
            </a:r>
            <a:r>
              <a:rPr lang="es-VE" sz="1200" b="0" i="0" kern="1200" baseline="0" dirty="0">
                <a:solidFill>
                  <a:schemeClr val="tx1"/>
                </a:solidFill>
                <a:latin typeface="+mn-lt"/>
                <a:ea typeface="+mn-ea"/>
                <a:cs typeface="+mn-cs"/>
              </a:rPr>
              <a:t> ser </a:t>
            </a:r>
            <a:r>
              <a:rPr lang="es-VE" sz="1200" b="0" i="0" kern="1200" dirty="0">
                <a:solidFill>
                  <a:schemeClr val="tx1"/>
                </a:solidFill>
                <a:latin typeface="+mn-lt"/>
                <a:ea typeface="+mn-ea"/>
                <a:cs typeface="+mn-cs"/>
              </a:rPr>
              <a:t>detectada, procediendo</a:t>
            </a:r>
            <a:r>
              <a:rPr lang="es-VE" sz="1200" b="0" i="0" kern="1200" baseline="0" dirty="0">
                <a:solidFill>
                  <a:schemeClr val="tx1"/>
                </a:solidFill>
                <a:latin typeface="+mn-lt"/>
                <a:ea typeface="+mn-ea"/>
                <a:cs typeface="+mn-cs"/>
              </a:rPr>
              <a:t> a </a:t>
            </a:r>
            <a:r>
              <a:rPr lang="es-VE" sz="1200" b="0" i="0" kern="1200" dirty="0">
                <a:solidFill>
                  <a:schemeClr val="tx1"/>
                </a:solidFill>
                <a:latin typeface="+mn-lt"/>
                <a:ea typeface="+mn-ea"/>
                <a:cs typeface="+mn-cs"/>
              </a:rPr>
              <a:t>restaurar los datos al estado de consistencia anterior.</a:t>
            </a:r>
            <a:r>
              <a:rPr lang="es-VE" sz="1200" b="0" i="0" kern="1200" baseline="0" dirty="0">
                <a:solidFill>
                  <a:schemeClr val="tx1"/>
                </a:solidFill>
                <a:latin typeface="+mn-lt"/>
                <a:ea typeface="+mn-ea"/>
                <a:cs typeface="+mn-cs"/>
              </a:rPr>
              <a:t> Esto se llama atomicidad y</a:t>
            </a:r>
            <a:r>
              <a:rPr lang="es-VE" sz="1200" b="0" i="0" kern="1200" dirty="0">
                <a:solidFill>
                  <a:schemeClr val="tx1"/>
                </a:solidFill>
                <a:latin typeface="+mn-lt"/>
                <a:ea typeface="+mn-ea"/>
                <a:cs typeface="+mn-cs"/>
              </a:rPr>
              <a:t> es la propiedad que asegura que una operación se ha realizado o no.</a:t>
            </a:r>
            <a:r>
              <a:rPr lang="es-VE" sz="1200" b="0" i="0" kern="1200" baseline="0" dirty="0">
                <a:solidFill>
                  <a:schemeClr val="tx1"/>
                </a:solidFill>
                <a:latin typeface="+mn-lt"/>
                <a:ea typeface="+mn-ea"/>
                <a:cs typeface="+mn-cs"/>
              </a:rPr>
              <a:t> En sistemas basados en archivos planos esta propiedad e</a:t>
            </a:r>
            <a:r>
              <a:rPr lang="es-VE" sz="1200" b="0" i="0" kern="1200" dirty="0">
                <a:solidFill>
                  <a:schemeClr val="tx1"/>
                </a:solidFill>
                <a:latin typeface="+mn-lt"/>
                <a:ea typeface="+mn-ea"/>
                <a:cs typeface="+mn-cs"/>
              </a:rPr>
              <a:t>s difícil de  asegurar.</a:t>
            </a:r>
          </a:p>
          <a:p>
            <a:pPr>
              <a:buFontTx/>
              <a:buChar char="-"/>
            </a:pPr>
            <a:endParaRPr lang="es-VE" sz="1200" b="0" i="0" kern="1200" dirty="0">
              <a:solidFill>
                <a:schemeClr val="tx1"/>
              </a:solidFill>
              <a:latin typeface="+mn-lt"/>
              <a:ea typeface="+mn-ea"/>
              <a:cs typeface="+mn-cs"/>
            </a:endParaRPr>
          </a:p>
          <a:p>
            <a:pPr>
              <a:buFontTx/>
              <a:buChar char="-"/>
            </a:pPr>
            <a:r>
              <a:rPr lang="es-VE" sz="1200" b="0" i="0" kern="1200" dirty="0">
                <a:solidFill>
                  <a:schemeClr val="tx1"/>
                </a:solidFill>
                <a:latin typeface="+mn-lt"/>
                <a:ea typeface="+mn-ea"/>
                <a:cs typeface="+mn-cs"/>
              </a:rPr>
              <a:t>La seguridad queda</a:t>
            </a:r>
            <a:r>
              <a:rPr lang="es-VE" sz="1200" b="0" i="0" kern="1200" baseline="0" dirty="0">
                <a:solidFill>
                  <a:schemeClr val="tx1"/>
                </a:solidFill>
                <a:latin typeface="+mn-lt"/>
                <a:ea typeface="+mn-ea"/>
                <a:cs typeface="+mn-cs"/>
              </a:rPr>
              <a:t> totalmente en manos del programador de aplicaciones dejando esta área tan importante vulnerable a fallos</a:t>
            </a:r>
            <a:endParaRPr lang="es-VE" sz="1200" b="0" i="0" kern="1200" dirty="0">
              <a:solidFill>
                <a:schemeClr val="tx1"/>
              </a:solidFill>
              <a:latin typeface="+mn-lt"/>
              <a:ea typeface="+mn-ea"/>
              <a:cs typeface="+mn-cs"/>
            </a:endParaRPr>
          </a:p>
          <a:p>
            <a:pPr>
              <a:buFontTx/>
              <a:buChar char="-"/>
            </a:pP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21</a:t>
            </a:fld>
            <a:endParaRPr lang="es-E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En esta lámina</a:t>
            </a:r>
            <a:r>
              <a:rPr lang="es-ES" baseline="0" dirty="0"/>
              <a:t> se presentan un resumen de las diferencias entre algunos aspectos de un sistema basado en archivos planos </a:t>
            </a:r>
            <a:r>
              <a:rPr lang="es-ES" baseline="0"/>
              <a:t>y un </a:t>
            </a:r>
            <a:r>
              <a:rPr lang="es-ES" baseline="0" dirty="0"/>
              <a:t>sistema basado en </a:t>
            </a:r>
            <a:r>
              <a:rPr lang="es-ES" baseline="0" dirty="0" err="1"/>
              <a:t>BD</a:t>
            </a:r>
            <a:r>
              <a:rPr lang="es-ES" baseline="0" dirty="0"/>
              <a:t> gestionadas con software para tal fin.</a:t>
            </a:r>
          </a:p>
          <a:p>
            <a:endParaRPr lang="es-ES" baseline="0" dirty="0"/>
          </a:p>
          <a:p>
            <a:r>
              <a:rPr lang="es-ES" baseline="0" dirty="0"/>
              <a:t>Bien, con esta lámina finalizo la primera entrega de la unidad. En la próxima entrega estaremos hablando entre otras cosas, del software especializado para la creación y gestión de </a:t>
            </a:r>
            <a:r>
              <a:rPr lang="es-ES" baseline="0" dirty="0" err="1"/>
              <a:t>BD</a:t>
            </a:r>
            <a:r>
              <a:rPr lang="es-ES" baseline="0" dirty="0"/>
              <a:t>.</a:t>
            </a:r>
          </a:p>
          <a:p>
            <a:endParaRPr lang="es-ES" baseline="0" dirty="0"/>
          </a:p>
          <a:p>
            <a:r>
              <a:rPr lang="es-ES" baseline="0" dirty="0"/>
              <a:t>Cualquier comentario pueden dejarlo en el foro o a mi dirección de correo m.raquel.herrera@gmail.com</a:t>
            </a:r>
          </a:p>
          <a:p>
            <a:endParaRPr lang="es-ES" baseline="0" dirty="0"/>
          </a:p>
          <a:p>
            <a:r>
              <a:rPr lang="es-ES" baseline="0" dirty="0"/>
              <a:t>Buen día para todos.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22</a:t>
            </a:fld>
            <a:endParaRPr lang="es-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87D77045-401A-4D5E-BFE3-54C21A8A6634}" type="slidenum">
              <a:rPr lang="es-ES" smtClean="0"/>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Los datos cuantitativos</a:t>
            </a:r>
            <a:r>
              <a:rPr lang="es-ES" baseline="0" dirty="0"/>
              <a:t> como su palabra lo indica, se refiere a aquellos que indican cantidad. Por su parte, los cualitativos expresan cualidad de algo o alguien, y estos tipos de datos a su vez pueden ser nominales, que se refieren a …. Y también tenemos  a los </a:t>
            </a:r>
            <a:r>
              <a:rPr lang="es-ES" baseline="0" dirty="0" err="1"/>
              <a:t>datso</a:t>
            </a:r>
            <a:r>
              <a:rPr lang="es-ES" baseline="0" dirty="0"/>
              <a:t> ordinales que están expresados a partir de una escala, es decir </a:t>
            </a:r>
            <a:r>
              <a:rPr lang="es-VE" sz="1200" b="0" i="0" kern="1200" dirty="0">
                <a:solidFill>
                  <a:schemeClr val="tx1"/>
                </a:solidFill>
                <a:latin typeface="+mn-lt"/>
                <a:ea typeface="+mn-ea"/>
                <a:cs typeface="+mn-cs"/>
              </a:rPr>
              <a:t>muestran cierto orden de intensidad o jerarquía</a:t>
            </a:r>
            <a:r>
              <a:rPr lang="es-ES" baseline="0" dirty="0"/>
              <a:t> (Bien, mal, regular. De acuerdo, en desacuerdo, Totalmente en desacuerdo… Etc.)</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87D77045-401A-4D5E-BFE3-54C21A8A6634}"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Los</a:t>
            </a:r>
            <a:r>
              <a:rPr lang="es-ES" baseline="0" dirty="0"/>
              <a:t> datos por sí mismos no brindan información relevante, es a través de la relación de estos que obtenemos información. Por ejemplo, no es lo mismo que nos digan 01-07-2008, a que se relacione esa cadena de caracteres con la fecha de nacimiento de alguien llamado Gabriela Flores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87D77045-401A-4D5E-BFE3-54C21A8A6634}" type="slidenum">
              <a:rPr lang="es-ES" smtClean="0"/>
              <a:pPr/>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Desde</a:t>
            </a:r>
            <a:r>
              <a:rPr lang="es-ES" baseline="0" dirty="0"/>
              <a:t> la definición más básica o elemental, podemos decir simplemente que una base de datos es un “almacén o repositorio de datos”. Visto desde ese punto de vista, una </a:t>
            </a:r>
            <a:r>
              <a:rPr lang="es-ES" baseline="0" dirty="0" err="1"/>
              <a:t>BD</a:t>
            </a:r>
            <a:r>
              <a:rPr lang="es-ES" baseline="0" dirty="0"/>
              <a:t> podría estar constituida por una sencilla carpeta en físico donde estén contenidos los expedientes de unos estudiantes, o una hoja de </a:t>
            </a:r>
            <a:r>
              <a:rPr lang="es-ES" baseline="0" dirty="0" err="1"/>
              <a:t>excel</a:t>
            </a:r>
            <a:r>
              <a:rPr lang="es-ES" baseline="0" dirty="0"/>
              <a:t> donde tengamos los precios y las cantidades en existencia de un listado de productos, o un archivador donde se guarden las ventas por mes de una compañía de larga data.</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Sin embargo,</a:t>
            </a:r>
            <a:r>
              <a:rPr lang="es-ES" baseline="0" dirty="0"/>
              <a:t> para nuestros propósitos, debemos profundizar el concepto y llevarlo a términos automatizados. Así vamos a conseguir la definición de varios autores que les comparto, de los cuales  quiero destacar ciertos aspectos:</a:t>
            </a:r>
          </a:p>
          <a:p>
            <a:r>
              <a:rPr lang="es-ES" baseline="0" dirty="0" err="1"/>
              <a:t>Mannino</a:t>
            </a:r>
            <a:r>
              <a:rPr lang="es-ES" baseline="0" dirty="0"/>
              <a:t> habla de </a:t>
            </a:r>
            <a:r>
              <a:rPr lang="es-ES" b="1" i="0" baseline="0" dirty="0"/>
              <a:t>datos persistentes</a:t>
            </a:r>
            <a:r>
              <a:rPr lang="es-ES" baseline="0" dirty="0"/>
              <a:t>, esta persistencia está relacionada a la permanencia o durabilidad de los datos en el tiempo, y vemos también la palabra “</a:t>
            </a:r>
            <a:r>
              <a:rPr lang="es-ES" b="1" i="0" baseline="0" dirty="0"/>
              <a:t>compartirse”</a:t>
            </a:r>
            <a:r>
              <a:rPr lang="es-ES" baseline="0" dirty="0"/>
              <a:t>. Una de las bondades de las </a:t>
            </a:r>
            <a:r>
              <a:rPr lang="es-ES" baseline="0" dirty="0" err="1"/>
              <a:t>BD</a:t>
            </a:r>
            <a:r>
              <a:rPr lang="es-ES" baseline="0" dirty="0"/>
              <a:t> es que podemos compartir esos datos entre los usuarios que así lo requieran en tiempo real. </a:t>
            </a:r>
          </a:p>
          <a:p>
            <a:r>
              <a:rPr lang="es-ES" baseline="0" dirty="0"/>
              <a:t>Por su parte, Kendall y Kendall, hacen mención a “datos significativos”. Los datos deben tener un significado importante para la organización o usuarios que se sirvan de estos. No tiene sentido que así no sea. Todo dato almacenado debe brindar respuesta a una necesidad de información de los usuarios de la </a:t>
            </a:r>
            <a:r>
              <a:rPr lang="es-ES" baseline="0" dirty="0" err="1"/>
              <a:t>BD</a:t>
            </a:r>
            <a:r>
              <a:rPr lang="es-ES" baseline="0" dirty="0"/>
              <a:t>.</a:t>
            </a:r>
          </a:p>
        </p:txBody>
      </p:sp>
      <p:sp>
        <p:nvSpPr>
          <p:cNvPr id="4" name="Slide Number Placeholder 3"/>
          <p:cNvSpPr>
            <a:spLocks noGrp="1"/>
          </p:cNvSpPr>
          <p:nvPr>
            <p:ph type="sldNum" sz="quarter" idx="10"/>
          </p:nvPr>
        </p:nvSpPr>
        <p:spPr/>
        <p:txBody>
          <a:bodyPr/>
          <a:lstStyle/>
          <a:p>
            <a:fld id="{87D77045-401A-4D5E-BFE3-54C21A8A6634}"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44" name="Shape 43"/>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36" name="Shape 35"/>
          <p:cNvSpPr>
            <a:spLocks/>
          </p:cNvSpPr>
          <p:nvPr/>
        </p:nvSpPr>
        <p:spPr bwMode="auto">
          <a:xfrm>
            <a:off x="4821864" y="1066800"/>
            <a:ext cx="4343400"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p>
            <a:endParaRPr lang="es-ES"/>
          </a:p>
        </p:txBody>
      </p:sp>
      <p:sp>
        <p:nvSpPr>
          <p:cNvPr id="43" name="Shape 42"/>
          <p:cNvSpPr>
            <a:spLocks/>
          </p:cNvSpPr>
          <p:nvPr/>
        </p:nvSpPr>
        <p:spPr bwMode="auto">
          <a:xfrm>
            <a:off x="290624" y="-14176"/>
            <a:ext cx="5562600" cy="6553200"/>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2" name="Shape 21"/>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4" name="Shape 23"/>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6" name="Shape 25"/>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7" name="Shape 26"/>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8" name="Date Placeholder 27"/>
          <p:cNvSpPr>
            <a:spLocks noGrp="1"/>
          </p:cNvSpPr>
          <p:nvPr>
            <p:ph type="dt" sz="half" idx="10"/>
          </p:nvPr>
        </p:nvSpPr>
        <p:spPr>
          <a:xfrm>
            <a:off x="6477000" y="6416675"/>
            <a:ext cx="2133600" cy="365125"/>
          </a:xfrm>
        </p:spPr>
        <p:txBody>
          <a:bodyPr/>
          <a:lstStyle/>
          <a:p>
            <a:fld id="{743653DA-8BF4-4869-96FE-9BCF43372D46}" type="datetimeFigureOut">
              <a:rPr lang="es-ES"/>
              <a:pPr/>
              <a:t>09/05/2022</a:t>
            </a:fld>
            <a:endParaRPr lang="es-ES"/>
          </a:p>
        </p:txBody>
      </p:sp>
      <p:sp>
        <p:nvSpPr>
          <p:cNvPr id="17" name="Footer Placeholder 16"/>
          <p:cNvSpPr>
            <a:spLocks noGrp="1"/>
          </p:cNvSpPr>
          <p:nvPr>
            <p:ph type="ftr" sz="quarter" idx="11"/>
          </p:nvPr>
        </p:nvSpPr>
        <p:spPr>
          <a:xfrm>
            <a:off x="914400" y="6416675"/>
            <a:ext cx="5562600" cy="365125"/>
          </a:xfrm>
        </p:spPr>
        <p:txBody>
          <a:bodyPr/>
          <a:lstStyle/>
          <a:p>
            <a:endParaRPr lang="es-ES"/>
          </a:p>
        </p:txBody>
      </p:sp>
      <p:sp>
        <p:nvSpPr>
          <p:cNvPr id="29" name="Slide Number Placeholder 28"/>
          <p:cNvSpPr>
            <a:spLocks noGrp="1"/>
          </p:cNvSpPr>
          <p:nvPr>
            <p:ph type="sldNum" sz="quarter" idx="12"/>
          </p:nvPr>
        </p:nvSpPr>
        <p:spPr>
          <a:xfrm>
            <a:off x="8610600" y="6416675"/>
            <a:ext cx="457200" cy="365125"/>
          </a:xfrm>
        </p:spPr>
        <p:txBody>
          <a:bodyPr/>
          <a:lstStyle/>
          <a:p>
            <a:fld id="{72AC53DF-4216-466D-99A7-94400E6C2A25}" type="slidenum">
              <a:rPr/>
              <a:pPr/>
              <a:t>‹Nº›</a:t>
            </a:fld>
            <a:endParaRPr lang="es-E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45" name="Rectangle 44"/>
          <p:cNvSpPr/>
          <p:nvPr/>
        </p:nvSpPr>
        <p:spPr>
          <a:xfrm>
            <a:off x="363160" y="402264"/>
            <a:ext cx="850392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8" name="Title 7"/>
          <p:cNvSpPr>
            <a:spLocks noGrp="1"/>
          </p:cNvSpPr>
          <p:nvPr>
            <p:ph type="ctrTitle"/>
          </p:nvPr>
        </p:nvSpPr>
        <p:spPr>
          <a:xfrm>
            <a:off x="533400" y="464504"/>
            <a:ext cx="8153400" cy="774192"/>
          </a:xfrm>
        </p:spPr>
        <p:txBody>
          <a:bodyPr/>
          <a:lstStyle>
            <a:lvl1pPr marR="9144" algn="r" latinLnBrk="0">
              <a:defRPr lang="es-ES" sz="3800"/>
            </a:lvl1pPr>
            <a:extLst/>
          </a:lstStyle>
          <a:p>
            <a:r>
              <a:rPr lang="es-ES"/>
              <a:t>Haga clic para modificar el estilo de título del patrón</a:t>
            </a:r>
          </a:p>
        </p:txBody>
      </p:sp>
      <p:sp>
        <p:nvSpPr>
          <p:cNvPr id="9" name="Subtitle 8"/>
          <p:cNvSpPr>
            <a:spLocks noGrp="1"/>
          </p:cNvSpPr>
          <p:nvPr>
            <p:ph type="subTitle" idx="1"/>
          </p:nvPr>
        </p:nvSpPr>
        <p:spPr>
          <a:xfrm>
            <a:off x="4838381" y="1371600"/>
            <a:ext cx="3848419" cy="457200"/>
          </a:xfrm>
        </p:spPr>
        <p:txBody>
          <a:bodyPr tIns="0"/>
          <a:lstStyle>
            <a:lvl1pPr marL="0" indent="0" algn="r" latinLnBrk="0">
              <a:spcBef>
                <a:spcPts val="0"/>
              </a:spcBef>
              <a:buNone/>
              <a:defRPr lang="es-ES"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a:t>Haga clic para modificar el estilo de subtítulo del patrón</a:t>
            </a:r>
          </a:p>
        </p:txBody>
      </p:sp>
      <p:sp>
        <p:nvSpPr>
          <p:cNvPr id="58" name="Rectangle 5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59" name="Rectangle 5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0" name="Rectangle 5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1" name="Rectangle 6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2" name="Rectangle 6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Date Placeholder 3"/>
          <p:cNvSpPr>
            <a:spLocks noGrp="1"/>
          </p:cNvSpPr>
          <p:nvPr>
            <p:ph type="dt" sz="half" idx="10"/>
          </p:nvPr>
        </p:nvSpPr>
        <p:spPr/>
        <p:txBody>
          <a:bodyPr/>
          <a:lstStyle/>
          <a:p>
            <a:fld id="{B7129108-AC8D-4212-9283-60D9E99BF07A}" type="datetimeFigureOut">
              <a:rPr lang="es-ES"/>
              <a:pPr/>
              <a:t>09/05/2022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D93096-5B34-4342-9326-69289CEAE4C2}" type="slidenum">
              <a: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latinLnBrk="0">
              <a:buNone/>
              <a:defRPr lang="es-ES" sz="4000" b="1" cap="all">
                <a:ln/>
                <a:solidFill>
                  <a:schemeClr val="tx1"/>
                </a:solidFill>
                <a:effectLst>
                  <a:reflection blurRad="12700" stA="50000" endPos="50000" dir="5400000" sy="-100000" rotWithShape="0"/>
                </a:effectLst>
              </a:defRPr>
            </a:lvl1pPr>
            <a:extLst/>
          </a:lstStyle>
          <a:p>
            <a:r>
              <a:rPr lang="es-ES"/>
              <a:t>Haga clic para modificar el estilo de título del patrón</a:t>
            </a:r>
          </a:p>
        </p:txBody>
      </p:sp>
      <p:sp>
        <p:nvSpPr>
          <p:cNvPr id="3" name="Text Placeholder 2"/>
          <p:cNvSpPr>
            <a:spLocks noGrp="1"/>
          </p:cNvSpPr>
          <p:nvPr>
            <p:ph type="body" idx="1"/>
          </p:nvPr>
        </p:nvSpPr>
        <p:spPr>
          <a:xfrm>
            <a:off x="914400" y="5334000"/>
            <a:ext cx="7772400" cy="1052512"/>
          </a:xfrm>
        </p:spPr>
        <p:txBody>
          <a:bodyPr anchor="t"/>
          <a:lstStyle>
            <a:lvl1pPr marL="374904" latinLnBrk="0">
              <a:buNone/>
              <a:defRPr lang="es-ES" sz="2000">
                <a:solidFill>
                  <a:schemeClr val="tx2"/>
                </a:solidFill>
              </a:defRPr>
            </a:lvl1pPr>
            <a:lvl2pPr>
              <a:buNone/>
              <a:defRPr lang="es-ES" sz="1800">
                <a:solidFill>
                  <a:schemeClr val="tx1">
                    <a:tint val="75000"/>
                  </a:schemeClr>
                </a:solidFill>
              </a:defRPr>
            </a:lvl2pPr>
            <a:lvl3pPr>
              <a:buNone/>
              <a:defRPr lang="es-ES" sz="1600">
                <a:solidFill>
                  <a:schemeClr val="tx1">
                    <a:tint val="75000"/>
                  </a:schemeClr>
                </a:solidFill>
              </a:defRPr>
            </a:lvl3pPr>
            <a:lvl4pPr>
              <a:buNone/>
              <a:defRPr lang="es-ES" sz="1400">
                <a:solidFill>
                  <a:schemeClr val="tx1">
                    <a:tint val="75000"/>
                  </a:schemeClr>
                </a:solidFill>
              </a:defRPr>
            </a:lvl4pPr>
            <a:lvl5pPr>
              <a:buNone/>
              <a:defRPr lang="es-ES" sz="1400">
                <a:solidFill>
                  <a:schemeClr val="tx1">
                    <a:tint val="75000"/>
                  </a:schemeClr>
                </a:solidFill>
              </a:defRPr>
            </a:lvl5pPr>
            <a:extLst/>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DED3D3-6235-4F4C-B439-DF277FB555A7}" type="datetimeFigureOut">
              <a:rPr lang="es-ES"/>
              <a:pPr/>
              <a:t>09/05/2022</a:t>
            </a:fld>
            <a:endParaRPr lang="es-ES"/>
          </a:p>
        </p:txBody>
      </p:sp>
      <p:sp>
        <p:nvSpPr>
          <p:cNvPr id="5" name="Footer Placeholder 4"/>
          <p:cNvSpPr>
            <a:spLocks noGrp="1"/>
          </p:cNvSpPr>
          <p:nvPr>
            <p:ph type="ftr" sz="quarter" idx="11"/>
          </p:nvPr>
        </p:nvSpPr>
        <p:spPr>
          <a:xfrm>
            <a:off x="914400" y="6416675"/>
            <a:ext cx="5562600" cy="365125"/>
          </a:xfrm>
        </p:spPr>
        <p:txBody>
          <a:bodyPr/>
          <a:lstStyle/>
          <a:p>
            <a:endParaRPr lang="es-ES"/>
          </a:p>
        </p:txBody>
      </p:sp>
      <p:sp>
        <p:nvSpPr>
          <p:cNvPr id="6" name="Slide Number Placeholder 5"/>
          <p:cNvSpPr>
            <a:spLocks noGrp="1"/>
          </p:cNvSpPr>
          <p:nvPr>
            <p:ph type="sldNum" sz="quarter" idx="12"/>
          </p:nvPr>
        </p:nvSpPr>
        <p:spPr/>
        <p:txBody>
          <a:bodyPr/>
          <a:lstStyle/>
          <a:p>
            <a:fld id="{1AD93096-5B34-4342-9326-69289CEAE4C2}" type="slidenum">
              <a: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1295400"/>
          </a:xfrm>
        </p:spPr>
        <p:txBody>
          <a:bodyPr anchor="ctr"/>
          <a:lstStyle/>
          <a:p>
            <a:r>
              <a:rPr lang="es-ES"/>
              <a:t>Haga clic para modificar el estilo de título del patrón</a:t>
            </a:r>
          </a:p>
        </p:txBody>
      </p:sp>
      <p:sp>
        <p:nvSpPr>
          <p:cNvPr id="3" name="Content Placeholder 2"/>
          <p:cNvSpPr>
            <a:spLocks noGrp="1"/>
          </p:cNvSpPr>
          <p:nvPr>
            <p:ph sz="half" idx="1"/>
          </p:nvPr>
        </p:nvSpPr>
        <p:spPr>
          <a:xfrm>
            <a:off x="464344" y="1600200"/>
            <a:ext cx="4038600" cy="4525963"/>
          </a:xfrm>
        </p:spPr>
        <p:txBody>
          <a:bodyPr/>
          <a:lstStyle>
            <a:lvl1pPr marL="0" indent="0" latinLnBrk="0">
              <a:buFontTx/>
              <a:buNone/>
              <a:defRPr lang="es-ES" sz="2000"/>
            </a:lvl1pPr>
            <a:lvl2pPr>
              <a:defRPr lang="es-ES" sz="2400"/>
            </a:lvl2pPr>
            <a:lvl3pPr>
              <a:defRPr lang="es-ES" sz="2000"/>
            </a:lvl3pPr>
            <a:lvl4pPr>
              <a:defRPr lang="es-ES" sz="1800"/>
            </a:lvl4pPr>
            <a:lvl5pPr>
              <a:defRPr lang="es-ES" sz="1800"/>
            </a:lvl5pPr>
            <a:extLst/>
          </a:lstStyle>
          <a:p>
            <a:pPr lvl="0"/>
            <a:r>
              <a:rPr lang="es-ES"/>
              <a:t>Haga clic para modificar el estilo de texto del patrón</a:t>
            </a:r>
          </a:p>
        </p:txBody>
      </p:sp>
      <p:sp>
        <p:nvSpPr>
          <p:cNvPr id="4" name="Content Placeholder 3"/>
          <p:cNvSpPr>
            <a:spLocks noGrp="1"/>
          </p:cNvSpPr>
          <p:nvPr>
            <p:ph sz="half" idx="2"/>
          </p:nvPr>
        </p:nvSpPr>
        <p:spPr>
          <a:xfrm>
            <a:off x="4655344" y="1600200"/>
            <a:ext cx="4038600" cy="4525963"/>
          </a:xfrm>
        </p:spPr>
        <p:txBody>
          <a:bodyPr/>
          <a:lstStyle>
            <a:lvl1pPr latinLnBrk="0">
              <a:defRPr lang="es-ES" sz="2800"/>
            </a:lvl1pPr>
            <a:lvl2pPr>
              <a:defRPr lang="es-ES" sz="2400"/>
            </a:lvl2pPr>
            <a:lvl3pPr>
              <a:defRPr lang="es-ES" sz="2000"/>
            </a:lvl3pPr>
            <a:lvl4pPr>
              <a:defRPr lang="es-ES" sz="1800"/>
            </a:lvl4pPr>
            <a:lvl5pPr>
              <a:defRPr lang="es-ES" sz="1800"/>
            </a:lvl5pPr>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Date Placeholder 4"/>
          <p:cNvSpPr>
            <a:spLocks noGrp="1"/>
          </p:cNvSpPr>
          <p:nvPr>
            <p:ph type="dt" sz="half" idx="10"/>
          </p:nvPr>
        </p:nvSpPr>
        <p:spPr/>
        <p:txBody>
          <a:bodyPr/>
          <a:lstStyle/>
          <a:p>
            <a:fld id="{3B5F1E3E-4B2F-4895-B65E-28B2E64F39F6}" type="datetimeFigureOut">
              <a:rPr lang="es-ES"/>
              <a:pPr/>
              <a:t>09/05/2022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D93096-5B34-4342-9326-69289CEAE4C2}" type="slidenum">
              <a:rPr/>
              <a:pPr/>
              <a:t>‹Nº›</a:t>
            </a:fld>
            <a:endParaRPr lang="es-ES"/>
          </a:p>
        </p:txBody>
      </p:sp>
      <p:cxnSp>
        <p:nvCxnSpPr>
          <p:cNvPr id="9" name="Straight Connector 8"/>
          <p:cNvCxnSpPr/>
          <p:nvPr/>
        </p:nvCxnSpPr>
        <p:spPr>
          <a:xfrm rot="5400000">
            <a:off x="2305044" y="3867144"/>
            <a:ext cx="4533900" cy="1601"/>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3" name="Rectangle 22"/>
          <p:cNvSpPr/>
          <p:nvPr/>
        </p:nvSpPr>
        <p:spPr>
          <a:xfrm>
            <a:off x="0" y="402264"/>
            <a:ext cx="868680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 name="Title 1"/>
          <p:cNvSpPr>
            <a:spLocks noGrp="1"/>
          </p:cNvSpPr>
          <p:nvPr>
            <p:ph type="title"/>
          </p:nvPr>
        </p:nvSpPr>
        <p:spPr>
          <a:xfrm>
            <a:off x="504824" y="512064"/>
            <a:ext cx="7772400" cy="914400"/>
          </a:xfrm>
        </p:spPr>
        <p:txBody>
          <a:bodyPr anchor="t"/>
          <a:lstStyle>
            <a:lvl1pPr latinLnBrk="0">
              <a:defRPr lang="es-ES" sz="4000"/>
            </a:lvl1pPr>
            <a:extLst/>
          </a:lstStyle>
          <a:p>
            <a:r>
              <a:rPr lang="es-ES"/>
              <a:t>Haga clic para modificar el estilo de título del patrón</a:t>
            </a:r>
          </a:p>
        </p:txBody>
      </p:sp>
      <p:sp>
        <p:nvSpPr>
          <p:cNvPr id="3" name="Text Placeholder 2"/>
          <p:cNvSpPr>
            <a:spLocks noGrp="1"/>
          </p:cNvSpPr>
          <p:nvPr>
            <p:ph type="body" idx="1"/>
          </p:nvPr>
        </p:nvSpPr>
        <p:spPr>
          <a:xfrm>
            <a:off x="457200" y="1809750"/>
            <a:ext cx="4040188" cy="639762"/>
          </a:xfrm>
        </p:spPr>
        <p:txBody>
          <a:bodyPr anchor="ctr"/>
          <a:lstStyle>
            <a:lvl1pPr marL="73152" indent="0" algn="l" latinLnBrk="0">
              <a:buNone/>
              <a:defRPr lang="es-ES" sz="2400" b="1">
                <a:solidFill>
                  <a:schemeClr val="accent2"/>
                </a:solidFill>
              </a:defRPr>
            </a:lvl1pPr>
            <a:lvl2pPr>
              <a:buNone/>
              <a:defRPr lang="es-ES" sz="2000" b="1"/>
            </a:lvl2pPr>
            <a:lvl3pPr>
              <a:buNone/>
              <a:defRPr lang="es-ES" sz="1800" b="1"/>
            </a:lvl3pPr>
            <a:lvl4pPr>
              <a:buNone/>
              <a:defRPr lang="es-ES" sz="1600" b="1"/>
            </a:lvl4pPr>
            <a:lvl5pPr>
              <a:buNone/>
              <a:defRPr lang="es-ES" sz="1600" b="1"/>
            </a:lvl5pPr>
            <a:extLst/>
          </a:lstStyle>
          <a:p>
            <a:pPr lvl="0"/>
            <a:r>
              <a:rPr lang="es-ES"/>
              <a:t>Haga clic para modificar el estilo de texto del patrón</a:t>
            </a:r>
          </a:p>
        </p:txBody>
      </p:sp>
      <p:sp>
        <p:nvSpPr>
          <p:cNvPr id="4" name="Text Placeholder 3"/>
          <p:cNvSpPr>
            <a:spLocks noGrp="1"/>
          </p:cNvSpPr>
          <p:nvPr>
            <p:ph type="body" sz="half" idx="2"/>
          </p:nvPr>
        </p:nvSpPr>
        <p:spPr>
          <a:xfrm>
            <a:off x="4645025" y="1809750"/>
            <a:ext cx="4041775" cy="639762"/>
          </a:xfrm>
        </p:spPr>
        <p:txBody>
          <a:bodyPr anchor="ctr"/>
          <a:lstStyle>
            <a:lvl1pPr marL="73152" indent="0" latinLnBrk="0">
              <a:buNone/>
              <a:defRPr lang="es-ES" sz="2400" b="1">
                <a:solidFill>
                  <a:schemeClr val="accent2"/>
                </a:solidFill>
              </a:defRPr>
            </a:lvl1pPr>
            <a:lvl2pPr>
              <a:buNone/>
              <a:defRPr lang="es-ES" sz="2000" b="1"/>
            </a:lvl2pPr>
            <a:lvl3pPr>
              <a:buNone/>
              <a:defRPr lang="es-ES" sz="1800" b="1"/>
            </a:lvl3pPr>
            <a:lvl4pPr>
              <a:buNone/>
              <a:defRPr lang="es-ES" sz="1600" b="1"/>
            </a:lvl4pPr>
            <a:lvl5pPr>
              <a:buNone/>
              <a:defRPr lang="es-ES" sz="1600" b="1"/>
            </a:lvl5pPr>
            <a:extLst/>
          </a:lstStyle>
          <a:p>
            <a:pPr lvl="0"/>
            <a:r>
              <a:rPr lang="es-ES"/>
              <a:t>Haga clic para modificar el estilo de texto del patrón</a:t>
            </a:r>
          </a:p>
        </p:txBody>
      </p:sp>
      <p:sp>
        <p:nvSpPr>
          <p:cNvPr id="5" name="Content Placeholder 4"/>
          <p:cNvSpPr>
            <a:spLocks noGrp="1"/>
          </p:cNvSpPr>
          <p:nvPr>
            <p:ph sz="quarter" idx="3"/>
          </p:nvPr>
        </p:nvSpPr>
        <p:spPr>
          <a:xfrm>
            <a:off x="457200" y="2459037"/>
            <a:ext cx="4040188" cy="3959352"/>
          </a:xfrm>
        </p:spPr>
        <p:txBody>
          <a:bodyPr/>
          <a:lstStyle>
            <a:lvl1pPr latinLnBrk="0">
              <a:defRPr lang="es-ES" sz="2400"/>
            </a:lvl1pPr>
            <a:lvl2pPr>
              <a:defRPr lang="es-ES" sz="2000"/>
            </a:lvl2pPr>
            <a:lvl3pPr>
              <a:defRPr lang="es-ES" sz="1800"/>
            </a:lvl3pPr>
            <a:lvl4pPr>
              <a:defRPr lang="es-ES" sz="1600"/>
            </a:lvl4pPr>
            <a:lvl5pPr>
              <a:defRPr lang="es-ES" sz="1600"/>
            </a:lvl5pPr>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Content Placeholder 5"/>
          <p:cNvSpPr>
            <a:spLocks noGrp="1"/>
          </p:cNvSpPr>
          <p:nvPr>
            <p:ph sz="quarter" idx="4"/>
          </p:nvPr>
        </p:nvSpPr>
        <p:spPr>
          <a:xfrm>
            <a:off x="4645025" y="2459037"/>
            <a:ext cx="4041775" cy="3959352"/>
          </a:xfrm>
        </p:spPr>
        <p:txBody>
          <a:bodyPr/>
          <a:lstStyle>
            <a:lvl1pPr latinLnBrk="0">
              <a:defRPr lang="es-ES" sz="2400"/>
            </a:lvl1pPr>
            <a:lvl2pPr>
              <a:defRPr lang="es-ES" sz="2000"/>
            </a:lvl2pPr>
            <a:lvl3pPr>
              <a:defRPr lang="es-ES" sz="1800"/>
            </a:lvl3pPr>
            <a:lvl4pPr>
              <a:defRPr lang="es-ES" sz="1600"/>
            </a:lvl4pPr>
            <a:lvl5pPr>
              <a:defRPr lang="es-ES" sz="1600"/>
            </a:lvl5pPr>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Date Placeholder 6"/>
          <p:cNvSpPr>
            <a:spLocks noGrp="1"/>
          </p:cNvSpPr>
          <p:nvPr>
            <p:ph type="dt" sz="half" idx="10"/>
          </p:nvPr>
        </p:nvSpPr>
        <p:spPr/>
        <p:txBody>
          <a:bodyPr/>
          <a:lstStyle/>
          <a:p>
            <a:fld id="{63085435-8225-4333-BFFA-0096413F0D76}" type="datetimeFigureOut">
              <a:rPr lang="es-ES"/>
              <a:pPr/>
              <a:t>09/05/2022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D93096-5B34-4342-9326-69289CEAE4C2}" type="slidenum">
              <a:rPr/>
              <a:pPr/>
              <a:t>‹Nº›</a:t>
            </a:fld>
            <a:endParaRPr lang="es-E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latinLnBrk="0">
              <a:defRPr lang="es-ES" sz="4000" cap="none" baseline="0"/>
            </a:lvl1pPr>
            <a:extLst/>
          </a:lstStyle>
          <a:p>
            <a:r>
              <a:rPr lang="es-ES"/>
              <a:t>Haga clic para modificar el estilo de título del patrón</a:t>
            </a:r>
          </a:p>
        </p:txBody>
      </p:sp>
      <p:sp>
        <p:nvSpPr>
          <p:cNvPr id="3" name="Date Placeholder 2"/>
          <p:cNvSpPr>
            <a:spLocks noGrp="1"/>
          </p:cNvSpPr>
          <p:nvPr>
            <p:ph type="dt" sz="half" idx="10"/>
          </p:nvPr>
        </p:nvSpPr>
        <p:spPr/>
        <p:txBody>
          <a:bodyPr/>
          <a:lstStyle/>
          <a:p>
            <a:fld id="{0783C494-2A87-468C-A21B-CB14FB9ABB00}" type="datetimeFigureOut">
              <a:rPr lang="es-ES"/>
              <a:pPr/>
              <a:t>09/05/2022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D93096-5B34-4342-9326-69289CEAE4C2}" type="slidenum">
              <a: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80FA0-5B31-4864-A2BB-719EA5A679C6}" type="datetimeFigureOut">
              <a:rPr lang="es-ES"/>
              <a:pPr/>
              <a:t>09/05/2022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D93096-5B34-4342-9326-69289CEAE4C2}" type="slidenum">
              <a: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latinLnBrk="0">
              <a:buNone/>
              <a:defRPr lang="es-ES" sz="3600" b="0"/>
            </a:lvl1pPr>
            <a:extLst/>
          </a:lstStyle>
          <a:p>
            <a:r>
              <a:rPr lang="es-ES"/>
              <a:t>Haga clic para modificar el estilo de título del patrón</a:t>
            </a:r>
          </a:p>
        </p:txBody>
      </p:sp>
      <p:sp>
        <p:nvSpPr>
          <p:cNvPr id="3" name="Text Placeholder 2"/>
          <p:cNvSpPr>
            <a:spLocks noGrp="1"/>
          </p:cNvSpPr>
          <p:nvPr>
            <p:ph type="body" idx="1"/>
          </p:nvPr>
        </p:nvSpPr>
        <p:spPr>
          <a:xfrm>
            <a:off x="685800" y="1435100"/>
            <a:ext cx="2514600" cy="4572000"/>
          </a:xfrm>
        </p:spPr>
        <p:txBody>
          <a:bodyPr/>
          <a:lstStyle>
            <a:lvl1pPr marL="54864" indent="0" latinLnBrk="0">
              <a:buNone/>
              <a:defRPr lang="es-ES" sz="1800"/>
            </a:lvl1pPr>
            <a:lvl2pPr>
              <a:buNone/>
              <a:defRPr lang="es-ES" sz="1200"/>
            </a:lvl2pPr>
            <a:lvl3pPr>
              <a:buNone/>
              <a:defRPr lang="es-ES" sz="1000"/>
            </a:lvl3pPr>
            <a:lvl4pPr>
              <a:buNone/>
              <a:defRPr lang="es-ES" sz="900"/>
            </a:lvl4pPr>
            <a:lvl5pPr>
              <a:buNone/>
              <a:defRPr lang="es-ES" sz="900"/>
            </a:lvl5pPr>
            <a:extLst/>
          </a:lstStyle>
          <a:p>
            <a:pPr lvl="0"/>
            <a:r>
              <a:rPr lang="es-ES"/>
              <a:t>Haga clic para modificar el estilo de texto del patrón</a:t>
            </a:r>
          </a:p>
        </p:txBody>
      </p:sp>
      <p:sp>
        <p:nvSpPr>
          <p:cNvPr id="4" name="Content Placeholder 3"/>
          <p:cNvSpPr>
            <a:spLocks noGrp="1"/>
          </p:cNvSpPr>
          <p:nvPr>
            <p:ph sz="half" idx="2"/>
          </p:nvPr>
        </p:nvSpPr>
        <p:spPr>
          <a:xfrm>
            <a:off x="3429000" y="1435100"/>
            <a:ext cx="5486400" cy="4572000"/>
          </a:xfrm>
        </p:spPr>
        <p:txBody>
          <a:bodyPr/>
          <a:lstStyle>
            <a:lvl1pPr latinLnBrk="0">
              <a:defRPr lang="es-ES" sz="3200"/>
            </a:lvl1pPr>
            <a:lvl2pPr>
              <a:defRPr lang="es-ES" sz="2800"/>
            </a:lvl2pPr>
            <a:lvl3pPr>
              <a:defRPr lang="es-ES" sz="2400"/>
            </a:lvl3pPr>
            <a:lvl4pPr>
              <a:defRPr lang="es-ES" sz="2000"/>
            </a:lvl4pPr>
            <a:lvl5pPr>
              <a:defRPr lang="es-ES" sz="2000"/>
            </a:lvl5pPr>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Date Placeholder 4"/>
          <p:cNvSpPr>
            <a:spLocks noGrp="1"/>
          </p:cNvSpPr>
          <p:nvPr>
            <p:ph type="dt" sz="half" idx="10"/>
          </p:nvPr>
        </p:nvSpPr>
        <p:spPr/>
        <p:txBody>
          <a:bodyPr/>
          <a:lstStyle/>
          <a:p>
            <a:fld id="{4BECC0C8-36B8-442A-833D-B6AACE86BB77}" type="datetimeFigureOut">
              <a:rPr lang="es-ES"/>
              <a:pPr/>
              <a:t>09/05/2022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D93096-5B34-4342-9326-69289CEAE4C2}" type="slidenum">
              <a: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28" name="Group 17"/>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914400" y="228600"/>
            <a:ext cx="6858000" cy="914400"/>
          </a:xfrm>
        </p:spPr>
        <p:txBody>
          <a:bodyPr anchor="b"/>
          <a:lstStyle>
            <a:lvl1pPr algn="l" latinLnBrk="0">
              <a:buNone/>
              <a:defRPr lang="es-ES" sz="2100" b="0"/>
            </a:lvl1pPr>
            <a:extLst/>
          </a:lstStyle>
          <a:p>
            <a:r>
              <a:rPr lang="es-ES"/>
              <a:t>Haga clic para modificar el estilo de título del patrón</a:t>
            </a:r>
          </a:p>
        </p:txBody>
      </p:sp>
      <p:sp>
        <p:nvSpPr>
          <p:cNvPr id="3" name="Picture Placeholder 2"/>
          <p:cNvSpPr>
            <a:spLocks noGrp="1"/>
          </p:cNvSpPr>
          <p:nvPr>
            <p:ph type="pic" idx="1"/>
          </p:nvPr>
        </p:nvSpPr>
        <p:spPr>
          <a:xfrm>
            <a:off x="366712" y="1905000"/>
            <a:ext cx="8778240" cy="4960144"/>
          </a:xfrm>
        </p:spPr>
        <p:txBody>
          <a:bodyPr/>
          <a:lstStyle>
            <a:lvl1pPr latinLnBrk="0">
              <a:buNone/>
              <a:defRPr lang="es-ES" sz="3200"/>
            </a:lvl1pPr>
            <a:extLst/>
          </a:lstStyle>
          <a:p>
            <a:r>
              <a:rPr lang="es-ES"/>
              <a:t>Haga clic en el icono para agregar una imagen</a:t>
            </a:r>
          </a:p>
        </p:txBody>
      </p:sp>
      <p:sp>
        <p:nvSpPr>
          <p:cNvPr id="4" name="Text Placeholder 3"/>
          <p:cNvSpPr>
            <a:spLocks noGrp="1"/>
          </p:cNvSpPr>
          <p:nvPr>
            <p:ph type="body" sz="half" idx="2"/>
          </p:nvPr>
        </p:nvSpPr>
        <p:spPr>
          <a:xfrm>
            <a:off x="914400" y="1150144"/>
            <a:ext cx="6858000" cy="685800"/>
          </a:xfrm>
        </p:spPr>
        <p:txBody>
          <a:bodyPr/>
          <a:lstStyle>
            <a:lvl1pPr marL="27432" indent="0" latinLnBrk="0">
              <a:spcBef>
                <a:spcPts val="0"/>
              </a:spcBef>
              <a:buNone/>
              <a:defRPr lang="es-ES" sz="1400">
                <a:solidFill>
                  <a:srgbClr val="FFFFFF"/>
                </a:solidFill>
              </a:defRPr>
            </a:lvl1pPr>
            <a:lvl2pPr>
              <a:defRPr lang="es-ES" sz="1200"/>
            </a:lvl2pPr>
            <a:lvl3pPr>
              <a:defRPr lang="es-ES" sz="1000"/>
            </a:lvl3pPr>
            <a:lvl4pPr>
              <a:defRPr lang="es-ES" sz="900"/>
            </a:lvl4pPr>
            <a:lvl5pPr>
              <a:defRPr lang="es-ES" sz="900"/>
            </a:lvl5pPr>
            <a:extLst/>
          </a:lstStyle>
          <a:p>
            <a:pPr lvl="0"/>
            <a:r>
              <a:rPr lang="es-ES"/>
              <a:t>Haga clic para modificar el estilo de texto del patrón</a:t>
            </a:r>
          </a:p>
        </p:txBody>
      </p:sp>
      <p:grpSp>
        <p:nvGrpSpPr>
          <p:cNvPr id="14" name="Group 17"/>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p:txBody>
          <a:bodyPr/>
          <a:lstStyle/>
          <a:p>
            <a:fld id="{51E20EC5-AC53-4169-941E-EDF10CD23748}" type="datetimeFigureOut">
              <a:rPr lang="es-ES"/>
              <a:pPr/>
              <a:t>09/05/2022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D93096-5B34-4342-9326-69289CEAE4C2}" type="slidenum">
              <a: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lang="es-ES"/>
              <a:t>Haga clic para modificar el estilo de título del patrón</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latinLnBrk="0">
              <a:defRPr lang="es-ES" sz="1100">
                <a:solidFill>
                  <a:schemeClr val="tx2"/>
                </a:solidFill>
              </a:defRPr>
            </a:lvl1pPr>
            <a:extLst/>
          </a:lstStyle>
          <a:p>
            <a:fld id="{8D3816DF-213E-421B-92D3-C068DBB023D6}" type="datetimeFigureOut">
              <a:rPr lang="es-ES">
                <a:solidFill>
                  <a:schemeClr val="tx2"/>
                </a:solidFill>
              </a:rPr>
              <a:pPr/>
              <a:t>09/05/2022</a:t>
            </a:fld>
            <a:endParaRPr lang="es-ES" sz="110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latinLnBrk="0">
              <a:defRPr lang="es-ES" sz="1100">
                <a:solidFill>
                  <a:schemeClr val="tx2"/>
                </a:solidFill>
              </a:defRPr>
            </a:lvl1pPr>
            <a:extLst/>
          </a:lstStyle>
          <a:p>
            <a:pPr algn="r"/>
            <a:endParaRPr lang="es-ES" sz="1100">
              <a:solidFill>
                <a:schemeClr val="tx2"/>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latinLnBrk="0">
              <a:defRPr lang="es-ES" sz="1200">
                <a:solidFill>
                  <a:schemeClr val="tx2"/>
                </a:solidFill>
              </a:defRPr>
            </a:lvl1pPr>
            <a:extLst/>
          </a:lstStyle>
          <a:p>
            <a:pPr algn="l"/>
            <a:fld id="{72AC53DF-4216-466D-99A7-94400E6C2A25}" type="slidenum">
              <a:rPr lang="es-ES" sz="1200">
                <a:solidFill>
                  <a:schemeClr val="tx2"/>
                </a:solidFill>
              </a:rPr>
              <a:pPr algn="l"/>
              <a:t>‹Nº›</a:t>
            </a:fld>
            <a:endParaRPr lang="es-ES" sz="120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lang="es-ES" sz="4000" kern="1200" spc="-150" baseline="0">
          <a:solidFill>
            <a:schemeClr val="tx2">
              <a:satMod val="200000"/>
            </a:schemeClr>
          </a:solidFill>
          <a:effectLst>
            <a:outerShdw blurRad="50800" dist="50800" dir="2700000" algn="tl" rotWithShape="0">
              <a:srgbClr val="000000">
                <a:alpha val="43137"/>
              </a:srgbClr>
            </a:outerShdw>
          </a:effectLst>
          <a:latin typeface="+mj-lt"/>
          <a:ea typeface="+mj-ea"/>
          <a:cs typeface="+mj-cs"/>
        </a:defRPr>
      </a:lvl1pPr>
      <a:extLst/>
    </p:titleStyle>
    <p:bodyStyle>
      <a:lvl1pPr marL="411480" indent="-342900" algn="l" rtl="0" eaLnBrk="1" latinLnBrk="0" hangingPunct="1">
        <a:spcBef>
          <a:spcPts val="700"/>
        </a:spcBef>
        <a:buSzPct val="95000"/>
        <a:buFont typeface="Wingdings"/>
        <a:buChar char=""/>
        <a:defRPr lang="es-ES"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lang="es-ES"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lang="es-ES"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lang="es-ES"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lang="es-ES"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lang="es-ES"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lang="es-ES"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lang="es-ES"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lang="es-ES" sz="1600" kern="1200">
          <a:solidFill>
            <a:schemeClr val="tx1"/>
          </a:solidFill>
          <a:latin typeface="+mn-lt"/>
          <a:ea typeface="+mn-ea"/>
          <a:cs typeface="+mn-cs"/>
        </a:defRPr>
      </a:lvl9pPr>
      <a:extLst/>
    </p:bodyStyle>
    <p:otherStyle>
      <a:lvl1pPr marL="0" algn="l" rtl="0" eaLnBrk="1" latinLnBrk="0" hangingPunct="1">
        <a:defRPr lang="es-ES" kern="1200">
          <a:solidFill>
            <a:schemeClr val="tx1"/>
          </a:solidFill>
          <a:latin typeface="+mn-lt"/>
          <a:ea typeface="+mn-ea"/>
          <a:cs typeface="+mn-cs"/>
        </a:defRPr>
      </a:lvl1pPr>
      <a:lvl2pPr marL="457200" algn="l" rtl="0" eaLnBrk="1" hangingPunct="1">
        <a:defRPr lang="es-ES" kern="1200">
          <a:solidFill>
            <a:schemeClr val="tx1"/>
          </a:solidFill>
          <a:latin typeface="+mn-lt"/>
          <a:ea typeface="+mn-ea"/>
          <a:cs typeface="+mn-cs"/>
        </a:defRPr>
      </a:lvl2pPr>
      <a:lvl3pPr marL="914400" algn="l" rtl="0" eaLnBrk="1" hangingPunct="1">
        <a:defRPr lang="es-ES" kern="1200">
          <a:solidFill>
            <a:schemeClr val="tx1"/>
          </a:solidFill>
          <a:latin typeface="+mn-lt"/>
          <a:ea typeface="+mn-ea"/>
          <a:cs typeface="+mn-cs"/>
        </a:defRPr>
      </a:lvl3pPr>
      <a:lvl4pPr marL="1371600" algn="l" rtl="0" eaLnBrk="1" hangingPunct="1">
        <a:defRPr lang="es-ES" kern="1200">
          <a:solidFill>
            <a:schemeClr val="tx1"/>
          </a:solidFill>
          <a:latin typeface="+mn-lt"/>
          <a:ea typeface="+mn-ea"/>
          <a:cs typeface="+mn-cs"/>
        </a:defRPr>
      </a:lvl4pPr>
      <a:lvl5pPr marL="1828800" algn="l" rtl="0" eaLnBrk="1" hangingPunct="1">
        <a:defRPr lang="es-ES" kern="1200">
          <a:solidFill>
            <a:schemeClr val="tx1"/>
          </a:solidFill>
          <a:latin typeface="+mn-lt"/>
          <a:ea typeface="+mn-ea"/>
          <a:cs typeface="+mn-cs"/>
        </a:defRPr>
      </a:lvl5pPr>
      <a:lvl6pPr marL="2286000" algn="l" rtl="0" eaLnBrk="1" hangingPunct="1">
        <a:defRPr lang="es-ES" kern="1200">
          <a:solidFill>
            <a:schemeClr val="tx1"/>
          </a:solidFill>
          <a:latin typeface="+mn-lt"/>
          <a:ea typeface="+mn-ea"/>
          <a:cs typeface="+mn-cs"/>
        </a:defRPr>
      </a:lvl6pPr>
      <a:lvl7pPr marL="2743200" algn="l" rtl="0" eaLnBrk="1" hangingPunct="1">
        <a:defRPr lang="es-ES" kern="1200">
          <a:solidFill>
            <a:schemeClr val="tx1"/>
          </a:solidFill>
          <a:latin typeface="+mn-lt"/>
          <a:ea typeface="+mn-ea"/>
          <a:cs typeface="+mn-cs"/>
        </a:defRPr>
      </a:lvl7pPr>
      <a:lvl8pPr marL="3200400" algn="l" rtl="0" eaLnBrk="1" hangingPunct="1">
        <a:defRPr lang="es-ES" kern="1200">
          <a:solidFill>
            <a:schemeClr val="tx1"/>
          </a:solidFill>
          <a:latin typeface="+mn-lt"/>
          <a:ea typeface="+mn-ea"/>
          <a:cs typeface="+mn-cs"/>
        </a:defRPr>
      </a:lvl8pPr>
      <a:lvl9pPr marL="3657600" algn="l" rtl="0" eaLnBrk="1" hangingPunct="1">
        <a:defRPr lang="es-ES"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1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jpeg"/></Relationships>
</file>

<file path=ppt/slides/_rels/slide16.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3.jpeg"/></Relationships>
</file>

<file path=ppt/slides/_rels/slide1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3.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3.jpeg"/><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descr="mundo digital.jpg"/>
          <p:cNvPicPr>
            <a:picLocks noChangeAspect="1"/>
          </p:cNvPicPr>
          <p:nvPr/>
        </p:nvPicPr>
        <p:blipFill>
          <a:blip r:embed="rId3" cstate="print"/>
          <a:stretch>
            <a:fillRect/>
          </a:stretch>
        </p:blipFill>
        <p:spPr>
          <a:xfrm>
            <a:off x="1259632" y="2060848"/>
            <a:ext cx="2552700" cy="1790700"/>
          </a:xfrm>
          <a:prstGeom prst="rect">
            <a:avLst/>
          </a:prstGeom>
        </p:spPr>
      </p:pic>
      <p:sp>
        <p:nvSpPr>
          <p:cNvPr id="4" name="Rectangle 3"/>
          <p:cNvSpPr>
            <a:spLocks noGrp="1"/>
          </p:cNvSpPr>
          <p:nvPr>
            <p:ph type="title"/>
          </p:nvPr>
        </p:nvSpPr>
        <p:spPr>
          <a:xfrm>
            <a:off x="899592" y="2492896"/>
            <a:ext cx="7772400" cy="1974059"/>
          </a:xfrm>
        </p:spPr>
        <p:txBody>
          <a:bodyPr/>
          <a:lstStyle/>
          <a:p>
            <a:r>
              <a:rPr lang="es-ES" dirty="0"/>
              <a:t>Unidad i.- </a:t>
            </a:r>
            <a:r>
              <a:rPr lang="es-ES" dirty="0" err="1"/>
              <a:t>introduccion</a:t>
            </a:r>
            <a:r>
              <a:rPr lang="es-ES" dirty="0"/>
              <a:t> a los sistemas de bases de datos</a:t>
            </a:r>
          </a:p>
        </p:txBody>
      </p:sp>
      <p:sp>
        <p:nvSpPr>
          <p:cNvPr id="9" name="8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0" name="9 Imagen" descr="uneg.jpg"/>
          <p:cNvPicPr>
            <a:picLocks noChangeAspect="1"/>
          </p:cNvPicPr>
          <p:nvPr/>
        </p:nvPicPr>
        <p:blipFill>
          <a:blip r:embed="rId4" cstate="print"/>
          <a:stretch>
            <a:fillRect/>
          </a:stretch>
        </p:blipFill>
        <p:spPr>
          <a:xfrm>
            <a:off x="467544" y="86522"/>
            <a:ext cx="711523" cy="711523"/>
          </a:xfrm>
          <a:prstGeom prst="rect">
            <a:avLst/>
          </a:prstGeom>
        </p:spPr>
      </p:pic>
      <p:sp>
        <p:nvSpPr>
          <p:cNvPr id="11" name="10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
        <p:nvSpPr>
          <p:cNvPr id="3" name="Marcador de texto 2">
            <a:extLst>
              <a:ext uri="{FF2B5EF4-FFF2-40B4-BE49-F238E27FC236}">
                <a16:creationId xmlns:a16="http://schemas.microsoft.com/office/drawing/2014/main" id="{E212AC3F-38B4-982F-577F-EC8BFAE2B91C}"/>
              </a:ext>
            </a:extLst>
          </p:cNvPr>
          <p:cNvSpPr>
            <a:spLocks noGrp="1"/>
          </p:cNvSpPr>
          <p:nvPr>
            <p:ph type="body" idx="1"/>
          </p:nvPr>
        </p:nvSpPr>
        <p:spPr/>
        <p:txBody>
          <a:bodyPr/>
          <a:lstStyle/>
          <a:p>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Rectángulo"/>
          <p:cNvSpPr/>
          <p:nvPr/>
        </p:nvSpPr>
        <p:spPr>
          <a:xfrm>
            <a:off x="539552" y="1556792"/>
            <a:ext cx="7848872" cy="3847207"/>
          </a:xfrm>
          <a:prstGeom prst="rect">
            <a:avLst/>
          </a:prstGeom>
        </p:spPr>
        <p:txBody>
          <a:bodyPr wrap="square">
            <a:spAutoFit/>
          </a:bodyPr>
          <a:lstStyle/>
          <a:p>
            <a:pPr algn="just"/>
            <a:r>
              <a:rPr lang="es-ES_tradnl" sz="2400" dirty="0"/>
              <a:t>Conjunto de datos </a:t>
            </a:r>
            <a:r>
              <a:rPr lang="es-ES_tradnl" sz="2400" dirty="0">
                <a:solidFill>
                  <a:srgbClr val="00B0F0"/>
                </a:solidFill>
              </a:rPr>
              <a:t>relacionados entre si</a:t>
            </a:r>
            <a:r>
              <a:rPr lang="es-ES_tradnl" sz="2400" dirty="0"/>
              <a:t>, almacenados sin redundancias en un </a:t>
            </a:r>
            <a:r>
              <a:rPr lang="es-ES_tradnl" sz="2400" dirty="0">
                <a:solidFill>
                  <a:srgbClr val="00B0F0"/>
                </a:solidFill>
              </a:rPr>
              <a:t>soporte de acceso directo</a:t>
            </a:r>
            <a:r>
              <a:rPr lang="es-ES_tradnl" sz="2400" dirty="0"/>
              <a:t>. </a:t>
            </a:r>
          </a:p>
          <a:p>
            <a:pPr algn="just"/>
            <a:r>
              <a:rPr lang="es-ES_tradnl" sz="2400" dirty="0"/>
              <a:t>Los datos están interrelacionados y estructurados de acuerdo a </a:t>
            </a:r>
            <a:r>
              <a:rPr lang="es-ES_tradnl" sz="2800" b="1" dirty="0">
                <a:solidFill>
                  <a:srgbClr val="00B0F0"/>
                </a:solidFill>
              </a:rPr>
              <a:t>un modelo </a:t>
            </a:r>
            <a:r>
              <a:rPr lang="es-ES_tradnl" sz="2400" dirty="0"/>
              <a:t>que sea capaz de recoger el máximo contenido semántico; su finalidad es </a:t>
            </a:r>
            <a:r>
              <a:rPr lang="es-ES_tradnl" sz="2400" dirty="0">
                <a:solidFill>
                  <a:srgbClr val="00B0F0"/>
                </a:solidFill>
              </a:rPr>
              <a:t>servir a una o más aplicaciones</a:t>
            </a:r>
            <a:r>
              <a:rPr lang="es-ES_tradnl" sz="2400" dirty="0"/>
              <a:t> de la mejor forma posible. </a:t>
            </a:r>
          </a:p>
          <a:p>
            <a:pPr algn="just"/>
            <a:r>
              <a:rPr lang="es-ES_tradnl" sz="2400" dirty="0"/>
              <a:t>Los datos se almacenan de modo que resulten independientes de los programas que los usan; se emplean métodos para incluir nuevos datos y para modificar o extraer los datos almacenados </a:t>
            </a:r>
          </a:p>
        </p:txBody>
      </p:sp>
      <p:sp>
        <p:nvSpPr>
          <p:cNvPr id="8" name="7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86522"/>
            <a:ext cx="711523" cy="711523"/>
          </a:xfrm>
          <a:prstGeom prst="rect">
            <a:avLst/>
          </a:prstGeom>
        </p:spPr>
      </p:pic>
      <p:sp>
        <p:nvSpPr>
          <p:cNvPr id="10" name="9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11" name="10 Imagen" descr="images.jpg"/>
          <p:cNvPicPr>
            <a:picLocks noChangeAspect="1"/>
          </p:cNvPicPr>
          <p:nvPr/>
        </p:nvPicPr>
        <p:blipFill>
          <a:blip r:embed="rId4" cstate="print"/>
          <a:stretch>
            <a:fillRect/>
          </a:stretch>
        </p:blipFill>
        <p:spPr>
          <a:xfrm>
            <a:off x="6743700" y="4953000"/>
            <a:ext cx="2400300" cy="1905000"/>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Rectángulo"/>
          <p:cNvSpPr/>
          <p:nvPr/>
        </p:nvSpPr>
        <p:spPr>
          <a:xfrm>
            <a:off x="539552" y="1556792"/>
            <a:ext cx="7848872" cy="3046988"/>
          </a:xfrm>
          <a:prstGeom prst="rect">
            <a:avLst/>
          </a:prstGeom>
        </p:spPr>
        <p:txBody>
          <a:bodyPr wrap="square">
            <a:spAutoFit/>
          </a:bodyPr>
          <a:lstStyle/>
          <a:p>
            <a:pPr algn="just"/>
            <a:r>
              <a:rPr lang="es-VE" sz="2400" dirty="0"/>
              <a:t>Colección de datos estructurados según un modelo que</a:t>
            </a:r>
          </a:p>
          <a:p>
            <a:pPr algn="just"/>
            <a:r>
              <a:rPr lang="es-VE" sz="2400" dirty="0">
                <a:solidFill>
                  <a:srgbClr val="FF0000"/>
                </a:solidFill>
              </a:rPr>
              <a:t>refleje las relaciones y restricciones existentes en el</a:t>
            </a:r>
          </a:p>
          <a:p>
            <a:pPr algn="just"/>
            <a:r>
              <a:rPr lang="es-VE" sz="2400" dirty="0">
                <a:solidFill>
                  <a:srgbClr val="FF0000"/>
                </a:solidFill>
              </a:rPr>
              <a:t>mundo real</a:t>
            </a:r>
            <a:r>
              <a:rPr lang="es-VE" sz="2400" dirty="0"/>
              <a:t>. Los datos han de ser compartidos por</a:t>
            </a:r>
          </a:p>
          <a:p>
            <a:pPr algn="just"/>
            <a:r>
              <a:rPr lang="es-VE" sz="2400" dirty="0"/>
              <a:t>diferentes usuarios y aplicaciones, y deben mantenerse</a:t>
            </a:r>
          </a:p>
          <a:p>
            <a:pPr algn="just"/>
            <a:r>
              <a:rPr lang="es-VE" sz="2400" dirty="0"/>
              <a:t>independientes de éstas; su definición y descripción han</a:t>
            </a:r>
          </a:p>
          <a:p>
            <a:pPr algn="just"/>
            <a:r>
              <a:rPr lang="es-VE" sz="2400" dirty="0"/>
              <a:t>de ser únicas, estando almacenadas junto con los</a:t>
            </a:r>
          </a:p>
          <a:p>
            <a:pPr algn="just"/>
            <a:r>
              <a:rPr lang="es-VE" sz="2400" dirty="0"/>
              <a:t>mismos. Los tratamientos habrán de conservar la</a:t>
            </a:r>
          </a:p>
          <a:p>
            <a:pPr algn="just"/>
            <a:r>
              <a:rPr lang="es-VE" sz="2400" dirty="0"/>
              <a:t>integridad y seguridad de los datos.</a:t>
            </a:r>
            <a:endParaRPr lang="es-ES_tradnl" sz="2400" dirty="0"/>
          </a:p>
        </p:txBody>
      </p:sp>
      <p:sp>
        <p:nvSpPr>
          <p:cNvPr id="8" name="7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86522"/>
            <a:ext cx="711523" cy="711523"/>
          </a:xfrm>
          <a:prstGeom prst="rect">
            <a:avLst/>
          </a:prstGeom>
        </p:spPr>
      </p:pic>
      <p:sp>
        <p:nvSpPr>
          <p:cNvPr id="10" name="9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11" name="10 Imagen" descr="images.jpg"/>
          <p:cNvPicPr>
            <a:picLocks noChangeAspect="1"/>
          </p:cNvPicPr>
          <p:nvPr/>
        </p:nvPicPr>
        <p:blipFill>
          <a:blip r:embed="rId4" cstate="print"/>
          <a:stretch>
            <a:fillRect/>
          </a:stretch>
        </p:blipFill>
        <p:spPr>
          <a:xfrm>
            <a:off x="6743700" y="4953000"/>
            <a:ext cx="2400300" cy="1905000"/>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historia bd"/>
          <p:cNvPicPr>
            <a:picLocks noChangeAspect="1" noChangeArrowheads="1"/>
          </p:cNvPicPr>
          <p:nvPr/>
        </p:nvPicPr>
        <p:blipFill>
          <a:blip r:embed="rId3" cstate="print"/>
          <a:srcRect/>
          <a:stretch>
            <a:fillRect/>
          </a:stretch>
        </p:blipFill>
        <p:spPr bwMode="auto">
          <a:xfrm>
            <a:off x="755576" y="1916832"/>
            <a:ext cx="8064896" cy="3888432"/>
          </a:xfrm>
          <a:prstGeom prst="rect">
            <a:avLst/>
          </a:prstGeom>
          <a:noFill/>
        </p:spPr>
      </p:pic>
      <p:sp>
        <p:nvSpPr>
          <p:cNvPr id="22" name="21 Rectángulo"/>
          <p:cNvSpPr/>
          <p:nvPr/>
        </p:nvSpPr>
        <p:spPr>
          <a:xfrm>
            <a:off x="7308304" y="2348880"/>
            <a:ext cx="1470640" cy="144016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1" name="20 Rectángulo"/>
          <p:cNvSpPr/>
          <p:nvPr/>
        </p:nvSpPr>
        <p:spPr>
          <a:xfrm>
            <a:off x="5008240" y="2564904"/>
            <a:ext cx="1470640" cy="11521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6" name="15 Rectángulo"/>
          <p:cNvSpPr/>
          <p:nvPr/>
        </p:nvSpPr>
        <p:spPr>
          <a:xfrm>
            <a:off x="5464562" y="2609008"/>
            <a:ext cx="1080120" cy="1152128"/>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050" b="1" dirty="0" err="1">
                <a:solidFill>
                  <a:schemeClr val="bg1"/>
                </a:solidFill>
              </a:rPr>
              <a:t>Consolidadción</a:t>
            </a:r>
            <a:r>
              <a:rPr lang="es-VE" sz="1050" b="1" dirty="0">
                <a:solidFill>
                  <a:schemeClr val="bg1"/>
                </a:solidFill>
              </a:rPr>
              <a:t> del modelo relacional</a:t>
            </a:r>
          </a:p>
        </p:txBody>
      </p:sp>
      <p:sp>
        <p:nvSpPr>
          <p:cNvPr id="25" name="24 Rectángulo"/>
          <p:cNvSpPr/>
          <p:nvPr/>
        </p:nvSpPr>
        <p:spPr>
          <a:xfrm>
            <a:off x="4499992" y="4153272"/>
            <a:ext cx="1080120" cy="11521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0" name="19 Rectángulo"/>
          <p:cNvSpPr/>
          <p:nvPr/>
        </p:nvSpPr>
        <p:spPr>
          <a:xfrm>
            <a:off x="3230136" y="2643768"/>
            <a:ext cx="1470640" cy="11521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3" name="22 Rectángulo"/>
          <p:cNvSpPr/>
          <p:nvPr/>
        </p:nvSpPr>
        <p:spPr>
          <a:xfrm>
            <a:off x="2093248" y="4129648"/>
            <a:ext cx="1152128" cy="13723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9" name="18 Rectángulo"/>
          <p:cNvSpPr/>
          <p:nvPr/>
        </p:nvSpPr>
        <p:spPr>
          <a:xfrm>
            <a:off x="1043608" y="2595384"/>
            <a:ext cx="1080120" cy="11521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9" name="8 CuadroTexto"/>
          <p:cNvSpPr txBox="1"/>
          <p:nvPr/>
        </p:nvSpPr>
        <p:spPr>
          <a:xfrm>
            <a:off x="683568" y="5934670"/>
            <a:ext cx="8460432" cy="1200329"/>
          </a:xfrm>
          <a:prstGeom prst="rect">
            <a:avLst/>
          </a:prstGeom>
          <a:noFill/>
        </p:spPr>
        <p:txBody>
          <a:bodyPr wrap="square" rtlCol="0">
            <a:spAutoFit/>
          </a:bodyPr>
          <a:lstStyle/>
          <a:p>
            <a:r>
              <a:rPr lang="es-ES_tradnl" dirty="0"/>
              <a:t>HANSEN Y HANSEN “La sofisticada filosofía de las bases de datos es el resultado de la evolución que ha tenido a lo largo de décadas el procesamiento de datos y la gestión de la información”</a:t>
            </a:r>
          </a:p>
          <a:p>
            <a:endParaRPr lang="es-VE" dirty="0"/>
          </a:p>
        </p:txBody>
      </p:sp>
      <p:sp>
        <p:nvSpPr>
          <p:cNvPr id="10" name="9 Rectángulo"/>
          <p:cNvSpPr/>
          <p:nvPr/>
        </p:nvSpPr>
        <p:spPr>
          <a:xfrm>
            <a:off x="1115616" y="2665940"/>
            <a:ext cx="1008112" cy="108012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VE" sz="1100" b="1" dirty="0" err="1">
                <a:solidFill>
                  <a:schemeClr val="bg1"/>
                </a:solidFill>
              </a:rPr>
              <a:t>Hernan</a:t>
            </a:r>
            <a:r>
              <a:rPr lang="es-VE" sz="1100" b="1" dirty="0">
                <a:solidFill>
                  <a:schemeClr val="bg1"/>
                </a:solidFill>
              </a:rPr>
              <a:t> </a:t>
            </a:r>
            <a:r>
              <a:rPr lang="es-VE" sz="1100" b="1" dirty="0" err="1">
                <a:solidFill>
                  <a:schemeClr val="bg1"/>
                </a:solidFill>
              </a:rPr>
              <a:t>Hollericht</a:t>
            </a:r>
            <a:r>
              <a:rPr lang="es-VE" sz="1100" b="1" dirty="0">
                <a:solidFill>
                  <a:schemeClr val="bg1"/>
                </a:solidFill>
              </a:rPr>
              <a:t> primer ingeniero estadístico de la historia</a:t>
            </a:r>
          </a:p>
        </p:txBody>
      </p:sp>
      <p:sp>
        <p:nvSpPr>
          <p:cNvPr id="11" name="10 Rectángulo"/>
          <p:cNvSpPr/>
          <p:nvPr/>
        </p:nvSpPr>
        <p:spPr>
          <a:xfrm>
            <a:off x="2123728" y="3933056"/>
            <a:ext cx="1080120" cy="1368152"/>
          </a:xfrm>
          <a:prstGeom prst="rect">
            <a:avLst/>
          </a:prstGeo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050" b="1" dirty="0">
                <a:solidFill>
                  <a:schemeClr val="bg1"/>
                </a:solidFill>
              </a:rPr>
              <a:t>Origen de las cintas magnéticas, automatización de tareas de procesamiento de datos</a:t>
            </a:r>
          </a:p>
        </p:txBody>
      </p:sp>
      <p:sp>
        <p:nvSpPr>
          <p:cNvPr id="12" name="11 CuadroTexto"/>
          <p:cNvSpPr txBox="1"/>
          <p:nvPr/>
        </p:nvSpPr>
        <p:spPr>
          <a:xfrm>
            <a:off x="-1404664" y="2852936"/>
            <a:ext cx="184731" cy="369332"/>
          </a:xfrm>
          <a:prstGeom prst="rect">
            <a:avLst/>
          </a:prstGeom>
          <a:noFill/>
        </p:spPr>
        <p:txBody>
          <a:bodyPr wrap="none" rtlCol="0">
            <a:spAutoFit/>
          </a:bodyPr>
          <a:lstStyle/>
          <a:p>
            <a:endParaRPr lang="es-VE" dirty="0"/>
          </a:p>
        </p:txBody>
      </p:sp>
      <p:sp>
        <p:nvSpPr>
          <p:cNvPr id="13" name="12 Rectángulo"/>
          <p:cNvSpPr/>
          <p:nvPr/>
        </p:nvSpPr>
        <p:spPr>
          <a:xfrm>
            <a:off x="3203848" y="2578856"/>
            <a:ext cx="1368152" cy="1152128"/>
          </a:xfrm>
          <a:prstGeom prst="rect">
            <a:avLst/>
          </a:prstGeom>
          <a:gradFill flip="none" rotWithShape="1">
            <a:gsLst>
              <a:gs pos="0">
                <a:schemeClr val="tx1">
                  <a:lumMod val="75000"/>
                  <a:shade val="30000"/>
                  <a:satMod val="115000"/>
                </a:schemeClr>
              </a:gs>
              <a:gs pos="50000">
                <a:schemeClr val="tx1">
                  <a:lumMod val="75000"/>
                  <a:shade val="67500"/>
                  <a:satMod val="115000"/>
                </a:schemeClr>
              </a:gs>
              <a:gs pos="100000">
                <a:schemeClr val="tx1">
                  <a:lumMod val="75000"/>
                  <a:shade val="100000"/>
                  <a:satMod val="115000"/>
                </a:schemeClr>
              </a:gs>
            </a:gsLst>
            <a:lin ang="8100000" scaled="1"/>
            <a:tileRect/>
          </a:gra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100" b="1" dirty="0">
                <a:solidFill>
                  <a:schemeClr val="bg1"/>
                </a:solidFill>
              </a:rPr>
              <a:t>Los discos duros dieron inicio a las BD, modelo red  y </a:t>
            </a:r>
            <a:r>
              <a:rPr lang="es-VE" sz="1100" b="1" dirty="0" err="1">
                <a:solidFill>
                  <a:schemeClr val="bg1"/>
                </a:solidFill>
              </a:rPr>
              <a:t>jerarquica</a:t>
            </a:r>
            <a:r>
              <a:rPr lang="es-VE" sz="1100" b="1" dirty="0">
                <a:solidFill>
                  <a:schemeClr val="bg1"/>
                </a:solidFill>
              </a:rPr>
              <a:t> </a:t>
            </a:r>
          </a:p>
        </p:txBody>
      </p:sp>
      <p:sp>
        <p:nvSpPr>
          <p:cNvPr id="15" name="14 Rectángulo"/>
          <p:cNvSpPr/>
          <p:nvPr/>
        </p:nvSpPr>
        <p:spPr>
          <a:xfrm>
            <a:off x="4526280" y="3962084"/>
            <a:ext cx="1080120" cy="122413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VE" sz="1100" b="1" dirty="0">
                <a:solidFill>
                  <a:schemeClr val="bg1"/>
                </a:solidFill>
              </a:rPr>
              <a:t>Edgar Frank </a:t>
            </a:r>
            <a:r>
              <a:rPr lang="es-VE" sz="1100" b="1" dirty="0" err="1">
                <a:solidFill>
                  <a:schemeClr val="bg1"/>
                </a:solidFill>
              </a:rPr>
              <a:t>Code</a:t>
            </a:r>
            <a:r>
              <a:rPr lang="es-VE" sz="1100" b="1" dirty="0">
                <a:solidFill>
                  <a:schemeClr val="bg1"/>
                </a:solidFill>
              </a:rPr>
              <a:t> y su modelo relacional</a:t>
            </a:r>
          </a:p>
        </p:txBody>
      </p:sp>
      <p:sp>
        <p:nvSpPr>
          <p:cNvPr id="18" name="17 Rectángulo"/>
          <p:cNvSpPr/>
          <p:nvPr/>
        </p:nvSpPr>
        <p:spPr>
          <a:xfrm>
            <a:off x="7351846" y="2334928"/>
            <a:ext cx="1224136" cy="144016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VE" sz="1100" b="1" dirty="0">
                <a:solidFill>
                  <a:schemeClr val="bg1"/>
                </a:solidFill>
              </a:rPr>
              <a:t>Uso explosivo de WWW, bases de daos con protocolo para la transmisión se contenido en internet (OAI-PMH)</a:t>
            </a:r>
          </a:p>
        </p:txBody>
      </p:sp>
      <p:sp>
        <p:nvSpPr>
          <p:cNvPr id="24" name="23 Rectángulo"/>
          <p:cNvSpPr/>
          <p:nvPr/>
        </p:nvSpPr>
        <p:spPr>
          <a:xfrm>
            <a:off x="6444208" y="4164320"/>
            <a:ext cx="936104" cy="11521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7" name="16 Rectángulo"/>
          <p:cNvSpPr/>
          <p:nvPr/>
        </p:nvSpPr>
        <p:spPr>
          <a:xfrm>
            <a:off x="6588224" y="3976598"/>
            <a:ext cx="1008112" cy="1080120"/>
          </a:xfrm>
          <a:prstGeom prst="rect">
            <a:avLst/>
          </a:prstGeom>
          <a:gradFill flip="none" rotWithShape="1">
            <a:gsLst>
              <a:gs pos="0">
                <a:schemeClr val="tx1">
                  <a:lumMod val="75000"/>
                  <a:shade val="30000"/>
                  <a:satMod val="115000"/>
                </a:schemeClr>
              </a:gs>
              <a:gs pos="50000">
                <a:schemeClr val="tx1">
                  <a:lumMod val="75000"/>
                  <a:shade val="67500"/>
                  <a:satMod val="115000"/>
                </a:schemeClr>
              </a:gs>
              <a:gs pos="100000">
                <a:schemeClr val="tx1">
                  <a:lumMod val="75000"/>
                  <a:shade val="100000"/>
                  <a:satMod val="115000"/>
                </a:schemeClr>
              </a:gs>
            </a:gsLst>
            <a:lin ang="8100000" scaled="1"/>
            <a:tileRect/>
          </a:gra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100" b="1" dirty="0">
                <a:solidFill>
                  <a:schemeClr val="bg1"/>
                </a:solidFill>
              </a:rPr>
              <a:t>Se estandariza SQL</a:t>
            </a:r>
          </a:p>
        </p:txBody>
      </p:sp>
      <p:sp>
        <p:nvSpPr>
          <p:cNvPr id="26" name="25 CuadroTexto"/>
          <p:cNvSpPr txBox="1"/>
          <p:nvPr/>
        </p:nvSpPr>
        <p:spPr>
          <a:xfrm>
            <a:off x="2987824" y="5445224"/>
            <a:ext cx="1944216" cy="369332"/>
          </a:xfrm>
          <a:prstGeom prst="rect">
            <a:avLst/>
          </a:prstGeom>
          <a:noFill/>
        </p:spPr>
        <p:txBody>
          <a:bodyPr wrap="square" rtlCol="0">
            <a:spAutoFit/>
          </a:bodyPr>
          <a:lstStyle/>
          <a:p>
            <a:r>
              <a:rPr lang="es-VE" b="1" dirty="0">
                <a:solidFill>
                  <a:schemeClr val="bg1"/>
                </a:solidFill>
              </a:rPr>
              <a:t>Banco de Datos</a:t>
            </a:r>
          </a:p>
        </p:txBody>
      </p:sp>
      <p:sp>
        <p:nvSpPr>
          <p:cNvPr id="27" name="26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28" name="27 Imagen" descr="uneg.jpg"/>
          <p:cNvPicPr>
            <a:picLocks noChangeAspect="1"/>
          </p:cNvPicPr>
          <p:nvPr/>
        </p:nvPicPr>
        <p:blipFill>
          <a:blip r:embed="rId4" cstate="print"/>
          <a:stretch>
            <a:fillRect/>
          </a:stretch>
        </p:blipFill>
        <p:spPr>
          <a:xfrm>
            <a:off x="467544" y="86522"/>
            <a:ext cx="711523" cy="711523"/>
          </a:xfrm>
          <a:prstGeom prst="rect">
            <a:avLst/>
          </a:prstGeom>
        </p:spPr>
      </p:pic>
      <p:sp>
        <p:nvSpPr>
          <p:cNvPr id="29" name="28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
        <p:nvSpPr>
          <p:cNvPr id="30" name="29 Flecha derecha"/>
          <p:cNvSpPr/>
          <p:nvPr/>
        </p:nvSpPr>
        <p:spPr>
          <a:xfrm>
            <a:off x="395536" y="1052736"/>
            <a:ext cx="8748464" cy="1440160"/>
          </a:xfrm>
          <a:prstGeom prst="rightArrow">
            <a:avLst/>
          </a:prstGeom>
          <a:blipFill>
            <a:blip r:embed="rId5"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7" name="6 Imagen" descr="uneg.jpg"/>
          <p:cNvPicPr>
            <a:picLocks noChangeAspect="1"/>
          </p:cNvPicPr>
          <p:nvPr/>
        </p:nvPicPr>
        <p:blipFill>
          <a:blip r:embed="rId3" cstate="print"/>
          <a:stretch>
            <a:fillRect/>
          </a:stretch>
        </p:blipFill>
        <p:spPr>
          <a:xfrm>
            <a:off x="467544" y="86522"/>
            <a:ext cx="711523" cy="711523"/>
          </a:xfrm>
          <a:prstGeom prst="rect">
            <a:avLst/>
          </a:prstGeom>
        </p:spPr>
      </p:pic>
      <p:sp>
        <p:nvSpPr>
          <p:cNvPr id="10" name="Rectangle 5"/>
          <p:cNvSpPr>
            <a:spLocks noChangeArrowheads="1"/>
          </p:cNvSpPr>
          <p:nvPr/>
        </p:nvSpPr>
        <p:spPr bwMode="auto">
          <a:xfrm>
            <a:off x="323528" y="2708920"/>
            <a:ext cx="9145016" cy="2664296"/>
          </a:xfrm>
          <a:prstGeom prst="rect">
            <a:avLst/>
          </a:prstGeom>
          <a:noFill/>
          <a:ln w="9525">
            <a:noFill/>
            <a:miter lim="800000"/>
            <a:headEnd/>
            <a:tailEnd/>
          </a:ln>
          <a:effectLst/>
        </p:spPr>
        <p:txBody>
          <a:bodyPr anchor="ctr"/>
          <a:lstStyle/>
          <a:p>
            <a:pPr algn="ctr"/>
            <a:endParaRPr lang="es-VE" sz="2400" dirty="0"/>
          </a:p>
        </p:txBody>
      </p:sp>
      <p:sp>
        <p:nvSpPr>
          <p:cNvPr id="12" name="11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
        <p:nvSpPr>
          <p:cNvPr id="13" name="7 Título"/>
          <p:cNvSpPr>
            <a:spLocks noGrp="1"/>
          </p:cNvSpPr>
          <p:nvPr>
            <p:ph type="title"/>
          </p:nvPr>
        </p:nvSpPr>
        <p:spPr>
          <a:xfrm>
            <a:off x="714348" y="1071546"/>
            <a:ext cx="7772400" cy="1037955"/>
          </a:xfrm>
        </p:spPr>
        <p:txBody>
          <a:bodyPr/>
          <a:lstStyle/>
          <a:p>
            <a:pPr algn="ctr"/>
            <a:r>
              <a:rPr lang="es-ES_tradnl" sz="3200" dirty="0"/>
              <a:t>REDUNDANCIA  INCONSISTENCIA E INTEGRIDAD </a:t>
            </a:r>
            <a:endParaRPr lang="es-VE" sz="3200" dirty="0"/>
          </a:p>
        </p:txBody>
      </p:sp>
      <p:pic>
        <p:nvPicPr>
          <p:cNvPr id="8" name="7 Imagen" descr="atencion.jpg"/>
          <p:cNvPicPr>
            <a:picLocks noChangeAspect="1"/>
          </p:cNvPicPr>
          <p:nvPr/>
        </p:nvPicPr>
        <p:blipFill>
          <a:blip r:embed="rId4"/>
          <a:stretch>
            <a:fillRect/>
          </a:stretch>
        </p:blipFill>
        <p:spPr>
          <a:xfrm>
            <a:off x="6643702" y="6091241"/>
            <a:ext cx="2500298" cy="766759"/>
          </a:xfrm>
          <a:prstGeom prst="rect">
            <a:avLst/>
          </a:prstGeom>
        </p:spPr>
      </p:pic>
      <p:sp>
        <p:nvSpPr>
          <p:cNvPr id="9" name="8 CuadroTexto"/>
          <p:cNvSpPr txBox="1"/>
          <p:nvPr/>
        </p:nvSpPr>
        <p:spPr>
          <a:xfrm>
            <a:off x="428597" y="2285992"/>
            <a:ext cx="8715403" cy="3477875"/>
          </a:xfrm>
          <a:prstGeom prst="rect">
            <a:avLst/>
          </a:prstGeom>
          <a:noFill/>
        </p:spPr>
        <p:txBody>
          <a:bodyPr wrap="square" rtlCol="0">
            <a:spAutoFit/>
          </a:bodyPr>
          <a:lstStyle/>
          <a:p>
            <a:pPr>
              <a:buFontTx/>
              <a:buChar char="-"/>
            </a:pPr>
            <a:r>
              <a:rPr lang="es-VE" sz="2000" b="1" dirty="0"/>
              <a:t>Redundancia: </a:t>
            </a:r>
            <a:r>
              <a:rPr lang="es-ES" sz="2000" dirty="0"/>
              <a:t>La redundancia se define como la copia de un mismo dato en varias partes de la </a:t>
            </a:r>
            <a:r>
              <a:rPr lang="es-ES" sz="2000" dirty="0" err="1"/>
              <a:t>BD</a:t>
            </a:r>
            <a:r>
              <a:rPr lang="es-ES" sz="2000" dirty="0"/>
              <a:t>. </a:t>
            </a:r>
            <a:r>
              <a:rPr lang="es-VE" sz="2000" dirty="0"/>
              <a:t>esto hace que se desperdicie espacio de almacenamiento, además de provocar faltas de consistencia de datos (copias que no coinciden). </a:t>
            </a:r>
          </a:p>
          <a:p>
            <a:endParaRPr lang="es-VE" sz="2000" dirty="0"/>
          </a:p>
          <a:p>
            <a:pPr>
              <a:buFontTx/>
              <a:buChar char="-"/>
            </a:pPr>
            <a:r>
              <a:rPr lang="es-VE" sz="2000" b="1" dirty="0"/>
              <a:t>Inconsistencia de Datos:  </a:t>
            </a:r>
            <a:r>
              <a:rPr lang="es-VE" sz="2000" dirty="0"/>
              <a:t>Un mismo dato arroja diferente información en varias partes de la </a:t>
            </a:r>
            <a:r>
              <a:rPr lang="es-VE" sz="2000" dirty="0" err="1"/>
              <a:t>BD</a:t>
            </a:r>
            <a:r>
              <a:rPr lang="es-VE" sz="2000" dirty="0"/>
              <a:t>. Por ejemplo, en una parte de la </a:t>
            </a:r>
            <a:r>
              <a:rPr lang="es-VE" sz="2000" dirty="0" err="1"/>
              <a:t>BD</a:t>
            </a:r>
            <a:r>
              <a:rPr lang="es-VE" sz="2000" dirty="0"/>
              <a:t> una determinada cédula corresponde a una persona de sexo femenino y en otra parte de la </a:t>
            </a:r>
            <a:r>
              <a:rPr lang="es-VE" sz="2000" dirty="0" err="1"/>
              <a:t>BD</a:t>
            </a:r>
            <a:r>
              <a:rPr lang="es-VE" sz="2000" dirty="0"/>
              <a:t>  corresponde a una persona de sexo masculino.</a:t>
            </a:r>
          </a:p>
          <a:p>
            <a:endParaRPr lang="es-VE" sz="2000" dirty="0"/>
          </a:p>
          <a:p>
            <a:r>
              <a:rPr lang="es-VE" sz="2000" dirty="0"/>
              <a:t>-</a:t>
            </a:r>
            <a:r>
              <a:rPr lang="es-VE" sz="2000" b="1" dirty="0"/>
              <a:t>Integridad de datos</a:t>
            </a:r>
            <a:r>
              <a:rPr lang="es-VE" sz="2000" dirty="0"/>
              <a:t>: Se refiere a la validez de los datos almacenados, es decir, está asociada a  evitar que datos no válidos sean añadidos a la base de datos.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683568" y="2204864"/>
            <a:ext cx="7772400" cy="2520280"/>
          </a:xfrm>
          <a:prstGeom prst="rect">
            <a:avLst/>
          </a:prstGeom>
          <a:noFill/>
          <a:ln w="9525">
            <a:noFill/>
            <a:miter lim="800000"/>
            <a:headEnd/>
            <a:tailEnd/>
          </a:ln>
          <a:effectLst/>
        </p:spPr>
        <p:txBody>
          <a:bodyPr anchor="ctr"/>
          <a:lstStyle/>
          <a:p>
            <a:pPr algn="ctr"/>
            <a:r>
              <a:rPr lang="es-VE" sz="3200" b="1" dirty="0"/>
              <a:t>¿Por qué la redundancia es un problema?</a:t>
            </a:r>
          </a:p>
          <a:p>
            <a:pPr algn="ctr"/>
            <a:endParaRPr lang="es-VE" sz="2800" b="1" dirty="0"/>
          </a:p>
          <a:p>
            <a:pPr algn="ctr"/>
            <a:endParaRPr lang="es-VE" sz="2400" dirty="0"/>
          </a:p>
          <a:p>
            <a:pPr>
              <a:buFontTx/>
              <a:buChar char="-"/>
            </a:pPr>
            <a:r>
              <a:rPr lang="es-VE" sz="2400" dirty="0"/>
              <a:t>Dificulta la tarea de modificación de datos</a:t>
            </a:r>
          </a:p>
          <a:p>
            <a:pPr>
              <a:buFontTx/>
              <a:buChar char="-"/>
            </a:pPr>
            <a:r>
              <a:rPr lang="es-VE" sz="2400" dirty="0"/>
              <a:t>Genera inconsistencia de datos</a:t>
            </a:r>
          </a:p>
          <a:p>
            <a:pPr>
              <a:buFontTx/>
              <a:buChar char="-"/>
            </a:pPr>
            <a:r>
              <a:rPr lang="es-VE" sz="2400" dirty="0"/>
              <a:t>Requiere mayor espacio de almacenamiento</a:t>
            </a:r>
          </a:p>
          <a:p>
            <a:pPr>
              <a:buFontTx/>
              <a:buChar char="-"/>
            </a:pPr>
            <a:r>
              <a:rPr lang="es-VE" sz="2400" dirty="0"/>
              <a:t>Influye en el tiempo de acceso a los datos</a:t>
            </a:r>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12" name="11 Imagen" descr="RIESGSO.jpg"/>
          <p:cNvPicPr>
            <a:picLocks noChangeAspect="1"/>
          </p:cNvPicPr>
          <p:nvPr/>
        </p:nvPicPr>
        <p:blipFill>
          <a:blip r:embed="rId4" cstate="print"/>
          <a:stretch>
            <a:fillRect/>
          </a:stretch>
        </p:blipFill>
        <p:spPr>
          <a:xfrm>
            <a:off x="6876256" y="4005064"/>
            <a:ext cx="1971675" cy="2314575"/>
          </a:xfrm>
          <a:prstGeom prst="ellipse">
            <a:avLst/>
          </a:prstGeom>
          <a:ln>
            <a:noFill/>
          </a:ln>
          <a:effectLst>
            <a:softEdge rad="11250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4"/>
          <p:cNvGraphicFramePr>
            <a:graphicFrameLocks/>
          </p:cNvGraphicFramePr>
          <p:nvPr/>
        </p:nvGraphicFramePr>
        <p:xfrm>
          <a:off x="4724400" y="2132856"/>
          <a:ext cx="441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5" descr="ventajas"/>
          <p:cNvPicPr>
            <a:picLocks noChangeAspect="1" noChangeArrowheads="1"/>
          </p:cNvPicPr>
          <p:nvPr/>
        </p:nvPicPr>
        <p:blipFill>
          <a:blip r:embed="rId8" cstate="print"/>
          <a:srcRect/>
          <a:stretch>
            <a:fillRect/>
          </a:stretch>
        </p:blipFill>
        <p:spPr bwMode="auto">
          <a:xfrm>
            <a:off x="1475656" y="3212976"/>
            <a:ext cx="2505075" cy="2395537"/>
          </a:xfrm>
          <a:prstGeom prst="rect">
            <a:avLst/>
          </a:prstGeom>
          <a:noFill/>
        </p:spPr>
      </p:pic>
      <p:sp>
        <p:nvSpPr>
          <p:cNvPr id="11" name="7 Título"/>
          <p:cNvSpPr>
            <a:spLocks noGrp="1"/>
          </p:cNvSpPr>
          <p:nvPr>
            <p:ph type="title"/>
          </p:nvPr>
        </p:nvSpPr>
        <p:spPr>
          <a:xfrm>
            <a:off x="683568" y="1268760"/>
            <a:ext cx="7772400" cy="1037955"/>
          </a:xfrm>
        </p:spPr>
        <p:txBody>
          <a:bodyPr/>
          <a:lstStyle/>
          <a:p>
            <a:pPr algn="ctr"/>
            <a:r>
              <a:rPr lang="es-VE" dirty="0"/>
              <a:t>ventajas</a:t>
            </a:r>
          </a:p>
        </p:txBody>
      </p:sp>
      <p:sp>
        <p:nvSpPr>
          <p:cNvPr id="8" name="7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2" name="11 Imagen" descr="uneg.jpg"/>
          <p:cNvPicPr>
            <a:picLocks noChangeAspect="1"/>
          </p:cNvPicPr>
          <p:nvPr/>
        </p:nvPicPr>
        <p:blipFill>
          <a:blip r:embed="rId9" cstate="print"/>
          <a:stretch>
            <a:fillRect/>
          </a:stretch>
        </p:blipFill>
        <p:spPr>
          <a:xfrm>
            <a:off x="467544" y="86522"/>
            <a:ext cx="711523" cy="711523"/>
          </a:xfrm>
          <a:prstGeom prst="rect">
            <a:avLst/>
          </a:prstGeom>
        </p:spPr>
      </p:pic>
      <p:sp>
        <p:nvSpPr>
          <p:cNvPr id="13" name="12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4"/>
          <p:cNvGraphicFramePr>
            <a:graphicFrameLocks/>
          </p:cNvGraphicFramePr>
          <p:nvPr/>
        </p:nvGraphicFramePr>
        <p:xfrm>
          <a:off x="4724400" y="2132856"/>
          <a:ext cx="441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5" descr="ventajas"/>
          <p:cNvPicPr>
            <a:picLocks noChangeAspect="1" noChangeArrowheads="1"/>
          </p:cNvPicPr>
          <p:nvPr/>
        </p:nvPicPr>
        <p:blipFill>
          <a:blip r:embed="rId8" cstate="print"/>
          <a:srcRect/>
          <a:stretch>
            <a:fillRect/>
          </a:stretch>
        </p:blipFill>
        <p:spPr bwMode="auto">
          <a:xfrm>
            <a:off x="1475656" y="3212976"/>
            <a:ext cx="2505075" cy="2395537"/>
          </a:xfrm>
          <a:prstGeom prst="rect">
            <a:avLst/>
          </a:prstGeom>
          <a:noFill/>
        </p:spPr>
      </p:pic>
      <p:sp>
        <p:nvSpPr>
          <p:cNvPr id="11" name="7 Título"/>
          <p:cNvSpPr>
            <a:spLocks noGrp="1"/>
          </p:cNvSpPr>
          <p:nvPr>
            <p:ph type="title"/>
          </p:nvPr>
        </p:nvSpPr>
        <p:spPr>
          <a:xfrm>
            <a:off x="472008" y="908720"/>
            <a:ext cx="7772400" cy="1037955"/>
          </a:xfrm>
        </p:spPr>
        <p:txBody>
          <a:bodyPr/>
          <a:lstStyle/>
          <a:p>
            <a:pPr algn="ctr"/>
            <a:r>
              <a:rPr lang="es-VE" dirty="0"/>
              <a:t>ventajas</a:t>
            </a:r>
          </a:p>
        </p:txBody>
      </p:sp>
      <p:sp>
        <p:nvSpPr>
          <p:cNvPr id="8" name="7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2" name="11 Imagen" descr="uneg.jpg"/>
          <p:cNvPicPr>
            <a:picLocks noChangeAspect="1"/>
          </p:cNvPicPr>
          <p:nvPr/>
        </p:nvPicPr>
        <p:blipFill>
          <a:blip r:embed="rId9" cstate="print"/>
          <a:stretch>
            <a:fillRect/>
          </a:stretch>
        </p:blipFill>
        <p:spPr>
          <a:xfrm>
            <a:off x="467544" y="86522"/>
            <a:ext cx="711523" cy="711523"/>
          </a:xfrm>
          <a:prstGeom prst="rect">
            <a:avLst/>
          </a:prstGeom>
        </p:spPr>
      </p:pic>
      <p:sp>
        <p:nvSpPr>
          <p:cNvPr id="13" name="12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4"/>
          <p:cNvGraphicFramePr>
            <a:graphicFrameLocks/>
          </p:cNvGraphicFramePr>
          <p:nvPr/>
        </p:nvGraphicFramePr>
        <p:xfrm>
          <a:off x="2699792" y="2564904"/>
          <a:ext cx="5832648" cy="4032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7 Título"/>
          <p:cNvSpPr>
            <a:spLocks noGrp="1"/>
          </p:cNvSpPr>
          <p:nvPr>
            <p:ph type="title"/>
          </p:nvPr>
        </p:nvSpPr>
        <p:spPr>
          <a:xfrm>
            <a:off x="755576" y="1340768"/>
            <a:ext cx="7772400" cy="1037955"/>
          </a:xfrm>
        </p:spPr>
        <p:txBody>
          <a:bodyPr/>
          <a:lstStyle/>
          <a:p>
            <a:pPr algn="ctr"/>
            <a:r>
              <a:rPr lang="es-VE" dirty="0"/>
              <a:t>DESVENTAJAS</a:t>
            </a:r>
          </a:p>
        </p:txBody>
      </p:sp>
      <p:pic>
        <p:nvPicPr>
          <p:cNvPr id="12" name="Picture 4" descr="desventajas"/>
          <p:cNvPicPr>
            <a:picLocks noChangeAspect="1" noChangeArrowheads="1"/>
          </p:cNvPicPr>
          <p:nvPr/>
        </p:nvPicPr>
        <p:blipFill>
          <a:blip r:embed="rId8" cstate="print"/>
          <a:srcRect/>
          <a:stretch>
            <a:fillRect/>
          </a:stretch>
        </p:blipFill>
        <p:spPr bwMode="auto">
          <a:xfrm>
            <a:off x="611560" y="3284984"/>
            <a:ext cx="2016224" cy="2646363"/>
          </a:xfrm>
          <a:prstGeom prst="rect">
            <a:avLst/>
          </a:prstGeom>
          <a:noFill/>
        </p:spPr>
      </p:pic>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0" name="9 Imagen" descr="uneg.jpg"/>
          <p:cNvPicPr>
            <a:picLocks noChangeAspect="1"/>
          </p:cNvPicPr>
          <p:nvPr/>
        </p:nvPicPr>
        <p:blipFill>
          <a:blip r:embed="rId9" cstate="print"/>
          <a:stretch>
            <a:fillRect/>
          </a:stretch>
        </p:blipFill>
        <p:spPr>
          <a:xfrm>
            <a:off x="467544" y="57026"/>
            <a:ext cx="711523" cy="750190"/>
          </a:xfrm>
          <a:prstGeom prst="rect">
            <a:avLst/>
          </a:prstGeom>
        </p:spPr>
      </p:pic>
      <p:sp>
        <p:nvSpPr>
          <p:cNvPr id="13" name="12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395536" y="1124744"/>
            <a:ext cx="8280920" cy="1844824"/>
          </a:xfrm>
          <a:prstGeom prst="rect">
            <a:avLst/>
          </a:prstGeom>
          <a:solidFill>
            <a:srgbClr val="0070C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2000" b="1" dirty="0">
                <a:solidFill>
                  <a:srgbClr val="002060"/>
                </a:solidFill>
              </a:rPr>
              <a:t>CI@NOMBRE@TLF@DIRECCION</a:t>
            </a:r>
            <a:endParaRPr lang="es-VE" b="1" dirty="0">
              <a:solidFill>
                <a:srgbClr val="002060"/>
              </a:solidFill>
            </a:endParaRPr>
          </a:p>
          <a:p>
            <a:pPr algn="ctr"/>
            <a:r>
              <a:rPr lang="es-VE" b="1" dirty="0"/>
              <a:t>25678987@LUISA VERA@0412-0009@0414-0959220SAN FELIX</a:t>
            </a:r>
          </a:p>
          <a:p>
            <a:pPr algn="ctr"/>
            <a:r>
              <a:rPr lang="es-VE" b="1" dirty="0"/>
              <a:t>19865324@ASBEL PINTOS@0414-9899@0000-00000@PUERTO ORDAZ</a:t>
            </a:r>
          </a:p>
          <a:p>
            <a:pPr algn="ctr"/>
            <a:r>
              <a:rPr lang="es-VE" b="1" dirty="0"/>
              <a:t>28908777@ENRIQUE FLORES@0416-9989@0286-9529039@PTO ORDAZ</a:t>
            </a:r>
          </a:p>
          <a:p>
            <a:pPr algn="ctr"/>
            <a:endParaRPr lang="es-VE" b="1" dirty="0"/>
          </a:p>
        </p:txBody>
      </p:sp>
      <p:sp>
        <p:nvSpPr>
          <p:cNvPr id="12" name="11 Rectángulo"/>
          <p:cNvSpPr/>
          <p:nvPr/>
        </p:nvSpPr>
        <p:spPr>
          <a:xfrm>
            <a:off x="539552" y="4392488"/>
            <a:ext cx="8280920" cy="1844824"/>
          </a:xfrm>
          <a:prstGeom prst="rect">
            <a:avLst/>
          </a:prstGeom>
          <a:solidFill>
            <a:srgbClr val="00B0F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2000" b="1" dirty="0">
                <a:solidFill>
                  <a:srgbClr val="002060"/>
                </a:solidFill>
              </a:rPr>
              <a:t>CI@NOMBRE@APELLIDO@FNACIMIENTO@TLF@DIRECCION</a:t>
            </a:r>
            <a:endParaRPr lang="es-VE" b="1" dirty="0">
              <a:solidFill>
                <a:srgbClr val="002060"/>
              </a:solidFill>
            </a:endParaRPr>
          </a:p>
          <a:p>
            <a:pPr algn="ctr"/>
            <a:r>
              <a:rPr lang="es-VE" b="1" dirty="0"/>
              <a:t>25678987@LUISA@VERA@12/10/1990@0412-0009@SAN FELIX</a:t>
            </a:r>
          </a:p>
          <a:p>
            <a:pPr algn="ctr"/>
            <a:r>
              <a:rPr lang="es-VE" b="1" dirty="0"/>
              <a:t>19865324@ASBEL@PINTOS@13/09/1992@0414-9890@PUERTO ORDAZ</a:t>
            </a:r>
          </a:p>
          <a:p>
            <a:pPr algn="ctr"/>
            <a:r>
              <a:rPr lang="es-VE" b="1" dirty="0"/>
              <a:t>28908777@ENRIKE@FLORES@17/4/1991@0416-9989@PUERTO ORDAZ</a:t>
            </a:r>
          </a:p>
          <a:p>
            <a:pPr algn="ctr"/>
            <a:endParaRPr lang="es-VE" b="1" dirty="0"/>
          </a:p>
        </p:txBody>
      </p:sp>
      <p:sp>
        <p:nvSpPr>
          <p:cNvPr id="16" name="Text Box 5"/>
          <p:cNvSpPr txBox="1">
            <a:spLocks noChangeArrowheads="1"/>
          </p:cNvSpPr>
          <p:nvPr/>
        </p:nvSpPr>
        <p:spPr bwMode="auto">
          <a:xfrm>
            <a:off x="395537" y="404813"/>
            <a:ext cx="8064252" cy="400110"/>
          </a:xfrm>
          <a:prstGeom prst="rect">
            <a:avLst/>
          </a:prstGeom>
          <a:noFill/>
          <a:ln w="9525">
            <a:noFill/>
            <a:miter lim="800000"/>
            <a:headEnd/>
            <a:tailEnd/>
          </a:ln>
          <a:effectLst/>
        </p:spPr>
        <p:txBody>
          <a:bodyPr wrap="square">
            <a:spAutoFit/>
          </a:bodyPr>
          <a:lstStyle/>
          <a:p>
            <a:pPr algn="ctr">
              <a:spcBef>
                <a:spcPct val="50000"/>
              </a:spcBef>
            </a:pPr>
            <a:r>
              <a:rPr lang="es-ES_tradnl" sz="2000" b="1" dirty="0"/>
              <a:t>ARCHIVO   PARA MATRICULARSE EN LA UNIVERSIDAD “VALLE REAL”</a:t>
            </a:r>
          </a:p>
        </p:txBody>
      </p:sp>
      <p:sp>
        <p:nvSpPr>
          <p:cNvPr id="5" name="Text Box 7"/>
          <p:cNvSpPr txBox="1">
            <a:spLocks noChangeArrowheads="1"/>
          </p:cNvSpPr>
          <p:nvPr/>
        </p:nvSpPr>
        <p:spPr bwMode="auto">
          <a:xfrm>
            <a:off x="593725" y="3429000"/>
            <a:ext cx="7956550" cy="707886"/>
          </a:xfrm>
          <a:prstGeom prst="rect">
            <a:avLst/>
          </a:prstGeom>
          <a:noFill/>
          <a:ln w="9525">
            <a:noFill/>
            <a:miter lim="800000"/>
            <a:headEnd/>
            <a:tailEnd/>
          </a:ln>
          <a:effectLst/>
        </p:spPr>
        <p:txBody>
          <a:bodyPr>
            <a:spAutoFit/>
          </a:bodyPr>
          <a:lstStyle/>
          <a:p>
            <a:pPr algn="ctr">
              <a:spcBef>
                <a:spcPct val="50000"/>
              </a:spcBef>
            </a:pPr>
            <a:r>
              <a:rPr lang="es-ES_tradnl" sz="2000" b="1" dirty="0">
                <a:solidFill>
                  <a:schemeClr val="accent6">
                    <a:lumMod val="20000"/>
                    <a:lumOff val="80000"/>
                  </a:schemeClr>
                </a:solidFill>
              </a:rPr>
              <a:t>APLICACIÓN DE LA BIBLIOTECA DE LA UNIVERSIDAD VALLE REAL, PARA MANEJO DE SUS USUARIOS</a:t>
            </a:r>
          </a:p>
        </p:txBody>
      </p:sp>
      <p:sp>
        <p:nvSpPr>
          <p:cNvPr id="6" name="5 Elipse"/>
          <p:cNvSpPr/>
          <p:nvPr/>
        </p:nvSpPr>
        <p:spPr>
          <a:xfrm>
            <a:off x="6143636" y="5214950"/>
            <a:ext cx="428628" cy="28575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7" name="6 Elipse"/>
          <p:cNvSpPr/>
          <p:nvPr/>
        </p:nvSpPr>
        <p:spPr>
          <a:xfrm>
            <a:off x="6357950" y="1857364"/>
            <a:ext cx="1928826" cy="71438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8" name="7 Elipse"/>
          <p:cNvSpPr/>
          <p:nvPr/>
        </p:nvSpPr>
        <p:spPr>
          <a:xfrm>
            <a:off x="2462198" y="5454664"/>
            <a:ext cx="571504" cy="28575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395536" y="1196752"/>
            <a:ext cx="8280920" cy="1844824"/>
          </a:xfrm>
          <a:prstGeom prst="rect">
            <a:avLst/>
          </a:prstGeom>
          <a:solidFill>
            <a:srgbClr val="7030A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sz="2000" b="1" dirty="0"/>
          </a:p>
          <a:p>
            <a:pPr algn="ctr"/>
            <a:r>
              <a:rPr lang="es-VE" sz="2000" b="1" dirty="0" err="1"/>
              <a:t>IDENTIFICADOR@TITULO@AUTOR@EXISTENCIA</a:t>
            </a:r>
            <a:endParaRPr lang="es-VE" b="1" dirty="0"/>
          </a:p>
          <a:p>
            <a:pPr algn="ctr"/>
            <a:r>
              <a:rPr lang="es-VE" b="1" dirty="0"/>
              <a:t>2334-222@FUNDAMENTOS DE CONTABILIDAD@ANA LUGO@4</a:t>
            </a:r>
          </a:p>
          <a:p>
            <a:pPr algn="ctr"/>
            <a:r>
              <a:rPr lang="es-VE" b="1" dirty="0"/>
              <a:t>19865324@LOGICA COMPUTACIONAL@EMA TOMPSON @1</a:t>
            </a:r>
          </a:p>
          <a:p>
            <a:pPr algn="ctr"/>
            <a:r>
              <a:rPr lang="es-VE" b="1" dirty="0"/>
              <a:t>45609/09@CONTABILIDAD@LAURA LOPEZ@6</a:t>
            </a:r>
          </a:p>
          <a:p>
            <a:pPr algn="ctr"/>
            <a:r>
              <a:rPr lang="es-VE" b="1" dirty="0"/>
              <a:t>2334/222@FUNDAMENTOS DE </a:t>
            </a:r>
            <a:r>
              <a:rPr lang="es-VE" b="1" dirty="0" err="1"/>
              <a:t>CONTABILIDAD@ANA</a:t>
            </a:r>
            <a:r>
              <a:rPr lang="es-VE" b="1" dirty="0"/>
              <a:t> LUGO@2</a:t>
            </a:r>
          </a:p>
          <a:p>
            <a:pPr algn="ctr"/>
            <a:endParaRPr lang="es-VE" b="1" dirty="0"/>
          </a:p>
          <a:p>
            <a:pPr algn="ctr"/>
            <a:endParaRPr lang="es-VE" b="1" dirty="0"/>
          </a:p>
        </p:txBody>
      </p:sp>
      <p:sp>
        <p:nvSpPr>
          <p:cNvPr id="12" name="11 Rectángulo"/>
          <p:cNvSpPr/>
          <p:nvPr/>
        </p:nvSpPr>
        <p:spPr>
          <a:xfrm>
            <a:off x="467544" y="4725144"/>
            <a:ext cx="8280920" cy="1844824"/>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2000" b="1" dirty="0"/>
              <a:t>CI@IDLIBRO@FPRESTAMO@FDEVOLUCION</a:t>
            </a:r>
            <a:endParaRPr lang="es-VE" b="1" dirty="0"/>
          </a:p>
          <a:p>
            <a:pPr algn="ctr"/>
            <a:r>
              <a:rPr lang="es-VE" b="1" dirty="0"/>
              <a:t>25678987@2334-222@15/02/2015@19/02/2015</a:t>
            </a:r>
          </a:p>
          <a:p>
            <a:pPr algn="ctr"/>
            <a:r>
              <a:rPr lang="es-VE" b="1" dirty="0"/>
              <a:t>19865324@2334/222@15/02/2015@18/02/2015</a:t>
            </a:r>
          </a:p>
          <a:p>
            <a:pPr algn="ctr"/>
            <a:endParaRPr lang="es-VE" b="1" dirty="0"/>
          </a:p>
        </p:txBody>
      </p:sp>
      <p:sp>
        <p:nvSpPr>
          <p:cNvPr id="4" name="Text Box 3"/>
          <p:cNvSpPr txBox="1">
            <a:spLocks noChangeArrowheads="1"/>
          </p:cNvSpPr>
          <p:nvPr/>
        </p:nvSpPr>
        <p:spPr bwMode="auto">
          <a:xfrm>
            <a:off x="684213" y="404813"/>
            <a:ext cx="7775575" cy="707886"/>
          </a:xfrm>
          <a:prstGeom prst="rect">
            <a:avLst/>
          </a:prstGeom>
          <a:noFill/>
          <a:ln w="9525">
            <a:noFill/>
            <a:miter lim="800000"/>
            <a:headEnd/>
            <a:tailEnd/>
          </a:ln>
          <a:effectLst/>
        </p:spPr>
        <p:txBody>
          <a:bodyPr>
            <a:spAutoFit/>
          </a:bodyPr>
          <a:lstStyle/>
          <a:p>
            <a:pPr algn="ctr">
              <a:spcBef>
                <a:spcPct val="50000"/>
              </a:spcBef>
            </a:pPr>
            <a:r>
              <a:rPr lang="es-ES_tradnl" sz="2000" b="1" dirty="0"/>
              <a:t>ARCHIVO DEL SISTEMA DE LA BIBLIOTECA PARA ALMACENAMIENTO DE DATOS DE LOS LIBROS</a:t>
            </a:r>
          </a:p>
        </p:txBody>
      </p:sp>
      <p:sp>
        <p:nvSpPr>
          <p:cNvPr id="5" name="Text Box 5"/>
          <p:cNvSpPr txBox="1">
            <a:spLocks noChangeArrowheads="1"/>
          </p:cNvSpPr>
          <p:nvPr/>
        </p:nvSpPr>
        <p:spPr bwMode="auto">
          <a:xfrm>
            <a:off x="593725" y="3429000"/>
            <a:ext cx="7956550" cy="707886"/>
          </a:xfrm>
          <a:prstGeom prst="rect">
            <a:avLst/>
          </a:prstGeom>
          <a:noFill/>
          <a:ln w="9525">
            <a:noFill/>
            <a:miter lim="800000"/>
            <a:headEnd/>
            <a:tailEnd/>
          </a:ln>
          <a:effectLst/>
        </p:spPr>
        <p:txBody>
          <a:bodyPr>
            <a:spAutoFit/>
          </a:bodyPr>
          <a:lstStyle/>
          <a:p>
            <a:pPr algn="ctr">
              <a:spcBef>
                <a:spcPct val="50000"/>
              </a:spcBef>
            </a:pPr>
            <a:r>
              <a:rPr lang="es-ES_tradnl" sz="2000" b="1" dirty="0"/>
              <a:t>ARCHIVO DEL SISTEMA DE LA BIBLIOTECA PARA PRESTAMO DE LOS LIBROS</a:t>
            </a:r>
          </a:p>
        </p:txBody>
      </p:sp>
      <p:sp>
        <p:nvSpPr>
          <p:cNvPr id="6" name="5 Elipse"/>
          <p:cNvSpPr/>
          <p:nvPr/>
        </p:nvSpPr>
        <p:spPr>
          <a:xfrm>
            <a:off x="1285852" y="1571612"/>
            <a:ext cx="1000132"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7" name="6 Elipse"/>
          <p:cNvSpPr/>
          <p:nvPr/>
        </p:nvSpPr>
        <p:spPr>
          <a:xfrm>
            <a:off x="1214414" y="2428868"/>
            <a:ext cx="1000132"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8" name="7 Elipse"/>
          <p:cNvSpPr/>
          <p:nvPr/>
        </p:nvSpPr>
        <p:spPr>
          <a:xfrm>
            <a:off x="3357554" y="5357826"/>
            <a:ext cx="1143008" cy="71438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
          <p:cNvSpPr>
            <a:spLocks noGrp="1"/>
          </p:cNvSpPr>
          <p:nvPr>
            <p:ph type="title"/>
          </p:nvPr>
        </p:nvSpPr>
        <p:spPr>
          <a:xfrm>
            <a:off x="-540568" y="2420888"/>
            <a:ext cx="7772400" cy="720080"/>
          </a:xfrm>
        </p:spPr>
        <p:txBody>
          <a:bodyPr/>
          <a:lstStyle/>
          <a:p>
            <a:pPr algn="ctr"/>
            <a:r>
              <a:rPr lang="es-ES" dirty="0"/>
              <a:t>¿Qué es un dato?</a:t>
            </a:r>
          </a:p>
        </p:txBody>
      </p:sp>
      <p:sp>
        <p:nvSpPr>
          <p:cNvPr id="8" name="Rectangle 5"/>
          <p:cNvSpPr>
            <a:spLocks noChangeArrowheads="1"/>
          </p:cNvSpPr>
          <p:nvPr/>
        </p:nvSpPr>
        <p:spPr bwMode="auto">
          <a:xfrm>
            <a:off x="683568" y="3645024"/>
            <a:ext cx="8460432" cy="660400"/>
          </a:xfrm>
          <a:prstGeom prst="rect">
            <a:avLst/>
          </a:prstGeom>
          <a:noFill/>
          <a:ln w="9525">
            <a:noFill/>
            <a:miter lim="800000"/>
            <a:headEnd/>
            <a:tailEnd/>
          </a:ln>
          <a:effectLst/>
        </p:spPr>
        <p:txBody>
          <a:bodyPr/>
          <a:lstStyle/>
          <a:p>
            <a:pPr marL="342900" indent="-342900" algn="just">
              <a:spcBef>
                <a:spcPct val="20000"/>
              </a:spcBef>
              <a:buFontTx/>
              <a:buChar char="-"/>
            </a:pPr>
            <a:r>
              <a:rPr lang="es-ES_tradnl" sz="2800" dirty="0"/>
              <a:t>Representación Simbólica (numérica o alfabética)</a:t>
            </a:r>
          </a:p>
          <a:p>
            <a:pPr marL="342900" indent="-342900" algn="just">
              <a:spcBef>
                <a:spcPct val="20000"/>
              </a:spcBef>
              <a:buFontTx/>
              <a:buChar char="-"/>
            </a:pPr>
            <a:r>
              <a:rPr lang="es-ES_tradnl" sz="2800" dirty="0"/>
              <a:t>Describen hechos o realidades</a:t>
            </a:r>
          </a:p>
          <a:p>
            <a:pPr marL="342900" indent="-342900" algn="just">
              <a:spcBef>
                <a:spcPct val="20000"/>
              </a:spcBef>
              <a:buFontTx/>
              <a:buChar char="-"/>
            </a:pPr>
            <a:r>
              <a:rPr lang="es-ES_tradnl" sz="2800" dirty="0"/>
              <a:t>Aislados no poseen relevancia</a:t>
            </a:r>
          </a:p>
          <a:p>
            <a:pPr marL="342900" indent="-342900" algn="just">
              <a:spcBef>
                <a:spcPct val="20000"/>
              </a:spcBef>
              <a:buFontTx/>
              <a:buChar char="-"/>
            </a:pPr>
            <a:r>
              <a:rPr lang="es-ES_tradnl" sz="2800" dirty="0"/>
              <a:t>Materia Prima de la Información</a:t>
            </a:r>
          </a:p>
        </p:txBody>
      </p:sp>
      <p:sp>
        <p:nvSpPr>
          <p:cNvPr id="9" name="8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2" name="11 Imagen" descr="uneg.jpg"/>
          <p:cNvPicPr>
            <a:picLocks noChangeAspect="1"/>
          </p:cNvPicPr>
          <p:nvPr/>
        </p:nvPicPr>
        <p:blipFill>
          <a:blip r:embed="rId3" cstate="print"/>
          <a:stretch>
            <a:fillRect/>
          </a:stretch>
        </p:blipFill>
        <p:spPr>
          <a:xfrm>
            <a:off x="467544" y="86522"/>
            <a:ext cx="711523" cy="711523"/>
          </a:xfrm>
          <a:prstGeom prst="rect">
            <a:avLst/>
          </a:prstGeom>
        </p:spPr>
      </p:pic>
      <p:sp>
        <p:nvSpPr>
          <p:cNvPr id="13" name="12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14" name="Picture 7" descr="Imagen relacionada"/>
          <p:cNvPicPr>
            <a:picLocks noChangeAspect="1" noChangeArrowheads="1"/>
          </p:cNvPicPr>
          <p:nvPr/>
        </p:nvPicPr>
        <p:blipFill>
          <a:blip r:embed="rId4" cstate="print"/>
          <a:srcRect/>
          <a:stretch>
            <a:fillRect/>
          </a:stretch>
        </p:blipFill>
        <p:spPr bwMode="auto">
          <a:xfrm>
            <a:off x="6357937" y="5322888"/>
            <a:ext cx="2786063" cy="15351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heckerboard(across)">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899592" y="4869160"/>
            <a:ext cx="7772400" cy="1988840"/>
          </a:xfrm>
          <a:prstGeom prst="rect">
            <a:avLst/>
          </a:prstGeom>
          <a:noFill/>
          <a:ln w="9525">
            <a:noFill/>
            <a:miter lim="800000"/>
            <a:headEnd/>
            <a:tailEnd/>
          </a:ln>
          <a:effectLst/>
        </p:spPr>
        <p:txBody>
          <a:bodyPr anchor="ctr"/>
          <a:lstStyle/>
          <a:p>
            <a:pPr algn="ctr"/>
            <a:r>
              <a:rPr lang="es-ES_tradnl" sz="2400" dirty="0">
                <a:solidFill>
                  <a:schemeClr val="tx2"/>
                </a:solidFill>
              </a:rPr>
              <a:t>”</a:t>
            </a:r>
          </a:p>
        </p:txBody>
      </p:sp>
      <p:pic>
        <p:nvPicPr>
          <p:cNvPr id="14" name="Picture 12" descr="problemas"/>
          <p:cNvPicPr>
            <a:picLocks noChangeAspect="1" noChangeArrowheads="1"/>
          </p:cNvPicPr>
          <p:nvPr/>
        </p:nvPicPr>
        <p:blipFill>
          <a:blip r:embed="rId3" cstate="print"/>
          <a:srcRect/>
          <a:stretch>
            <a:fillRect/>
          </a:stretch>
        </p:blipFill>
        <p:spPr bwMode="auto">
          <a:xfrm>
            <a:off x="3059832" y="1844824"/>
            <a:ext cx="3600400" cy="28803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4" cstate="print"/>
          <a:stretch>
            <a:fillRect/>
          </a:stretch>
        </p:blipFill>
        <p:spPr>
          <a:xfrm>
            <a:off x="467544" y="57026"/>
            <a:ext cx="711523" cy="750190"/>
          </a:xfrm>
          <a:prstGeom prst="rect">
            <a:avLst/>
          </a:prstGeom>
        </p:spPr>
      </p:pic>
      <p:sp>
        <p:nvSpPr>
          <p:cNvPr id="11" name="10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12 Diagrama"/>
          <p:cNvGraphicFramePr/>
          <p:nvPr/>
        </p:nvGraphicFramePr>
        <p:xfrm>
          <a:off x="611560" y="1484784"/>
          <a:ext cx="8229600" cy="40271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8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1" name="10 Imagen" descr="uneg.jpg"/>
          <p:cNvPicPr>
            <a:picLocks noChangeAspect="1"/>
          </p:cNvPicPr>
          <p:nvPr/>
        </p:nvPicPr>
        <p:blipFill>
          <a:blip r:embed="rId8"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graphicEl>
                                              <a:dgm id="{F1A6F806-A341-4E11-8748-FFF3AEE8F929}"/>
                                            </p:graphicEl>
                                          </p:spTgt>
                                        </p:tgtEl>
                                        <p:attrNameLst>
                                          <p:attrName>style.visibility</p:attrName>
                                        </p:attrNameLst>
                                      </p:cBhvr>
                                      <p:to>
                                        <p:strVal val="visible"/>
                                      </p:to>
                                    </p:set>
                                    <p:animEffect transition="in" filter="fade">
                                      <p:cBhvr>
                                        <p:cTn id="7" dur="2000"/>
                                        <p:tgtEl>
                                          <p:spTgt spid="13">
                                            <p:graphicEl>
                                              <a:dgm id="{F1A6F806-A341-4E11-8748-FFF3AEE8F92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graphicEl>
                                              <a:dgm id="{8DCFCA9A-CAF6-446D-990F-6DC1F68C9731}"/>
                                            </p:graphicEl>
                                          </p:spTgt>
                                        </p:tgtEl>
                                        <p:attrNameLst>
                                          <p:attrName>style.visibility</p:attrName>
                                        </p:attrNameLst>
                                      </p:cBhvr>
                                      <p:to>
                                        <p:strVal val="visible"/>
                                      </p:to>
                                    </p:set>
                                    <p:animEffect transition="in" filter="fade">
                                      <p:cBhvr>
                                        <p:cTn id="10" dur="2000"/>
                                        <p:tgtEl>
                                          <p:spTgt spid="13">
                                            <p:graphicEl>
                                              <a:dgm id="{8DCFCA9A-CAF6-446D-990F-6DC1F68C973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graphicEl>
                                              <a:dgm id="{B06B2484-2EC6-4522-996D-B37284FC3391}"/>
                                            </p:graphicEl>
                                          </p:spTgt>
                                        </p:tgtEl>
                                        <p:attrNameLst>
                                          <p:attrName>style.visibility</p:attrName>
                                        </p:attrNameLst>
                                      </p:cBhvr>
                                      <p:to>
                                        <p:strVal val="visible"/>
                                      </p:to>
                                    </p:set>
                                    <p:animEffect transition="in" filter="fade">
                                      <p:cBhvr>
                                        <p:cTn id="15" dur="2000"/>
                                        <p:tgtEl>
                                          <p:spTgt spid="13">
                                            <p:graphicEl>
                                              <a:dgm id="{B06B2484-2EC6-4522-996D-B37284FC3391}"/>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graphicEl>
                                              <a:dgm id="{DDA245FC-F1DD-4D5D-9E56-EB6D95B0BB1E}"/>
                                            </p:graphicEl>
                                          </p:spTgt>
                                        </p:tgtEl>
                                        <p:attrNameLst>
                                          <p:attrName>style.visibility</p:attrName>
                                        </p:attrNameLst>
                                      </p:cBhvr>
                                      <p:to>
                                        <p:strVal val="visible"/>
                                      </p:to>
                                    </p:set>
                                    <p:animEffect transition="in" filter="fade">
                                      <p:cBhvr>
                                        <p:cTn id="18" dur="2000"/>
                                        <p:tgtEl>
                                          <p:spTgt spid="13">
                                            <p:graphicEl>
                                              <a:dgm id="{DDA245FC-F1DD-4D5D-9E56-EB6D95B0BB1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graphicEl>
                                              <a:dgm id="{725F0B54-D49B-425B-B2D6-AABBA67D80F2}"/>
                                            </p:graphicEl>
                                          </p:spTgt>
                                        </p:tgtEl>
                                        <p:attrNameLst>
                                          <p:attrName>style.visibility</p:attrName>
                                        </p:attrNameLst>
                                      </p:cBhvr>
                                      <p:to>
                                        <p:strVal val="visible"/>
                                      </p:to>
                                    </p:set>
                                    <p:animEffect transition="in" filter="fade">
                                      <p:cBhvr>
                                        <p:cTn id="23" dur="2000"/>
                                        <p:tgtEl>
                                          <p:spTgt spid="13">
                                            <p:graphicEl>
                                              <a:dgm id="{725F0B54-D49B-425B-B2D6-AABBA67D80F2}"/>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graphicEl>
                                              <a:dgm id="{69FB2804-22D0-42DE-8924-4849CA1B8193}"/>
                                            </p:graphicEl>
                                          </p:spTgt>
                                        </p:tgtEl>
                                        <p:attrNameLst>
                                          <p:attrName>style.visibility</p:attrName>
                                        </p:attrNameLst>
                                      </p:cBhvr>
                                      <p:to>
                                        <p:strVal val="visible"/>
                                      </p:to>
                                    </p:set>
                                    <p:animEffect transition="in" filter="fade">
                                      <p:cBhvr>
                                        <p:cTn id="26" dur="2000"/>
                                        <p:tgtEl>
                                          <p:spTgt spid="13">
                                            <p:graphicEl>
                                              <a:dgm id="{69FB2804-22D0-42DE-8924-4849CA1B8193}"/>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graphicEl>
                                              <a:dgm id="{2151C4EF-3DBC-4620-B663-78FE21C9322A}"/>
                                            </p:graphicEl>
                                          </p:spTgt>
                                        </p:tgtEl>
                                        <p:attrNameLst>
                                          <p:attrName>style.visibility</p:attrName>
                                        </p:attrNameLst>
                                      </p:cBhvr>
                                      <p:to>
                                        <p:strVal val="visible"/>
                                      </p:to>
                                    </p:set>
                                    <p:animEffect transition="in" filter="fade">
                                      <p:cBhvr>
                                        <p:cTn id="31" dur="2000"/>
                                        <p:tgtEl>
                                          <p:spTgt spid="13">
                                            <p:graphicEl>
                                              <a:dgm id="{2151C4EF-3DBC-4620-B663-78FE21C9322A}"/>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graphicEl>
                                              <a:dgm id="{214A98E1-61D7-4A1C-B226-F76656026A65}"/>
                                            </p:graphicEl>
                                          </p:spTgt>
                                        </p:tgtEl>
                                        <p:attrNameLst>
                                          <p:attrName>style.visibility</p:attrName>
                                        </p:attrNameLst>
                                      </p:cBhvr>
                                      <p:to>
                                        <p:strVal val="visible"/>
                                      </p:to>
                                    </p:set>
                                    <p:animEffect transition="in" filter="fade">
                                      <p:cBhvr>
                                        <p:cTn id="34" dur="2000"/>
                                        <p:tgtEl>
                                          <p:spTgt spid="13">
                                            <p:graphicEl>
                                              <a:dgm id="{214A98E1-61D7-4A1C-B226-F76656026A65}"/>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3">
                                            <p:graphicEl>
                                              <a:dgm id="{7C715158-883C-4F90-A890-D7A66CE6F782}"/>
                                            </p:graphicEl>
                                          </p:spTgt>
                                        </p:tgtEl>
                                        <p:attrNameLst>
                                          <p:attrName>style.visibility</p:attrName>
                                        </p:attrNameLst>
                                      </p:cBhvr>
                                      <p:to>
                                        <p:strVal val="visible"/>
                                      </p:to>
                                    </p:set>
                                    <p:animEffect transition="in" filter="fade">
                                      <p:cBhvr>
                                        <p:cTn id="39" dur="2000"/>
                                        <p:tgtEl>
                                          <p:spTgt spid="13">
                                            <p:graphicEl>
                                              <a:dgm id="{7C715158-883C-4F90-A890-D7A66CE6F782}"/>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3">
                                            <p:graphicEl>
                                              <a:dgm id="{6DDD8A5E-918C-4583-94BE-780774D0DB94}"/>
                                            </p:graphicEl>
                                          </p:spTgt>
                                        </p:tgtEl>
                                        <p:attrNameLst>
                                          <p:attrName>style.visibility</p:attrName>
                                        </p:attrNameLst>
                                      </p:cBhvr>
                                      <p:to>
                                        <p:strVal val="visible"/>
                                      </p:to>
                                    </p:set>
                                    <p:animEffect transition="in" filter="fade">
                                      <p:cBhvr>
                                        <p:cTn id="42" dur="2000"/>
                                        <p:tgtEl>
                                          <p:spTgt spid="13">
                                            <p:graphicEl>
                                              <a:dgm id="{6DDD8A5E-918C-4583-94BE-780774D0DB94}"/>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graphicEl>
                                              <a:dgm id="{4848835D-3EB8-43A6-B2A2-FA891B78B238}"/>
                                            </p:graphicEl>
                                          </p:spTgt>
                                        </p:tgtEl>
                                        <p:attrNameLst>
                                          <p:attrName>style.visibility</p:attrName>
                                        </p:attrNameLst>
                                      </p:cBhvr>
                                      <p:to>
                                        <p:strVal val="visible"/>
                                      </p:to>
                                    </p:set>
                                    <p:animEffect transition="in" filter="fade">
                                      <p:cBhvr>
                                        <p:cTn id="47" dur="2000"/>
                                        <p:tgtEl>
                                          <p:spTgt spid="13">
                                            <p:graphicEl>
                                              <a:dgm id="{4848835D-3EB8-43A6-B2A2-FA891B78B238}"/>
                                            </p:graphic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3">
                                            <p:graphicEl>
                                              <a:dgm id="{DDA59A6F-B052-4A6B-9038-EEE9884F78F5}"/>
                                            </p:graphicEl>
                                          </p:spTgt>
                                        </p:tgtEl>
                                        <p:attrNameLst>
                                          <p:attrName>style.visibility</p:attrName>
                                        </p:attrNameLst>
                                      </p:cBhvr>
                                      <p:to>
                                        <p:strVal val="visible"/>
                                      </p:to>
                                    </p:set>
                                    <p:animEffect transition="in" filter="fade">
                                      <p:cBhvr>
                                        <p:cTn id="50" dur="2000"/>
                                        <p:tgtEl>
                                          <p:spTgt spid="13">
                                            <p:graphicEl>
                                              <a:dgm id="{DDA59A6F-B052-4A6B-9038-EEE9884F78F5}"/>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3">
                                            <p:graphicEl>
                                              <a:dgm id="{7F0EE66F-810E-4E68-858D-56B1FB51877F}"/>
                                            </p:graphicEl>
                                          </p:spTgt>
                                        </p:tgtEl>
                                        <p:attrNameLst>
                                          <p:attrName>style.visibility</p:attrName>
                                        </p:attrNameLst>
                                      </p:cBhvr>
                                      <p:to>
                                        <p:strVal val="visible"/>
                                      </p:to>
                                    </p:set>
                                    <p:animEffect transition="in" filter="fade">
                                      <p:cBhvr>
                                        <p:cTn id="55" dur="2000"/>
                                        <p:tgtEl>
                                          <p:spTgt spid="13">
                                            <p:graphicEl>
                                              <a:dgm id="{7F0EE66F-810E-4E68-858D-56B1FB51877F}"/>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3">
                                            <p:graphicEl>
                                              <a:dgm id="{219EC6AC-A32F-40DF-9077-D920DE822B5C}"/>
                                            </p:graphicEl>
                                          </p:spTgt>
                                        </p:tgtEl>
                                        <p:attrNameLst>
                                          <p:attrName>style.visibility</p:attrName>
                                        </p:attrNameLst>
                                      </p:cBhvr>
                                      <p:to>
                                        <p:strVal val="visible"/>
                                      </p:to>
                                    </p:set>
                                    <p:animEffect transition="in" filter="fade">
                                      <p:cBhvr>
                                        <p:cTn id="58" dur="2000"/>
                                        <p:tgtEl>
                                          <p:spTgt spid="13">
                                            <p:graphicEl>
                                              <a:dgm id="{219EC6AC-A32F-40DF-9077-D920DE822B5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graphicFrame>
        <p:nvGraphicFramePr>
          <p:cNvPr id="7" name="6 Tabla"/>
          <p:cNvGraphicFramePr>
            <a:graphicFrameLocks noGrp="1"/>
          </p:cNvGraphicFramePr>
          <p:nvPr/>
        </p:nvGraphicFramePr>
        <p:xfrm>
          <a:off x="539552" y="1397000"/>
          <a:ext cx="8604447" cy="5181600"/>
        </p:xfrm>
        <a:graphic>
          <a:graphicData uri="http://schemas.openxmlformats.org/drawingml/2006/table">
            <a:tbl>
              <a:tblPr firstRow="1" bandRow="1">
                <a:tableStyleId>{9D7B26C5-4107-4FEC-AEDC-1716B250A1EF}</a:tableStyleId>
              </a:tblPr>
              <a:tblGrid>
                <a:gridCol w="2868149">
                  <a:extLst>
                    <a:ext uri="{9D8B030D-6E8A-4147-A177-3AD203B41FA5}">
                      <a16:colId xmlns:a16="http://schemas.microsoft.com/office/drawing/2014/main" val="20000"/>
                    </a:ext>
                  </a:extLst>
                </a:gridCol>
                <a:gridCol w="2868149">
                  <a:extLst>
                    <a:ext uri="{9D8B030D-6E8A-4147-A177-3AD203B41FA5}">
                      <a16:colId xmlns:a16="http://schemas.microsoft.com/office/drawing/2014/main" val="20001"/>
                    </a:ext>
                  </a:extLst>
                </a:gridCol>
                <a:gridCol w="2868149">
                  <a:extLst>
                    <a:ext uri="{9D8B030D-6E8A-4147-A177-3AD203B41FA5}">
                      <a16:colId xmlns:a16="http://schemas.microsoft.com/office/drawing/2014/main" val="20002"/>
                    </a:ext>
                  </a:extLst>
                </a:gridCol>
              </a:tblGrid>
              <a:tr h="370840">
                <a:tc>
                  <a:txBody>
                    <a:bodyPr/>
                    <a:lstStyle/>
                    <a:p>
                      <a:r>
                        <a:rPr lang="es-VE" sz="2000" dirty="0"/>
                        <a:t>ASPECTO</a:t>
                      </a:r>
                      <a:endParaRPr lang="es-VE" sz="2000" b="1" dirty="0"/>
                    </a:p>
                  </a:txBody>
                  <a:tcPr>
                    <a:solidFill>
                      <a:srgbClr val="002060"/>
                    </a:solidFill>
                  </a:tcPr>
                </a:tc>
                <a:tc>
                  <a:txBody>
                    <a:bodyPr/>
                    <a:lstStyle/>
                    <a:p>
                      <a:r>
                        <a:rPr lang="es-VE" sz="2000" dirty="0"/>
                        <a:t>SISTEMAS</a:t>
                      </a:r>
                      <a:r>
                        <a:rPr lang="es-VE" sz="2000" baseline="0" dirty="0"/>
                        <a:t> BASADOS EN ARCHIVOS</a:t>
                      </a:r>
                      <a:endParaRPr lang="es-VE" sz="2000" b="1" dirty="0"/>
                    </a:p>
                  </a:txBody>
                  <a:tcPr>
                    <a:solidFill>
                      <a:srgbClr val="002060"/>
                    </a:solidFill>
                  </a:tcPr>
                </a:tc>
                <a:tc>
                  <a:txBody>
                    <a:bodyPr/>
                    <a:lstStyle/>
                    <a:p>
                      <a:r>
                        <a:rPr lang="es-VE" sz="2000" dirty="0"/>
                        <a:t>SISTEMAS BASADOS EN BD</a:t>
                      </a:r>
                      <a:endParaRPr lang="es-VE" sz="2000" b="1" dirty="0"/>
                    </a:p>
                  </a:txBody>
                  <a:tcPr>
                    <a:solidFill>
                      <a:srgbClr val="002060"/>
                    </a:solidFill>
                  </a:tcPr>
                </a:tc>
                <a:extLst>
                  <a:ext uri="{0D108BD9-81ED-4DB2-BD59-A6C34878D82A}">
                    <a16:rowId xmlns:a16="http://schemas.microsoft.com/office/drawing/2014/main" val="10000"/>
                  </a:ext>
                </a:extLst>
              </a:tr>
              <a:tr h="370840">
                <a:tc>
                  <a:txBody>
                    <a:bodyPr/>
                    <a:lstStyle/>
                    <a:p>
                      <a:r>
                        <a:rPr lang="es-VE" b="1" dirty="0"/>
                        <a:t>ENTIDADES</a:t>
                      </a:r>
                    </a:p>
                  </a:txBody>
                  <a:tcPr/>
                </a:tc>
                <a:tc>
                  <a:txBody>
                    <a:bodyPr/>
                    <a:lstStyle/>
                    <a:p>
                      <a:r>
                        <a:rPr lang="es-VE" dirty="0"/>
                        <a:t>tienen registros de una sola entidad tipo.</a:t>
                      </a:r>
                      <a:endParaRPr lang="es-VE" b="1" dirty="0"/>
                    </a:p>
                  </a:txBody>
                  <a:tcPr/>
                </a:tc>
                <a:tc>
                  <a:txBody>
                    <a:bodyPr/>
                    <a:lstStyle/>
                    <a:p>
                      <a:r>
                        <a:rPr lang="es-VE" dirty="0"/>
                        <a:t>tienen datos de varias entidades tipo.</a:t>
                      </a:r>
                      <a:endParaRPr lang="es-VE" b="1" dirty="0"/>
                    </a:p>
                  </a:txBody>
                  <a:tcPr/>
                </a:tc>
                <a:extLst>
                  <a:ext uri="{0D108BD9-81ED-4DB2-BD59-A6C34878D82A}">
                    <a16:rowId xmlns:a16="http://schemas.microsoft.com/office/drawing/2014/main" val="10001"/>
                  </a:ext>
                </a:extLst>
              </a:tr>
              <a:tr h="370840">
                <a:tc>
                  <a:txBody>
                    <a:bodyPr/>
                    <a:lstStyle/>
                    <a:p>
                      <a:r>
                        <a:rPr lang="es-VE" b="1" dirty="0"/>
                        <a:t>INTERRELACIONES</a:t>
                      </a:r>
                    </a:p>
                  </a:txBody>
                  <a:tcPr/>
                </a:tc>
                <a:tc>
                  <a:txBody>
                    <a:bodyPr/>
                    <a:lstStyle/>
                    <a:p>
                      <a:r>
                        <a:rPr lang="es-VE" dirty="0"/>
                        <a:t>el sistema no interrelaciona archivos</a:t>
                      </a:r>
                      <a:endParaRPr lang="es-VE" b="1" dirty="0"/>
                    </a:p>
                  </a:txBody>
                  <a:tcPr/>
                </a:tc>
                <a:tc>
                  <a:txBody>
                    <a:bodyPr/>
                    <a:lstStyle/>
                    <a:p>
                      <a:r>
                        <a:rPr lang="es-VE" dirty="0"/>
                        <a:t>el sistema tiene previstas herramientas para interrelacionar entidades</a:t>
                      </a:r>
                      <a:endParaRPr lang="es-VE" b="1" dirty="0"/>
                    </a:p>
                  </a:txBody>
                  <a:tcPr/>
                </a:tc>
                <a:extLst>
                  <a:ext uri="{0D108BD9-81ED-4DB2-BD59-A6C34878D82A}">
                    <a16:rowId xmlns:a16="http://schemas.microsoft.com/office/drawing/2014/main" val="10002"/>
                  </a:ext>
                </a:extLst>
              </a:tr>
              <a:tr h="370840">
                <a:tc>
                  <a:txBody>
                    <a:bodyPr/>
                    <a:lstStyle/>
                    <a:p>
                      <a:r>
                        <a:rPr lang="es-VE" b="1" dirty="0"/>
                        <a:t>REDUNDANCIA</a:t>
                      </a:r>
                    </a:p>
                  </a:txBody>
                  <a:tcPr/>
                </a:tc>
                <a:tc>
                  <a:txBody>
                    <a:bodyPr/>
                    <a:lstStyle/>
                    <a:p>
                      <a:r>
                        <a:rPr lang="es-VE" dirty="0"/>
                        <a:t>se crean archivos a la medida de cada aplicación, con todos los datos necesarios aunque algunos sean redundantes respecto de otros archivos</a:t>
                      </a:r>
                      <a:endParaRPr lang="es-VE" b="1" dirty="0"/>
                    </a:p>
                  </a:txBody>
                  <a:tcPr/>
                </a:tc>
                <a:tc>
                  <a:txBody>
                    <a:bodyPr/>
                    <a:lstStyle/>
                    <a:p>
                      <a:r>
                        <a:rPr lang="es-VE" dirty="0"/>
                        <a:t>todas las aplicaciones trabajan con la misma BD y la integración de los datos es básica, de modo que se evita la redundancia.</a:t>
                      </a:r>
                      <a:endParaRPr lang="es-VE" b="1" dirty="0"/>
                    </a:p>
                  </a:txBody>
                  <a:tcPr/>
                </a:tc>
                <a:extLst>
                  <a:ext uri="{0D108BD9-81ED-4DB2-BD59-A6C34878D82A}">
                    <a16:rowId xmlns:a16="http://schemas.microsoft.com/office/drawing/2014/main" val="10003"/>
                  </a:ext>
                </a:extLst>
              </a:tr>
              <a:tr h="370840">
                <a:tc>
                  <a:txBody>
                    <a:bodyPr/>
                    <a:lstStyle/>
                    <a:p>
                      <a:r>
                        <a:rPr lang="es-VE" b="1" dirty="0"/>
                        <a:t>USUARIOS</a:t>
                      </a:r>
                    </a:p>
                  </a:txBody>
                  <a:tcPr/>
                </a:tc>
                <a:tc>
                  <a:txBody>
                    <a:bodyPr/>
                    <a:lstStyle/>
                    <a:p>
                      <a:r>
                        <a:rPr lang="es-VE" dirty="0"/>
                        <a:t>sirven para un solo usuario o una sola aplicación. Dan una sola visión del mundo real.</a:t>
                      </a:r>
                      <a:endParaRPr lang="es-VE" b="1" dirty="0"/>
                    </a:p>
                  </a:txBody>
                  <a:tcPr/>
                </a:tc>
                <a:tc>
                  <a:txBody>
                    <a:bodyPr/>
                    <a:lstStyle/>
                    <a:p>
                      <a:r>
                        <a:rPr lang="es-VE" dirty="0"/>
                        <a:t>es compartida por muchos usuarios de distintos tipos. Ofrece varias visiones del mundo real.</a:t>
                      </a:r>
                      <a:endParaRPr lang="es-VE" b="1"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
          <p:cNvSpPr>
            <a:spLocks noGrp="1"/>
          </p:cNvSpPr>
          <p:nvPr>
            <p:ph type="title"/>
          </p:nvPr>
        </p:nvSpPr>
        <p:spPr>
          <a:xfrm>
            <a:off x="-540568" y="2420888"/>
            <a:ext cx="7772400" cy="720080"/>
          </a:xfrm>
        </p:spPr>
        <p:txBody>
          <a:bodyPr/>
          <a:lstStyle/>
          <a:p>
            <a:pPr algn="ctr"/>
            <a:r>
              <a:rPr lang="es-ES" dirty="0"/>
              <a:t>datos</a:t>
            </a:r>
          </a:p>
        </p:txBody>
      </p:sp>
      <p:sp>
        <p:nvSpPr>
          <p:cNvPr id="8" name="Rectangle 5"/>
          <p:cNvSpPr>
            <a:spLocks noChangeArrowheads="1"/>
          </p:cNvSpPr>
          <p:nvPr/>
        </p:nvSpPr>
        <p:spPr bwMode="auto">
          <a:xfrm>
            <a:off x="539552" y="3645024"/>
            <a:ext cx="8460432" cy="660400"/>
          </a:xfrm>
          <a:prstGeom prst="rect">
            <a:avLst/>
          </a:prstGeom>
          <a:noFill/>
          <a:ln w="9525">
            <a:noFill/>
            <a:miter lim="800000"/>
            <a:headEnd/>
            <a:tailEnd/>
          </a:ln>
          <a:effectLst/>
        </p:spPr>
        <p:txBody>
          <a:bodyPr/>
          <a:lstStyle/>
          <a:p>
            <a:pPr marL="342900" indent="20638" algn="just">
              <a:spcBef>
                <a:spcPct val="20000"/>
              </a:spcBef>
            </a:pPr>
            <a:r>
              <a:rPr lang="es-VE" sz="2800" dirty="0"/>
              <a:t>- Son hechos conocidos que pueden registrarse y que tienen un significado implícito.   </a:t>
            </a:r>
          </a:p>
          <a:p>
            <a:r>
              <a:rPr lang="es-VE" sz="2800" dirty="0"/>
              <a:t>     -  Hecho individual acerca de algo de interés para alguien: </a:t>
            </a:r>
            <a:r>
              <a:rPr lang="es-VE" sz="2800" dirty="0" err="1"/>
              <a:t>númerico</a:t>
            </a:r>
            <a:r>
              <a:rPr lang="es-VE" sz="2800" dirty="0"/>
              <a:t>, </a:t>
            </a:r>
            <a:r>
              <a:rPr lang="es-VE" sz="2800" dirty="0" err="1"/>
              <a:t>alfanúmerico</a:t>
            </a:r>
            <a:r>
              <a:rPr lang="es-VE" sz="2800" dirty="0"/>
              <a:t>, etc.</a:t>
            </a:r>
            <a:endParaRPr lang="es-ES_tradnl" sz="2800" dirty="0"/>
          </a:p>
        </p:txBody>
      </p:sp>
      <p:sp>
        <p:nvSpPr>
          <p:cNvPr id="9" name="8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2" name="11 Imagen" descr="uneg.jpg"/>
          <p:cNvPicPr>
            <a:picLocks noChangeAspect="1"/>
          </p:cNvPicPr>
          <p:nvPr/>
        </p:nvPicPr>
        <p:blipFill>
          <a:blip r:embed="rId3" cstate="print"/>
          <a:stretch>
            <a:fillRect/>
          </a:stretch>
        </p:blipFill>
        <p:spPr>
          <a:xfrm>
            <a:off x="467544" y="86522"/>
            <a:ext cx="711523" cy="711523"/>
          </a:xfrm>
          <a:prstGeom prst="rect">
            <a:avLst/>
          </a:prstGeom>
        </p:spPr>
      </p:pic>
      <p:sp>
        <p:nvSpPr>
          <p:cNvPr id="13" name="12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14" name="Picture 7" descr="Imagen relacionada"/>
          <p:cNvPicPr>
            <a:picLocks noChangeAspect="1" noChangeArrowheads="1"/>
          </p:cNvPicPr>
          <p:nvPr/>
        </p:nvPicPr>
        <p:blipFill>
          <a:blip r:embed="rId4" cstate="print"/>
          <a:srcRect/>
          <a:stretch>
            <a:fillRect/>
          </a:stretch>
        </p:blipFill>
        <p:spPr bwMode="auto">
          <a:xfrm>
            <a:off x="6357937" y="5322888"/>
            <a:ext cx="2786063" cy="15351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heckerboard(across)">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
          <p:cNvSpPr>
            <a:spLocks noGrp="1"/>
          </p:cNvSpPr>
          <p:nvPr>
            <p:ph type="title"/>
          </p:nvPr>
        </p:nvSpPr>
        <p:spPr>
          <a:xfrm>
            <a:off x="-540568" y="1916832"/>
            <a:ext cx="7772400" cy="720080"/>
          </a:xfrm>
        </p:spPr>
        <p:txBody>
          <a:bodyPr/>
          <a:lstStyle/>
          <a:p>
            <a:pPr algn="ctr"/>
            <a:r>
              <a:rPr lang="es-ES" dirty="0"/>
              <a:t>TIPOS  DE  datos</a:t>
            </a:r>
          </a:p>
        </p:txBody>
      </p:sp>
      <p:sp>
        <p:nvSpPr>
          <p:cNvPr id="8" name="Rectangle 5"/>
          <p:cNvSpPr>
            <a:spLocks noChangeArrowheads="1"/>
          </p:cNvSpPr>
          <p:nvPr/>
        </p:nvSpPr>
        <p:spPr bwMode="auto">
          <a:xfrm>
            <a:off x="539552" y="3068960"/>
            <a:ext cx="8460432" cy="660400"/>
          </a:xfrm>
          <a:prstGeom prst="rect">
            <a:avLst/>
          </a:prstGeom>
          <a:noFill/>
          <a:ln w="9525">
            <a:noFill/>
            <a:miter lim="800000"/>
            <a:headEnd/>
            <a:tailEnd/>
          </a:ln>
          <a:effectLst/>
        </p:spPr>
        <p:txBody>
          <a:bodyPr/>
          <a:lstStyle/>
          <a:p>
            <a:pPr marL="342900" indent="20638" algn="just">
              <a:spcBef>
                <a:spcPct val="20000"/>
              </a:spcBef>
            </a:pPr>
            <a:r>
              <a:rPr lang="es-VE" sz="2800" dirty="0"/>
              <a:t>- Cuantitativos (numéricos)</a:t>
            </a:r>
          </a:p>
          <a:p>
            <a:pPr marL="342900" indent="20638" algn="just">
              <a:spcBef>
                <a:spcPct val="20000"/>
              </a:spcBef>
            </a:pPr>
            <a:endParaRPr lang="es-ES_tradnl" sz="2800" dirty="0"/>
          </a:p>
        </p:txBody>
      </p:sp>
      <p:sp>
        <p:nvSpPr>
          <p:cNvPr id="9" name="8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2" name="11 Imagen" descr="uneg.jpg"/>
          <p:cNvPicPr>
            <a:picLocks noChangeAspect="1"/>
          </p:cNvPicPr>
          <p:nvPr/>
        </p:nvPicPr>
        <p:blipFill>
          <a:blip r:embed="rId3" cstate="print"/>
          <a:stretch>
            <a:fillRect/>
          </a:stretch>
        </p:blipFill>
        <p:spPr>
          <a:xfrm>
            <a:off x="467544" y="86522"/>
            <a:ext cx="711523" cy="711523"/>
          </a:xfrm>
          <a:prstGeom prst="rect">
            <a:avLst/>
          </a:prstGeom>
        </p:spPr>
      </p:pic>
      <p:sp>
        <p:nvSpPr>
          <p:cNvPr id="13" name="12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14" name="Picture 7" descr="Imagen relacionada"/>
          <p:cNvPicPr>
            <a:picLocks noChangeAspect="1" noChangeArrowheads="1"/>
          </p:cNvPicPr>
          <p:nvPr/>
        </p:nvPicPr>
        <p:blipFill>
          <a:blip r:embed="rId4" cstate="print"/>
          <a:srcRect/>
          <a:stretch>
            <a:fillRect/>
          </a:stretch>
        </p:blipFill>
        <p:spPr bwMode="auto">
          <a:xfrm>
            <a:off x="6357937" y="5322888"/>
            <a:ext cx="2786063" cy="1535112"/>
          </a:xfrm>
          <a:prstGeom prst="rect">
            <a:avLst/>
          </a:prstGeom>
          <a:noFill/>
          <a:ln w="9525">
            <a:noFill/>
            <a:miter lim="800000"/>
            <a:headEnd/>
            <a:tailEnd/>
          </a:ln>
        </p:spPr>
      </p:pic>
      <p:sp>
        <p:nvSpPr>
          <p:cNvPr id="10" name="Rectangle 5"/>
          <p:cNvSpPr>
            <a:spLocks noChangeArrowheads="1"/>
          </p:cNvSpPr>
          <p:nvPr/>
        </p:nvSpPr>
        <p:spPr bwMode="auto">
          <a:xfrm>
            <a:off x="504056" y="3645024"/>
            <a:ext cx="8460432" cy="660400"/>
          </a:xfrm>
          <a:prstGeom prst="rect">
            <a:avLst/>
          </a:prstGeom>
          <a:noFill/>
          <a:ln w="9525">
            <a:noFill/>
            <a:miter lim="800000"/>
            <a:headEnd/>
            <a:tailEnd/>
          </a:ln>
          <a:effectLst/>
        </p:spPr>
        <p:txBody>
          <a:bodyPr/>
          <a:lstStyle/>
          <a:p>
            <a:pPr marL="342900" indent="20638" algn="just">
              <a:spcBef>
                <a:spcPct val="20000"/>
              </a:spcBef>
            </a:pPr>
            <a:r>
              <a:rPr lang="es-VE" sz="2800" dirty="0"/>
              <a:t>- Cualitativos :</a:t>
            </a:r>
          </a:p>
          <a:p>
            <a:pPr marL="342900" indent="20638" algn="just">
              <a:spcBef>
                <a:spcPct val="20000"/>
              </a:spcBef>
            </a:pPr>
            <a:r>
              <a:rPr lang="es-VE" sz="2800" dirty="0"/>
              <a:t>	Nominales:  etiquetado o codificación de información en categorías.</a:t>
            </a:r>
          </a:p>
          <a:p>
            <a:pPr marL="342900" indent="20638" algn="just">
              <a:spcBef>
                <a:spcPct val="20000"/>
              </a:spcBef>
            </a:pPr>
            <a:r>
              <a:rPr lang="es-VE" sz="2800" dirty="0"/>
              <a:t> 	Ordinales: describen el orden de los mismos con base en una escala</a:t>
            </a:r>
          </a:p>
          <a:p>
            <a:pPr marL="342900" indent="20638" algn="just">
              <a:spcBef>
                <a:spcPct val="20000"/>
              </a:spcBef>
            </a:pPr>
            <a:endParaRPr lang="es-ES_tradnl"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heckerboard(across)">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heckerboard(across)">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p:cNvSpPr>
          <p:nvPr/>
        </p:nvSpPr>
        <p:spPr>
          <a:xfrm>
            <a:off x="539552" y="3212976"/>
            <a:ext cx="7772400" cy="720080"/>
          </a:xfrm>
          <a:prstGeom prst="rect">
            <a:avLst/>
          </a:prstGeom>
        </p:spPr>
        <p:txBody>
          <a:bodyPr vert="horz" anchor="b">
            <a:noAutofit/>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4000" b="1" i="0" u="none" strike="noStrike" kern="1200" cap="all" spc="-150" normalizeH="0" baseline="0" noProof="0" dirty="0">
                <a:ln/>
                <a:solidFill>
                  <a:schemeClr val="tx1"/>
                </a:solidFill>
                <a:effectLst>
                  <a:reflection blurRad="12700" stA="50000" endPos="50000" dir="5400000" sy="-100000" rotWithShape="0"/>
                </a:effectLst>
                <a:uLnTx/>
                <a:uFillTx/>
                <a:latin typeface="+mj-lt"/>
                <a:ea typeface="+mj-ea"/>
                <a:cs typeface="+mj-cs"/>
              </a:rPr>
              <a:t>¿Qué es </a:t>
            </a:r>
            <a:r>
              <a:rPr lang="es-ES" sz="4000" b="1" cap="all" spc="-150" dirty="0">
                <a:ln/>
                <a:effectLst>
                  <a:reflection blurRad="12700" stA="50000" endPos="50000" dir="5400000" sy="-100000" rotWithShape="0"/>
                </a:effectLst>
                <a:latin typeface="+mj-lt"/>
                <a:ea typeface="+mj-ea"/>
                <a:cs typeface="+mj-cs"/>
              </a:rPr>
              <a:t>información?</a:t>
            </a:r>
            <a:endParaRPr kumimoji="0" lang="es-ES" sz="4000" b="1" i="0" u="none" strike="noStrike" kern="1200" cap="all" spc="-150" normalizeH="0" baseline="0" noProof="0" dirty="0">
              <a:ln/>
              <a:solidFill>
                <a:schemeClr val="tx1"/>
              </a:solidFill>
              <a:effectLst>
                <a:reflection blurRad="12700" stA="50000" endPos="50000" dir="5400000" sy="-100000" rotWithShape="0"/>
              </a:effectLst>
              <a:uLnTx/>
              <a:uFillTx/>
              <a:latin typeface="+mj-lt"/>
              <a:ea typeface="+mj-ea"/>
              <a:cs typeface="+mj-cs"/>
            </a:endParaRPr>
          </a:p>
        </p:txBody>
      </p:sp>
      <p:sp>
        <p:nvSpPr>
          <p:cNvPr id="10" name="9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1" name="10 Imagen" descr="uneg.jpg"/>
          <p:cNvPicPr>
            <a:picLocks noChangeAspect="1"/>
          </p:cNvPicPr>
          <p:nvPr/>
        </p:nvPicPr>
        <p:blipFill>
          <a:blip r:embed="rId3" cstate="print"/>
          <a:stretch>
            <a:fillRect/>
          </a:stretch>
        </p:blipFill>
        <p:spPr>
          <a:xfrm>
            <a:off x="467544" y="86522"/>
            <a:ext cx="711523" cy="711523"/>
          </a:xfrm>
          <a:prstGeom prst="rect">
            <a:avLst/>
          </a:prstGeom>
        </p:spPr>
      </p:pic>
      <p:sp>
        <p:nvSpPr>
          <p:cNvPr id="13" name="12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p:cNvSpPr>
          <p:nvPr/>
        </p:nvSpPr>
        <p:spPr>
          <a:xfrm>
            <a:off x="611560" y="2348880"/>
            <a:ext cx="7772400" cy="720080"/>
          </a:xfrm>
          <a:prstGeom prst="rect">
            <a:avLst/>
          </a:prstGeom>
        </p:spPr>
        <p:txBody>
          <a:bodyPr vert="horz" anchor="b">
            <a:noAutofit/>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4000" b="1" i="0" u="none" strike="noStrike" kern="1200" cap="all" spc="-150" normalizeH="0" baseline="0" noProof="0" dirty="0">
                <a:ln/>
                <a:solidFill>
                  <a:schemeClr val="tx1"/>
                </a:solidFill>
                <a:effectLst>
                  <a:reflection blurRad="12700" stA="50000" endPos="50000" dir="5400000" sy="-100000" rotWithShape="0"/>
                </a:effectLst>
                <a:uLnTx/>
                <a:uFillTx/>
                <a:latin typeface="+mj-lt"/>
                <a:ea typeface="+mj-ea"/>
                <a:cs typeface="+mj-cs"/>
              </a:rPr>
              <a:t>¿Qué es </a:t>
            </a:r>
            <a:r>
              <a:rPr lang="es-ES" sz="4000" b="1" cap="all" spc="-150" dirty="0">
                <a:ln/>
                <a:effectLst>
                  <a:reflection blurRad="12700" stA="50000" endPos="50000" dir="5400000" sy="-100000" rotWithShape="0"/>
                </a:effectLst>
                <a:latin typeface="+mj-lt"/>
                <a:ea typeface="+mj-ea"/>
                <a:cs typeface="+mj-cs"/>
              </a:rPr>
              <a:t>información?</a:t>
            </a:r>
            <a:endParaRPr kumimoji="0" lang="es-ES" sz="4000" b="1" i="0" u="none" strike="noStrike" kern="1200" cap="all" spc="-150" normalizeH="0" baseline="0" noProof="0" dirty="0">
              <a:ln/>
              <a:solidFill>
                <a:schemeClr val="tx1"/>
              </a:solidFill>
              <a:effectLst>
                <a:reflection blurRad="12700" stA="50000" endPos="50000" dir="5400000" sy="-100000" rotWithShape="0"/>
              </a:effectLst>
              <a:uLnTx/>
              <a:uFillTx/>
              <a:latin typeface="+mj-lt"/>
              <a:ea typeface="+mj-ea"/>
              <a:cs typeface="+mj-cs"/>
            </a:endParaRPr>
          </a:p>
        </p:txBody>
      </p:sp>
      <p:sp>
        <p:nvSpPr>
          <p:cNvPr id="10" name="9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1" name="10 Imagen" descr="uneg.jpg"/>
          <p:cNvPicPr>
            <a:picLocks noChangeAspect="1"/>
          </p:cNvPicPr>
          <p:nvPr/>
        </p:nvPicPr>
        <p:blipFill>
          <a:blip r:embed="rId3" cstate="print"/>
          <a:stretch>
            <a:fillRect/>
          </a:stretch>
        </p:blipFill>
        <p:spPr>
          <a:xfrm>
            <a:off x="467544" y="86522"/>
            <a:ext cx="711523" cy="711523"/>
          </a:xfrm>
          <a:prstGeom prst="rect">
            <a:avLst/>
          </a:prstGeom>
        </p:spPr>
      </p:pic>
      <p:sp>
        <p:nvSpPr>
          <p:cNvPr id="13" name="12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
        <p:nvSpPr>
          <p:cNvPr id="6" name="5 CuadroTexto"/>
          <p:cNvSpPr txBox="1"/>
          <p:nvPr/>
        </p:nvSpPr>
        <p:spPr>
          <a:xfrm>
            <a:off x="1331640" y="3645024"/>
            <a:ext cx="4245586" cy="400110"/>
          </a:xfrm>
          <a:prstGeom prst="rect">
            <a:avLst/>
          </a:prstGeom>
          <a:noFill/>
        </p:spPr>
        <p:txBody>
          <a:bodyPr wrap="none" rtlCol="0">
            <a:spAutoFit/>
          </a:bodyPr>
          <a:lstStyle/>
          <a:p>
            <a:r>
              <a:rPr lang="es-VE" sz="2000" b="1" dirty="0"/>
              <a:t>- Un dato NO constituye información</a:t>
            </a:r>
          </a:p>
        </p:txBody>
      </p:sp>
      <p:sp>
        <p:nvSpPr>
          <p:cNvPr id="7" name="6 CuadroTexto"/>
          <p:cNvSpPr txBox="1"/>
          <p:nvPr/>
        </p:nvSpPr>
        <p:spPr>
          <a:xfrm>
            <a:off x="1331640" y="4653136"/>
            <a:ext cx="6857968" cy="400110"/>
          </a:xfrm>
          <a:prstGeom prst="rect">
            <a:avLst/>
          </a:prstGeom>
          <a:noFill/>
        </p:spPr>
        <p:txBody>
          <a:bodyPr wrap="none" rtlCol="0">
            <a:spAutoFit/>
          </a:bodyPr>
          <a:lstStyle/>
          <a:p>
            <a:r>
              <a:rPr lang="es-VE" sz="2000" b="1" dirty="0"/>
              <a:t>- La información viene a partir de la relación entre esos datos </a:t>
            </a:r>
          </a:p>
        </p:txBody>
      </p:sp>
      <p:sp>
        <p:nvSpPr>
          <p:cNvPr id="8" name="7 CuadroTexto"/>
          <p:cNvSpPr txBox="1"/>
          <p:nvPr/>
        </p:nvSpPr>
        <p:spPr>
          <a:xfrm>
            <a:off x="3347864" y="5733256"/>
            <a:ext cx="1378711" cy="400110"/>
          </a:xfrm>
          <a:prstGeom prst="rect">
            <a:avLst/>
          </a:prstGeom>
          <a:noFill/>
        </p:spPr>
        <p:txBody>
          <a:bodyPr wrap="none" rtlCol="0">
            <a:spAutoFit/>
          </a:bodyPr>
          <a:lstStyle/>
          <a:p>
            <a:r>
              <a:rPr lang="es-VE" sz="2000" b="1" dirty="0">
                <a:solidFill>
                  <a:srgbClr val="FF0000"/>
                </a:solidFill>
              </a:rPr>
              <a:t>01/07/2008</a:t>
            </a:r>
          </a:p>
        </p:txBody>
      </p:sp>
      <p:sp>
        <p:nvSpPr>
          <p:cNvPr id="9" name="8 CuadroTexto"/>
          <p:cNvSpPr txBox="1"/>
          <p:nvPr/>
        </p:nvSpPr>
        <p:spPr>
          <a:xfrm>
            <a:off x="5796136" y="5805264"/>
            <a:ext cx="1835759" cy="400110"/>
          </a:xfrm>
          <a:prstGeom prst="rect">
            <a:avLst/>
          </a:prstGeom>
          <a:noFill/>
        </p:spPr>
        <p:txBody>
          <a:bodyPr wrap="none" rtlCol="0">
            <a:spAutoFit/>
          </a:bodyPr>
          <a:lstStyle/>
          <a:p>
            <a:r>
              <a:rPr lang="es-VE" sz="2000" b="1" dirty="0">
                <a:solidFill>
                  <a:srgbClr val="FF0000"/>
                </a:solidFill>
              </a:rPr>
              <a:t>Gabriela Flores</a:t>
            </a:r>
          </a:p>
        </p:txBody>
      </p:sp>
      <p:sp>
        <p:nvSpPr>
          <p:cNvPr id="14" name="13 CuadroTexto"/>
          <p:cNvSpPr txBox="1"/>
          <p:nvPr/>
        </p:nvSpPr>
        <p:spPr>
          <a:xfrm>
            <a:off x="2915816" y="5445224"/>
            <a:ext cx="2239716" cy="369332"/>
          </a:xfrm>
          <a:prstGeom prst="rect">
            <a:avLst/>
          </a:prstGeom>
          <a:noFill/>
        </p:spPr>
        <p:txBody>
          <a:bodyPr wrap="none" rtlCol="0">
            <a:spAutoFit/>
          </a:bodyPr>
          <a:lstStyle/>
          <a:p>
            <a:r>
              <a:rPr lang="es-VE" b="1" dirty="0">
                <a:solidFill>
                  <a:srgbClr val="0070C0"/>
                </a:solidFill>
              </a:rPr>
              <a:t>Fecha de nacimiento</a:t>
            </a:r>
          </a:p>
        </p:txBody>
      </p:sp>
      <p:sp>
        <p:nvSpPr>
          <p:cNvPr id="15" name="14 CuadroTexto"/>
          <p:cNvSpPr txBox="1"/>
          <p:nvPr/>
        </p:nvSpPr>
        <p:spPr>
          <a:xfrm>
            <a:off x="6156176" y="5445224"/>
            <a:ext cx="1005403" cy="369332"/>
          </a:xfrm>
          <a:prstGeom prst="rect">
            <a:avLst/>
          </a:prstGeom>
          <a:noFill/>
        </p:spPr>
        <p:txBody>
          <a:bodyPr wrap="none" rtlCol="0">
            <a:spAutoFit/>
          </a:bodyPr>
          <a:lstStyle/>
          <a:p>
            <a:r>
              <a:rPr lang="es-VE" b="1" dirty="0">
                <a:solidFill>
                  <a:srgbClr val="0070C0"/>
                </a:solidFill>
              </a:rPr>
              <a:t>Nombre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2000"/>
                                        <p:tgtEl>
                                          <p:spTgt spid="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dissolv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dissolve">
                                      <p:cBhvr>
                                        <p:cTn id="31" dur="500"/>
                                        <p:tgtEl>
                                          <p:spTgt spid="14"/>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dissolv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P spid="7" grpId="0" build="p"/>
      <p:bldP spid="8" grpId="0"/>
      <p:bldP spid="9"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7" descr="bd"/>
          <p:cNvPicPr>
            <a:picLocks noChangeAspect="1" noChangeArrowheads="1"/>
          </p:cNvPicPr>
          <p:nvPr/>
        </p:nvPicPr>
        <p:blipFill>
          <a:blip r:embed="rId3" cstate="print"/>
          <a:srcRect/>
          <a:stretch>
            <a:fillRect/>
          </a:stretch>
        </p:blipFill>
        <p:spPr bwMode="auto">
          <a:xfrm>
            <a:off x="1547664" y="3429000"/>
            <a:ext cx="1943100" cy="1943100"/>
          </a:xfrm>
          <a:prstGeom prst="rect">
            <a:avLst/>
          </a:prstGeom>
          <a:noFill/>
        </p:spPr>
      </p:pic>
      <p:sp>
        <p:nvSpPr>
          <p:cNvPr id="12" name="Rectangle 1"/>
          <p:cNvSpPr txBox="1">
            <a:spLocks/>
          </p:cNvSpPr>
          <p:nvPr/>
        </p:nvSpPr>
        <p:spPr>
          <a:xfrm>
            <a:off x="539552" y="2348880"/>
            <a:ext cx="7772400" cy="720080"/>
          </a:xfrm>
          <a:prstGeom prst="rect">
            <a:avLst/>
          </a:prstGeom>
        </p:spPr>
        <p:txBody>
          <a:bodyPr vert="horz" anchor="b">
            <a:noAutofit/>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4000" b="1" i="0" u="none" strike="noStrike" kern="1200" cap="all" spc="-150" normalizeH="0" baseline="0" noProof="0" dirty="0">
                <a:ln/>
                <a:solidFill>
                  <a:schemeClr val="tx1"/>
                </a:solidFill>
                <a:effectLst>
                  <a:reflection blurRad="12700" stA="50000" endPos="50000" dir="5400000" sy="-100000" rotWithShape="0"/>
                </a:effectLst>
                <a:uLnTx/>
                <a:uFillTx/>
                <a:latin typeface="+mj-lt"/>
                <a:ea typeface="+mj-ea"/>
                <a:cs typeface="+mj-cs"/>
              </a:rPr>
              <a:t>¿Qué es una base de datos</a:t>
            </a:r>
          </a:p>
        </p:txBody>
      </p:sp>
      <p:sp>
        <p:nvSpPr>
          <p:cNvPr id="10" name="9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1" name="10 Imagen" descr="uneg.jpg"/>
          <p:cNvPicPr>
            <a:picLocks noChangeAspect="1"/>
          </p:cNvPicPr>
          <p:nvPr/>
        </p:nvPicPr>
        <p:blipFill>
          <a:blip r:embed="rId4" cstate="print"/>
          <a:stretch>
            <a:fillRect/>
          </a:stretch>
        </p:blipFill>
        <p:spPr>
          <a:xfrm>
            <a:off x="467544" y="86522"/>
            <a:ext cx="711523" cy="711523"/>
          </a:xfrm>
          <a:prstGeom prst="rect">
            <a:avLst/>
          </a:prstGeom>
        </p:spPr>
      </p:pic>
      <p:sp>
        <p:nvSpPr>
          <p:cNvPr id="13" name="12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7" name="6 Imagen" descr="COMUNICACIONES.jpg"/>
          <p:cNvPicPr>
            <a:picLocks noChangeAspect="1"/>
          </p:cNvPicPr>
          <p:nvPr/>
        </p:nvPicPr>
        <p:blipFill>
          <a:blip r:embed="rId5" cstate="print"/>
          <a:stretch>
            <a:fillRect/>
          </a:stretch>
        </p:blipFill>
        <p:spPr>
          <a:xfrm>
            <a:off x="5724128" y="3284984"/>
            <a:ext cx="2619375" cy="1743075"/>
          </a:xfrm>
          <a:prstGeom prst="rect">
            <a:avLst/>
          </a:prstGeom>
        </p:spPr>
      </p:pic>
      <p:pic>
        <p:nvPicPr>
          <p:cNvPr id="8" name="7 Imagen" descr="INTEGRACION.jpg"/>
          <p:cNvPicPr>
            <a:picLocks noChangeAspect="1"/>
          </p:cNvPicPr>
          <p:nvPr/>
        </p:nvPicPr>
        <p:blipFill>
          <a:blip r:embed="rId6" cstate="print"/>
          <a:stretch>
            <a:fillRect/>
          </a:stretch>
        </p:blipFill>
        <p:spPr>
          <a:xfrm>
            <a:off x="3491880" y="4653136"/>
            <a:ext cx="2352675" cy="19431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971600" y="4149080"/>
            <a:ext cx="7772400" cy="1974059"/>
          </a:xfrm>
        </p:spPr>
        <p:txBody>
          <a:bodyPr/>
          <a:lstStyle/>
          <a:p>
            <a:pPr algn="ctr"/>
            <a:r>
              <a:rPr lang="es-VE" dirty="0"/>
              <a:t>Repositorio o </a:t>
            </a:r>
            <a:r>
              <a:rPr lang="es-VE" dirty="0" err="1"/>
              <a:t>almacen</a:t>
            </a:r>
            <a:r>
              <a:rPr lang="es-VE" dirty="0"/>
              <a:t> de datos</a:t>
            </a:r>
          </a:p>
        </p:txBody>
      </p:sp>
      <p:pic>
        <p:nvPicPr>
          <p:cNvPr id="9" name="Picture 7" descr="excel"/>
          <p:cNvPicPr>
            <a:picLocks noChangeAspect="1" noChangeArrowheads="1"/>
          </p:cNvPicPr>
          <p:nvPr/>
        </p:nvPicPr>
        <p:blipFill>
          <a:blip r:embed="rId3" cstate="print"/>
          <a:srcRect/>
          <a:stretch>
            <a:fillRect/>
          </a:stretch>
        </p:blipFill>
        <p:spPr bwMode="auto">
          <a:xfrm>
            <a:off x="827584" y="2132856"/>
            <a:ext cx="2159000" cy="1946523"/>
          </a:xfrm>
          <a:prstGeom prst="rect">
            <a:avLst/>
          </a:prstGeom>
          <a:noFill/>
        </p:spPr>
      </p:pic>
      <p:pic>
        <p:nvPicPr>
          <p:cNvPr id="14" name="Picture 8" descr="archivador"/>
          <p:cNvPicPr>
            <a:picLocks noChangeAspect="1" noChangeArrowheads="1"/>
          </p:cNvPicPr>
          <p:nvPr/>
        </p:nvPicPr>
        <p:blipFill>
          <a:blip r:embed="rId4" cstate="print"/>
          <a:srcRect/>
          <a:stretch>
            <a:fillRect/>
          </a:stretch>
        </p:blipFill>
        <p:spPr bwMode="auto">
          <a:xfrm>
            <a:off x="3707904" y="2060848"/>
            <a:ext cx="2143125" cy="2143125"/>
          </a:xfrm>
          <a:prstGeom prst="rect">
            <a:avLst/>
          </a:prstGeom>
          <a:noFill/>
        </p:spPr>
      </p:pic>
      <p:pic>
        <p:nvPicPr>
          <p:cNvPr id="15" name="Picture 9" descr="carpeta"/>
          <p:cNvPicPr>
            <a:picLocks noChangeAspect="1" noChangeArrowheads="1"/>
          </p:cNvPicPr>
          <p:nvPr/>
        </p:nvPicPr>
        <p:blipFill>
          <a:blip r:embed="rId5" cstate="print"/>
          <a:srcRect/>
          <a:stretch>
            <a:fillRect/>
          </a:stretch>
        </p:blipFill>
        <p:spPr bwMode="auto">
          <a:xfrm>
            <a:off x="6732240" y="2060848"/>
            <a:ext cx="2143125" cy="2143125"/>
          </a:xfrm>
          <a:prstGeom prst="rect">
            <a:avLst/>
          </a:prstGeom>
          <a:noFill/>
        </p:spPr>
      </p:pic>
      <p:sp>
        <p:nvSpPr>
          <p:cNvPr id="10" name="9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1" name="10 Imagen" descr="uneg.jpg"/>
          <p:cNvPicPr>
            <a:picLocks noChangeAspect="1"/>
          </p:cNvPicPr>
          <p:nvPr/>
        </p:nvPicPr>
        <p:blipFill>
          <a:blip r:embed="rId6" cstate="print"/>
          <a:stretch>
            <a:fillRect/>
          </a:stretch>
        </p:blipFill>
        <p:spPr>
          <a:xfrm>
            <a:off x="467544" y="86522"/>
            <a:ext cx="711523" cy="711523"/>
          </a:xfrm>
          <a:prstGeom prst="rect">
            <a:avLst/>
          </a:prstGeom>
        </p:spPr>
      </p:pic>
      <p:sp>
        <p:nvSpPr>
          <p:cNvPr id="12" name="11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13" name="12 Imagen" descr="uno.png"/>
          <p:cNvPicPr>
            <a:picLocks noChangeAspect="1"/>
          </p:cNvPicPr>
          <p:nvPr/>
        </p:nvPicPr>
        <p:blipFill>
          <a:blip r:embed="rId7" cstate="print">
            <a:clrChange>
              <a:clrFrom>
                <a:srgbClr val="FFFFFF"/>
              </a:clrFrom>
              <a:clrTo>
                <a:srgbClr val="FFFFFF">
                  <a:alpha val="0"/>
                </a:srgbClr>
              </a:clrTo>
            </a:clrChange>
          </a:blip>
          <a:stretch>
            <a:fillRect/>
          </a:stretch>
        </p:blipFill>
        <p:spPr>
          <a:xfrm>
            <a:off x="755576" y="4437112"/>
            <a:ext cx="904875" cy="19526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title"/>
          </p:nvPr>
        </p:nvSpPr>
        <p:spPr>
          <a:xfrm>
            <a:off x="683568" y="1340768"/>
            <a:ext cx="7772400" cy="889747"/>
          </a:xfrm>
        </p:spPr>
        <p:txBody>
          <a:bodyPr/>
          <a:lstStyle/>
          <a:p>
            <a:r>
              <a:rPr lang="es-VE" sz="2800" dirty="0"/>
              <a:t>Según  </a:t>
            </a:r>
            <a:r>
              <a:rPr lang="es-VE" sz="2800" dirty="0" err="1"/>
              <a:t>mannino</a:t>
            </a:r>
            <a:r>
              <a:rPr lang="es-VE" sz="2800" dirty="0"/>
              <a:t>:</a:t>
            </a:r>
          </a:p>
        </p:txBody>
      </p:sp>
      <p:sp>
        <p:nvSpPr>
          <p:cNvPr id="11" name="Rectangle 5"/>
          <p:cNvSpPr>
            <a:spLocks noChangeArrowheads="1"/>
          </p:cNvSpPr>
          <p:nvPr/>
        </p:nvSpPr>
        <p:spPr bwMode="auto">
          <a:xfrm>
            <a:off x="683568" y="2204864"/>
            <a:ext cx="8460432" cy="660400"/>
          </a:xfrm>
          <a:prstGeom prst="rect">
            <a:avLst/>
          </a:prstGeom>
          <a:noFill/>
          <a:ln w="9525">
            <a:noFill/>
            <a:miter lim="800000"/>
            <a:headEnd/>
            <a:tailEnd/>
          </a:ln>
          <a:effectLst/>
        </p:spPr>
        <p:txBody>
          <a:bodyPr/>
          <a:lstStyle/>
          <a:p>
            <a:pPr marL="342900" indent="-342900" algn="just">
              <a:spcBef>
                <a:spcPct val="20000"/>
              </a:spcBef>
            </a:pPr>
            <a:r>
              <a:rPr lang="es-ES_tradnl" sz="2800" dirty="0"/>
              <a:t>“Es una colección de datos persistentes, que pueden compartirse e interrelacionarse”</a:t>
            </a:r>
          </a:p>
        </p:txBody>
      </p:sp>
      <p:sp>
        <p:nvSpPr>
          <p:cNvPr id="12" name="Rectangle 6"/>
          <p:cNvSpPr>
            <a:spLocks noChangeArrowheads="1"/>
          </p:cNvSpPr>
          <p:nvPr/>
        </p:nvSpPr>
        <p:spPr bwMode="auto">
          <a:xfrm>
            <a:off x="395537" y="3717032"/>
            <a:ext cx="8748463" cy="660400"/>
          </a:xfrm>
          <a:prstGeom prst="rect">
            <a:avLst/>
          </a:prstGeom>
          <a:noFill/>
          <a:ln w="9525">
            <a:noFill/>
            <a:miter lim="800000"/>
            <a:headEnd/>
            <a:tailEnd/>
          </a:ln>
          <a:effectLst/>
        </p:spPr>
        <p:txBody>
          <a:bodyPr/>
          <a:lstStyle/>
          <a:p>
            <a:pPr marL="342900" indent="-342900" algn="just">
              <a:spcBef>
                <a:spcPct val="20000"/>
              </a:spcBef>
            </a:pPr>
            <a:r>
              <a:rPr lang="es-ES_tradnl" sz="2800" dirty="0"/>
              <a:t>   “Las bases de datos no son meramente una colección de archivos. Más bien una base de datos es una fuente central de datos significativos, los cuales son compartidos por numerosos usuarios para diversas aplicaciones”</a:t>
            </a:r>
          </a:p>
        </p:txBody>
      </p:sp>
      <p:pic>
        <p:nvPicPr>
          <p:cNvPr id="13" name="Picture 7" descr="bd"/>
          <p:cNvPicPr>
            <a:picLocks noChangeAspect="1" noChangeArrowheads="1"/>
          </p:cNvPicPr>
          <p:nvPr/>
        </p:nvPicPr>
        <p:blipFill>
          <a:blip r:embed="rId3" cstate="print"/>
          <a:srcRect/>
          <a:stretch>
            <a:fillRect/>
          </a:stretch>
        </p:blipFill>
        <p:spPr bwMode="auto">
          <a:xfrm>
            <a:off x="7416924" y="5517232"/>
            <a:ext cx="1727076" cy="1151012"/>
          </a:xfrm>
          <a:prstGeom prst="rect">
            <a:avLst/>
          </a:prstGeom>
          <a:noFill/>
        </p:spPr>
      </p:pic>
      <p:sp>
        <p:nvSpPr>
          <p:cNvPr id="16" name="9 Título"/>
          <p:cNvSpPr txBox="1">
            <a:spLocks/>
          </p:cNvSpPr>
          <p:nvPr/>
        </p:nvSpPr>
        <p:spPr>
          <a:xfrm>
            <a:off x="760040" y="2827285"/>
            <a:ext cx="7772400" cy="889747"/>
          </a:xfrm>
          <a:prstGeom prst="rect">
            <a:avLst/>
          </a:prstGeom>
        </p:spPr>
        <p:txBody>
          <a:bodyPr vert="horz" anchor="b">
            <a:noAutofit/>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VE" sz="2800" b="1" i="0" u="none" strike="noStrike" kern="1200" cap="all" spc="-150" normalizeH="0" baseline="0" noProof="0" dirty="0">
                <a:ln/>
                <a:solidFill>
                  <a:schemeClr val="tx1"/>
                </a:solidFill>
                <a:effectLst>
                  <a:reflection blurRad="12700" stA="50000" endPos="50000" dir="5400000" sy="-100000" rotWithShape="0"/>
                </a:effectLst>
                <a:uLnTx/>
                <a:uFillTx/>
                <a:latin typeface="+mj-lt"/>
                <a:ea typeface="+mj-ea"/>
                <a:cs typeface="+mj-cs"/>
              </a:rPr>
              <a:t>Según  </a:t>
            </a:r>
            <a:r>
              <a:rPr kumimoji="0" lang="es-VE" sz="2800" b="1" i="0" u="none" strike="noStrike" kern="1200" cap="all" spc="-150" normalizeH="0" baseline="0" noProof="0" dirty="0" err="1">
                <a:ln/>
                <a:solidFill>
                  <a:schemeClr val="tx1"/>
                </a:solidFill>
                <a:effectLst>
                  <a:reflection blurRad="12700" stA="50000" endPos="50000" dir="5400000" sy="-100000" rotWithShape="0"/>
                </a:effectLst>
                <a:uLnTx/>
                <a:uFillTx/>
                <a:latin typeface="+mj-lt"/>
                <a:ea typeface="+mj-ea"/>
                <a:cs typeface="+mj-cs"/>
              </a:rPr>
              <a:t>kendall</a:t>
            </a:r>
            <a:r>
              <a:rPr kumimoji="0" lang="es-VE" sz="2800" b="1" i="0" u="none" strike="noStrike" kern="1200" cap="all" spc="-150" normalizeH="0" baseline="0" noProof="0" dirty="0">
                <a:ln/>
                <a:solidFill>
                  <a:schemeClr val="tx1"/>
                </a:solidFill>
                <a:effectLst>
                  <a:reflection blurRad="12700" stA="50000" endPos="50000" dir="5400000" sy="-100000" rotWithShape="0"/>
                </a:effectLst>
                <a:uLnTx/>
                <a:uFillTx/>
                <a:latin typeface="+mj-lt"/>
                <a:ea typeface="+mj-ea"/>
                <a:cs typeface="+mj-cs"/>
              </a:rPr>
              <a:t> y </a:t>
            </a:r>
            <a:r>
              <a:rPr kumimoji="0" lang="es-VE" sz="2800" b="1" i="0" u="none" strike="noStrike" kern="1200" cap="all" spc="-150" normalizeH="0" baseline="0" noProof="0" dirty="0" err="1">
                <a:ln/>
                <a:solidFill>
                  <a:schemeClr val="tx1"/>
                </a:solidFill>
                <a:effectLst>
                  <a:reflection blurRad="12700" stA="50000" endPos="50000" dir="5400000" sy="-100000" rotWithShape="0"/>
                </a:effectLst>
                <a:uLnTx/>
                <a:uFillTx/>
                <a:latin typeface="+mj-lt"/>
                <a:ea typeface="+mj-ea"/>
                <a:cs typeface="+mj-cs"/>
              </a:rPr>
              <a:t>kendall</a:t>
            </a:r>
            <a:endParaRPr kumimoji="0" lang="es-VE" sz="2800" b="1" i="0" u="none" strike="noStrike" kern="1200" cap="all" spc="-150" normalizeH="0" baseline="0" noProof="0" dirty="0">
              <a:ln/>
              <a:solidFill>
                <a:schemeClr val="tx1"/>
              </a:solidFill>
              <a:effectLst>
                <a:reflection blurRad="12700" stA="50000" endPos="50000" dir="5400000" sy="-100000" rotWithShape="0"/>
              </a:effectLst>
              <a:uLnTx/>
              <a:uFillTx/>
              <a:latin typeface="+mj-lt"/>
              <a:ea typeface="+mj-ea"/>
              <a:cs typeface="+mj-cs"/>
            </a:endParaRPr>
          </a:p>
        </p:txBody>
      </p:sp>
      <p:sp>
        <p:nvSpPr>
          <p:cNvPr id="9" name="8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4" name="13 Imagen" descr="uneg.jpg"/>
          <p:cNvPicPr>
            <a:picLocks noChangeAspect="1"/>
          </p:cNvPicPr>
          <p:nvPr/>
        </p:nvPicPr>
        <p:blipFill>
          <a:blip r:embed="rId4" cstate="print"/>
          <a:stretch>
            <a:fillRect/>
          </a:stretch>
        </p:blipFill>
        <p:spPr>
          <a:xfrm>
            <a:off x="467544" y="86522"/>
            <a:ext cx="711523" cy="711523"/>
          </a:xfrm>
          <a:prstGeom prst="rect">
            <a:avLst/>
          </a:prstGeom>
        </p:spPr>
      </p:pic>
      <p:sp>
        <p:nvSpPr>
          <p:cNvPr id="15" name="14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roPPT2007">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53000"/>
                <a:satMod val="200000"/>
              </a:schemeClr>
              <a:schemeClr val="phClr">
                <a:tint val="78000"/>
                <a:satMod val="2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2B63B17-83CB-43E4-BDF9-B353FEEC2F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IntroPPT2007</Template>
  <TotalTime>0</TotalTime>
  <Words>3707</Words>
  <Application>Microsoft Office PowerPoint</Application>
  <PresentationFormat>Presentación en pantalla (4:3)</PresentationFormat>
  <Paragraphs>296</Paragraphs>
  <Slides>22</Slides>
  <Notes>22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Calibri</vt:lpstr>
      <vt:lpstr>Corbel</vt:lpstr>
      <vt:lpstr>Wingdings</vt:lpstr>
      <vt:lpstr>Wingdings 2</vt:lpstr>
      <vt:lpstr>Wingdings 3</vt:lpstr>
      <vt:lpstr>IntroPPT2007</vt:lpstr>
      <vt:lpstr>Unidad i.- introduccion a los sistemas de bases de datos</vt:lpstr>
      <vt:lpstr>¿Qué es un dato?</vt:lpstr>
      <vt:lpstr>datos</vt:lpstr>
      <vt:lpstr>TIPOS  DE  datos</vt:lpstr>
      <vt:lpstr>Presentación de PowerPoint</vt:lpstr>
      <vt:lpstr>Presentación de PowerPoint</vt:lpstr>
      <vt:lpstr>Presentación de PowerPoint</vt:lpstr>
      <vt:lpstr>Repositorio o almacen de datos</vt:lpstr>
      <vt:lpstr>Según  mannino:</vt:lpstr>
      <vt:lpstr>Presentación de PowerPoint</vt:lpstr>
      <vt:lpstr>Presentación de PowerPoint</vt:lpstr>
      <vt:lpstr>Presentación de PowerPoint</vt:lpstr>
      <vt:lpstr>REDUNDANCIA  INCONSISTENCIA E INTEGRIDAD </vt:lpstr>
      <vt:lpstr>Presentación de PowerPoint</vt:lpstr>
      <vt:lpstr>ventajas</vt:lpstr>
      <vt:lpstr>ventajas</vt:lpstr>
      <vt:lpstr>DESVENTAJAS</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2017-04-03T22:48:04Z</dcterms:created>
  <dcterms:modified xsi:type="dcterms:W3CDTF">2022-05-09T19:11:49Z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TC101769269990</vt:lpwstr>
  </property>
</Properties>
</file>