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3"/>
  </p:notesMasterIdLst>
  <p:sldIdLst>
    <p:sldId id="256" r:id="rId2"/>
    <p:sldId id="358" r:id="rId3"/>
    <p:sldId id="359" r:id="rId4"/>
    <p:sldId id="362" r:id="rId5"/>
    <p:sldId id="361" r:id="rId6"/>
    <p:sldId id="375" r:id="rId7"/>
    <p:sldId id="360" r:id="rId8"/>
    <p:sldId id="367" r:id="rId9"/>
    <p:sldId id="366" r:id="rId10"/>
    <p:sldId id="369" r:id="rId11"/>
    <p:sldId id="370" r:id="rId12"/>
    <p:sldId id="371" r:id="rId13"/>
    <p:sldId id="372" r:id="rId14"/>
    <p:sldId id="380" r:id="rId15"/>
    <p:sldId id="373" r:id="rId16"/>
    <p:sldId id="374" r:id="rId17"/>
    <p:sldId id="376" r:id="rId18"/>
    <p:sldId id="364" r:id="rId19"/>
    <p:sldId id="377" r:id="rId20"/>
    <p:sldId id="378" r:id="rId21"/>
    <p:sldId id="38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D1F757"/>
    <a:srgbClr val="B1212F"/>
    <a:srgbClr val="0A0D8C"/>
    <a:srgbClr val="0033CC"/>
    <a:srgbClr val="D2F137"/>
    <a:srgbClr val="FF6600"/>
    <a:srgbClr val="88AD2D"/>
    <a:srgbClr val="9D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2" autoAdjust="0"/>
    <p:restoredTop sz="89408" autoAdjust="0"/>
  </p:normalViewPr>
  <p:slideViewPr>
    <p:cSldViewPr>
      <p:cViewPr varScale="1">
        <p:scale>
          <a:sx n="66" d="100"/>
          <a:sy n="66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ADFDD-D083-40B2-8281-14D57C1EA6C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2A8184-FC40-4F89-A568-BE155A1F28AF}">
      <dgm:prSet phldrT="[Texto]" custT="1"/>
      <dgm:spPr/>
      <dgm:t>
        <a:bodyPr/>
        <a:lstStyle/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Aprendizagem</a:t>
          </a:r>
          <a:endParaRPr lang="pt-B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34BFB8-E005-408B-A4BE-F957986EAA8D}" type="parTrans" cxnId="{1E0BB93E-D87D-4AC7-8276-2682DB949452}">
      <dgm:prSet/>
      <dgm:spPr/>
      <dgm:t>
        <a:bodyPr/>
        <a:lstStyle/>
        <a:p>
          <a:endParaRPr lang="pt-BR" sz="2400"/>
        </a:p>
      </dgm:t>
    </dgm:pt>
    <dgm:pt modelId="{A1BB82DC-F296-4AEC-839F-175CA501C922}" type="sibTrans" cxnId="{1E0BB93E-D87D-4AC7-8276-2682DB949452}">
      <dgm:prSet/>
      <dgm:spPr/>
      <dgm:t>
        <a:bodyPr/>
        <a:lstStyle/>
        <a:p>
          <a:endParaRPr lang="pt-BR" sz="2400"/>
        </a:p>
      </dgm:t>
    </dgm:pt>
    <dgm:pt modelId="{B01983B7-D871-48EA-8082-9E6BCBEC29B2}" type="asst">
      <dgm:prSet phldrT="[Texto]" custT="1"/>
      <dgm:spPr/>
      <dgm:t>
        <a:bodyPr/>
        <a:lstStyle/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Conhecimento prévio </a:t>
          </a:r>
          <a:endParaRPr lang="pt-B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A781A3-07A7-44F5-AC5D-AEB3CD35BE2E}" type="parTrans" cxnId="{00BC8918-336C-4E2B-A39C-AF143C9523E5}">
      <dgm:prSet/>
      <dgm:spPr/>
      <dgm:t>
        <a:bodyPr/>
        <a:lstStyle/>
        <a:p>
          <a:endParaRPr lang="pt-BR" sz="2400"/>
        </a:p>
      </dgm:t>
    </dgm:pt>
    <dgm:pt modelId="{13EB9046-7F0A-48FE-957C-18251FA488C9}" type="sibTrans" cxnId="{00BC8918-336C-4E2B-A39C-AF143C9523E5}">
      <dgm:prSet/>
      <dgm:spPr/>
      <dgm:t>
        <a:bodyPr/>
        <a:lstStyle/>
        <a:p>
          <a:endParaRPr lang="pt-BR" sz="2400"/>
        </a:p>
      </dgm:t>
    </dgm:pt>
    <dgm:pt modelId="{6F432D7A-B4B0-46A4-96CF-C5FF9DAFCDF7}">
      <dgm:prSet phldrT="[Texto]" custT="1"/>
      <dgm:spPr/>
      <dgm:t>
        <a:bodyPr/>
        <a:lstStyle/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Conhecimento </a:t>
          </a:r>
        </a:p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novo</a:t>
          </a:r>
          <a:endParaRPr lang="pt-B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EE9E57-2E46-46AC-846B-D94DCCC5984D}" type="parTrans" cxnId="{038FCFBB-CE22-46C3-83D3-A07E09CA247D}">
      <dgm:prSet/>
      <dgm:spPr/>
      <dgm:t>
        <a:bodyPr/>
        <a:lstStyle/>
        <a:p>
          <a:endParaRPr lang="pt-BR" sz="2400"/>
        </a:p>
      </dgm:t>
    </dgm:pt>
    <dgm:pt modelId="{7C22C311-E8B1-4540-BEAC-5861C34C259A}" type="sibTrans" cxnId="{038FCFBB-CE22-46C3-83D3-A07E09CA247D}">
      <dgm:prSet/>
      <dgm:spPr/>
      <dgm:t>
        <a:bodyPr/>
        <a:lstStyle/>
        <a:p>
          <a:endParaRPr lang="pt-BR" sz="2400"/>
        </a:p>
      </dgm:t>
    </dgm:pt>
    <dgm:pt modelId="{A560E6CB-F202-46C9-A5E5-CB6E8B107F64}">
      <dgm:prSet phldrT="[Texto]" custT="1"/>
      <dgm:spPr/>
      <dgm:t>
        <a:bodyPr/>
        <a:lstStyle/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Cambio </a:t>
          </a:r>
          <a:endParaRPr lang="pt-B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A6FA23-AF1D-4AD0-950C-DF0911F440CB}" type="parTrans" cxnId="{2962DC06-F2C0-40DF-A39A-9C34D7EA2453}">
      <dgm:prSet/>
      <dgm:spPr/>
      <dgm:t>
        <a:bodyPr/>
        <a:lstStyle/>
        <a:p>
          <a:endParaRPr lang="pt-BR" sz="2400"/>
        </a:p>
      </dgm:t>
    </dgm:pt>
    <dgm:pt modelId="{8EFF57F4-A2E2-4D54-84F3-40276FC717EE}" type="sibTrans" cxnId="{2962DC06-F2C0-40DF-A39A-9C34D7EA2453}">
      <dgm:prSet/>
      <dgm:spPr/>
      <dgm:t>
        <a:bodyPr/>
        <a:lstStyle/>
        <a:p>
          <a:endParaRPr lang="pt-BR" sz="2400"/>
        </a:p>
      </dgm:t>
    </dgm:pt>
    <dgm:pt modelId="{42632FD1-D0EE-4637-896C-93A210088203}">
      <dgm:prSet phldrT="[Texto]" custT="1"/>
      <dgm:spPr/>
      <dgm:t>
        <a:bodyPr/>
        <a:lstStyle/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Resultado </a:t>
          </a:r>
        </a:p>
        <a:p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  Aprendizagem</a:t>
          </a:r>
          <a:endParaRPr lang="pt-B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6A4EA3-7EA3-479E-B94D-C773805AF391}" type="parTrans" cxnId="{E3F43090-51B5-4D07-9B58-B262024178D5}">
      <dgm:prSet/>
      <dgm:spPr/>
      <dgm:t>
        <a:bodyPr/>
        <a:lstStyle/>
        <a:p>
          <a:endParaRPr lang="pt-BR" sz="2400"/>
        </a:p>
      </dgm:t>
    </dgm:pt>
    <dgm:pt modelId="{1992030E-AB43-4279-A866-24CDDB9F4A6C}" type="sibTrans" cxnId="{E3F43090-51B5-4D07-9B58-B262024178D5}">
      <dgm:prSet/>
      <dgm:spPr/>
      <dgm:t>
        <a:bodyPr/>
        <a:lstStyle/>
        <a:p>
          <a:endParaRPr lang="pt-BR" sz="2400"/>
        </a:p>
      </dgm:t>
    </dgm:pt>
    <dgm:pt modelId="{54478B5C-1816-4F61-9305-4CA66116EC7B}" type="pres">
      <dgm:prSet presAssocID="{95BADFDD-D083-40B2-8281-14D57C1EA6C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6DF8DFE-281E-4805-9DDA-0AA6F3226395}" type="pres">
      <dgm:prSet presAssocID="{C22A8184-FC40-4F89-A568-BE155A1F28AF}" presName="hierRoot1" presStyleCnt="0">
        <dgm:presLayoutVars>
          <dgm:hierBranch val="init"/>
        </dgm:presLayoutVars>
      </dgm:prSet>
      <dgm:spPr/>
    </dgm:pt>
    <dgm:pt modelId="{418C990E-E43E-4052-8C97-DC6A263EC0CE}" type="pres">
      <dgm:prSet presAssocID="{C22A8184-FC40-4F89-A568-BE155A1F28AF}" presName="rootComposite1" presStyleCnt="0"/>
      <dgm:spPr/>
    </dgm:pt>
    <dgm:pt modelId="{5C75CF53-D9A0-4A38-9B7A-EBEA7EEEDA6F}" type="pres">
      <dgm:prSet presAssocID="{C22A8184-FC40-4F89-A568-BE155A1F28A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067945-6E62-4325-9A66-739515FC3258}" type="pres">
      <dgm:prSet presAssocID="{C22A8184-FC40-4F89-A568-BE155A1F28AF}" presName="topArc1" presStyleLbl="parChTrans1D1" presStyleIdx="0" presStyleCnt="10"/>
      <dgm:spPr/>
    </dgm:pt>
    <dgm:pt modelId="{F7F5E54C-87FD-4911-BD51-4BB08A32F13B}" type="pres">
      <dgm:prSet presAssocID="{C22A8184-FC40-4F89-A568-BE155A1F28AF}" presName="bottomArc1" presStyleLbl="parChTrans1D1" presStyleIdx="1" presStyleCnt="10"/>
      <dgm:spPr/>
    </dgm:pt>
    <dgm:pt modelId="{B6F25A43-D274-4843-9DA7-790AD5B39E5B}" type="pres">
      <dgm:prSet presAssocID="{C22A8184-FC40-4F89-A568-BE155A1F28AF}" presName="topConnNode1" presStyleLbl="node1" presStyleIdx="0" presStyleCnt="0"/>
      <dgm:spPr/>
      <dgm:t>
        <a:bodyPr/>
        <a:lstStyle/>
        <a:p>
          <a:endParaRPr lang="pt-BR"/>
        </a:p>
      </dgm:t>
    </dgm:pt>
    <dgm:pt modelId="{1BEE157D-3986-44B3-B7F4-453BC2D2639D}" type="pres">
      <dgm:prSet presAssocID="{C22A8184-FC40-4F89-A568-BE155A1F28AF}" presName="hierChild2" presStyleCnt="0"/>
      <dgm:spPr/>
    </dgm:pt>
    <dgm:pt modelId="{614F72E2-10C9-4A16-80D7-347036709DAF}" type="pres">
      <dgm:prSet presAssocID="{5CEE9E57-2E46-46AC-846B-D94DCCC5984D}" presName="Name28" presStyleLbl="parChTrans1D2" presStyleIdx="0" presStyleCnt="4"/>
      <dgm:spPr/>
      <dgm:t>
        <a:bodyPr/>
        <a:lstStyle/>
        <a:p>
          <a:endParaRPr lang="pt-BR"/>
        </a:p>
      </dgm:t>
    </dgm:pt>
    <dgm:pt modelId="{2CACC6E3-C476-44B9-808B-F18CD2295E70}" type="pres">
      <dgm:prSet presAssocID="{6F432D7A-B4B0-46A4-96CF-C5FF9DAFCDF7}" presName="hierRoot2" presStyleCnt="0">
        <dgm:presLayoutVars>
          <dgm:hierBranch val="init"/>
        </dgm:presLayoutVars>
      </dgm:prSet>
      <dgm:spPr/>
    </dgm:pt>
    <dgm:pt modelId="{88C4033F-D3BE-4461-A5B9-4180226E0EF5}" type="pres">
      <dgm:prSet presAssocID="{6F432D7A-B4B0-46A4-96CF-C5FF9DAFCDF7}" presName="rootComposite2" presStyleCnt="0"/>
      <dgm:spPr/>
    </dgm:pt>
    <dgm:pt modelId="{50646759-ED53-41CA-99BC-9FB754D3B834}" type="pres">
      <dgm:prSet presAssocID="{6F432D7A-B4B0-46A4-96CF-C5FF9DAFCDF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A199E4-1CF3-44AD-A3D2-037A05940CC9}" type="pres">
      <dgm:prSet presAssocID="{6F432D7A-B4B0-46A4-96CF-C5FF9DAFCDF7}" presName="topArc2" presStyleLbl="parChTrans1D1" presStyleIdx="2" presStyleCnt="10"/>
      <dgm:spPr/>
    </dgm:pt>
    <dgm:pt modelId="{6F1FE5CD-EC79-4EA3-A8FA-44B08C96328F}" type="pres">
      <dgm:prSet presAssocID="{6F432D7A-B4B0-46A4-96CF-C5FF9DAFCDF7}" presName="bottomArc2" presStyleLbl="parChTrans1D1" presStyleIdx="3" presStyleCnt="10"/>
      <dgm:spPr/>
    </dgm:pt>
    <dgm:pt modelId="{5CDE864F-2E69-4F63-9ABB-B87D9D62DEBC}" type="pres">
      <dgm:prSet presAssocID="{6F432D7A-B4B0-46A4-96CF-C5FF9DAFCDF7}" presName="topConnNode2" presStyleLbl="node2" presStyleIdx="0" presStyleCnt="0"/>
      <dgm:spPr/>
      <dgm:t>
        <a:bodyPr/>
        <a:lstStyle/>
        <a:p>
          <a:endParaRPr lang="pt-BR"/>
        </a:p>
      </dgm:t>
    </dgm:pt>
    <dgm:pt modelId="{3C457AF9-B153-4E5C-9617-E608AED5EFF4}" type="pres">
      <dgm:prSet presAssocID="{6F432D7A-B4B0-46A4-96CF-C5FF9DAFCDF7}" presName="hierChild4" presStyleCnt="0"/>
      <dgm:spPr/>
    </dgm:pt>
    <dgm:pt modelId="{36D81D80-15B1-49EA-8D5F-7A50473BB71A}" type="pres">
      <dgm:prSet presAssocID="{6F432D7A-B4B0-46A4-96CF-C5FF9DAFCDF7}" presName="hierChild5" presStyleCnt="0"/>
      <dgm:spPr/>
    </dgm:pt>
    <dgm:pt modelId="{04ED9CE0-7398-4BD1-AA7F-0FE1463F87CB}" type="pres">
      <dgm:prSet presAssocID="{55A6FA23-AF1D-4AD0-950C-DF0911F440CB}" presName="Name28" presStyleLbl="parChTrans1D2" presStyleIdx="1" presStyleCnt="4"/>
      <dgm:spPr/>
      <dgm:t>
        <a:bodyPr/>
        <a:lstStyle/>
        <a:p>
          <a:endParaRPr lang="pt-BR"/>
        </a:p>
      </dgm:t>
    </dgm:pt>
    <dgm:pt modelId="{5686E3D3-4FAF-42A4-8F06-28E4E6E9EE4F}" type="pres">
      <dgm:prSet presAssocID="{A560E6CB-F202-46C9-A5E5-CB6E8B107F64}" presName="hierRoot2" presStyleCnt="0">
        <dgm:presLayoutVars>
          <dgm:hierBranch val="init"/>
        </dgm:presLayoutVars>
      </dgm:prSet>
      <dgm:spPr/>
    </dgm:pt>
    <dgm:pt modelId="{D95C99BC-5BA2-4D55-BF7C-47F25DB38391}" type="pres">
      <dgm:prSet presAssocID="{A560E6CB-F202-46C9-A5E5-CB6E8B107F64}" presName="rootComposite2" presStyleCnt="0"/>
      <dgm:spPr/>
    </dgm:pt>
    <dgm:pt modelId="{2C6C4E3E-CAAA-4071-A114-EE19AAC4224A}" type="pres">
      <dgm:prSet presAssocID="{A560E6CB-F202-46C9-A5E5-CB6E8B107F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986E67-0430-47AA-8B62-904A73CB3210}" type="pres">
      <dgm:prSet presAssocID="{A560E6CB-F202-46C9-A5E5-CB6E8B107F64}" presName="topArc2" presStyleLbl="parChTrans1D1" presStyleIdx="4" presStyleCnt="10"/>
      <dgm:spPr/>
    </dgm:pt>
    <dgm:pt modelId="{67871FD6-3E67-4387-9ABD-616D0E57A9E2}" type="pres">
      <dgm:prSet presAssocID="{A560E6CB-F202-46C9-A5E5-CB6E8B107F64}" presName="bottomArc2" presStyleLbl="parChTrans1D1" presStyleIdx="5" presStyleCnt="10"/>
      <dgm:spPr/>
    </dgm:pt>
    <dgm:pt modelId="{ECFC9416-5A88-4A57-BD01-917D59E54AFA}" type="pres">
      <dgm:prSet presAssocID="{A560E6CB-F202-46C9-A5E5-CB6E8B107F64}" presName="topConnNode2" presStyleLbl="node2" presStyleIdx="0" presStyleCnt="0"/>
      <dgm:spPr/>
      <dgm:t>
        <a:bodyPr/>
        <a:lstStyle/>
        <a:p>
          <a:endParaRPr lang="pt-BR"/>
        </a:p>
      </dgm:t>
    </dgm:pt>
    <dgm:pt modelId="{33A9A7EE-D164-4CE4-90DA-E15A5727CB18}" type="pres">
      <dgm:prSet presAssocID="{A560E6CB-F202-46C9-A5E5-CB6E8B107F64}" presName="hierChild4" presStyleCnt="0"/>
      <dgm:spPr/>
    </dgm:pt>
    <dgm:pt modelId="{1E13F54E-C8DC-413A-B7C4-B846A625CBDB}" type="pres">
      <dgm:prSet presAssocID="{A560E6CB-F202-46C9-A5E5-CB6E8B107F64}" presName="hierChild5" presStyleCnt="0"/>
      <dgm:spPr/>
    </dgm:pt>
    <dgm:pt modelId="{53A8E142-C8B2-4E69-A3DB-FF2342109383}" type="pres">
      <dgm:prSet presAssocID="{466A4EA3-7EA3-479E-B94D-C773805AF391}" presName="Name28" presStyleLbl="parChTrans1D2" presStyleIdx="2" presStyleCnt="4"/>
      <dgm:spPr/>
      <dgm:t>
        <a:bodyPr/>
        <a:lstStyle/>
        <a:p>
          <a:endParaRPr lang="pt-BR"/>
        </a:p>
      </dgm:t>
    </dgm:pt>
    <dgm:pt modelId="{FC427B29-F5CD-4D80-80F5-F421FC4AE432}" type="pres">
      <dgm:prSet presAssocID="{42632FD1-D0EE-4637-896C-93A210088203}" presName="hierRoot2" presStyleCnt="0">
        <dgm:presLayoutVars>
          <dgm:hierBranch val="init"/>
        </dgm:presLayoutVars>
      </dgm:prSet>
      <dgm:spPr/>
    </dgm:pt>
    <dgm:pt modelId="{1B636402-8A9C-44DE-932D-2AC0DCBB1658}" type="pres">
      <dgm:prSet presAssocID="{42632FD1-D0EE-4637-896C-93A210088203}" presName="rootComposite2" presStyleCnt="0"/>
      <dgm:spPr/>
    </dgm:pt>
    <dgm:pt modelId="{5E71364F-50F3-450D-801B-E1DD36F0B8E8}" type="pres">
      <dgm:prSet presAssocID="{42632FD1-D0EE-4637-896C-93A21008820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CA0F41-8DEC-4FB7-B083-6F45E7EB76B5}" type="pres">
      <dgm:prSet presAssocID="{42632FD1-D0EE-4637-896C-93A210088203}" presName="topArc2" presStyleLbl="parChTrans1D1" presStyleIdx="6" presStyleCnt="10"/>
      <dgm:spPr/>
    </dgm:pt>
    <dgm:pt modelId="{43C0C18C-A8F8-41A4-B486-89708BBDE7E0}" type="pres">
      <dgm:prSet presAssocID="{42632FD1-D0EE-4637-896C-93A210088203}" presName="bottomArc2" presStyleLbl="parChTrans1D1" presStyleIdx="7" presStyleCnt="10"/>
      <dgm:spPr/>
    </dgm:pt>
    <dgm:pt modelId="{A77943F2-450A-40B8-A7CA-ED5AF343B48D}" type="pres">
      <dgm:prSet presAssocID="{42632FD1-D0EE-4637-896C-93A210088203}" presName="topConnNode2" presStyleLbl="node2" presStyleIdx="0" presStyleCnt="0"/>
      <dgm:spPr/>
      <dgm:t>
        <a:bodyPr/>
        <a:lstStyle/>
        <a:p>
          <a:endParaRPr lang="pt-BR"/>
        </a:p>
      </dgm:t>
    </dgm:pt>
    <dgm:pt modelId="{9DF61444-1709-425E-81C3-A4CD337413AA}" type="pres">
      <dgm:prSet presAssocID="{42632FD1-D0EE-4637-896C-93A210088203}" presName="hierChild4" presStyleCnt="0"/>
      <dgm:spPr/>
    </dgm:pt>
    <dgm:pt modelId="{472D0232-2839-4C4F-8A36-8530CB2DB439}" type="pres">
      <dgm:prSet presAssocID="{42632FD1-D0EE-4637-896C-93A210088203}" presName="hierChild5" presStyleCnt="0"/>
      <dgm:spPr/>
    </dgm:pt>
    <dgm:pt modelId="{49E52A5B-69BD-42D2-8A26-AA36ECD5008B}" type="pres">
      <dgm:prSet presAssocID="{C22A8184-FC40-4F89-A568-BE155A1F28AF}" presName="hierChild3" presStyleCnt="0"/>
      <dgm:spPr/>
    </dgm:pt>
    <dgm:pt modelId="{AF0DC1DA-C800-4151-9386-EB2AC694FC8D}" type="pres">
      <dgm:prSet presAssocID="{80A781A3-07A7-44F5-AC5D-AEB3CD35BE2E}" presName="Name101" presStyleLbl="parChTrans1D2" presStyleIdx="3" presStyleCnt="4"/>
      <dgm:spPr/>
      <dgm:t>
        <a:bodyPr/>
        <a:lstStyle/>
        <a:p>
          <a:endParaRPr lang="pt-BR"/>
        </a:p>
      </dgm:t>
    </dgm:pt>
    <dgm:pt modelId="{6BDCBAF7-82B6-47CA-88AD-6B81AE29B796}" type="pres">
      <dgm:prSet presAssocID="{B01983B7-D871-48EA-8082-9E6BCBEC29B2}" presName="hierRoot3" presStyleCnt="0">
        <dgm:presLayoutVars>
          <dgm:hierBranch val="init"/>
        </dgm:presLayoutVars>
      </dgm:prSet>
      <dgm:spPr/>
    </dgm:pt>
    <dgm:pt modelId="{B672609B-FDC6-4DBA-9477-FECCF4245E94}" type="pres">
      <dgm:prSet presAssocID="{B01983B7-D871-48EA-8082-9E6BCBEC29B2}" presName="rootComposite3" presStyleCnt="0"/>
      <dgm:spPr/>
    </dgm:pt>
    <dgm:pt modelId="{C4A3EABC-D476-4703-AA8F-C85A98859F66}" type="pres">
      <dgm:prSet presAssocID="{B01983B7-D871-48EA-8082-9E6BCBEC29B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0CBF96-9F06-4AF2-8B10-4A8E8C12415E}" type="pres">
      <dgm:prSet presAssocID="{B01983B7-D871-48EA-8082-9E6BCBEC29B2}" presName="topArc3" presStyleLbl="parChTrans1D1" presStyleIdx="8" presStyleCnt="10"/>
      <dgm:spPr/>
    </dgm:pt>
    <dgm:pt modelId="{3A79FD3C-6669-4B9D-98A0-C52AD0F3E1D1}" type="pres">
      <dgm:prSet presAssocID="{B01983B7-D871-48EA-8082-9E6BCBEC29B2}" presName="bottomArc3" presStyleLbl="parChTrans1D1" presStyleIdx="9" presStyleCnt="10"/>
      <dgm:spPr/>
    </dgm:pt>
    <dgm:pt modelId="{F428CD90-3BAE-4C6F-BC87-42C772C84D3A}" type="pres">
      <dgm:prSet presAssocID="{B01983B7-D871-48EA-8082-9E6BCBEC29B2}" presName="topConnNode3" presStyleLbl="asst1" presStyleIdx="0" presStyleCnt="0"/>
      <dgm:spPr/>
      <dgm:t>
        <a:bodyPr/>
        <a:lstStyle/>
        <a:p>
          <a:endParaRPr lang="pt-BR"/>
        </a:p>
      </dgm:t>
    </dgm:pt>
    <dgm:pt modelId="{E62C59D0-0431-43DA-A283-9162FB44AFE2}" type="pres">
      <dgm:prSet presAssocID="{B01983B7-D871-48EA-8082-9E6BCBEC29B2}" presName="hierChild6" presStyleCnt="0"/>
      <dgm:spPr/>
    </dgm:pt>
    <dgm:pt modelId="{BEE03DE7-5908-465F-A9E5-050108723B3A}" type="pres">
      <dgm:prSet presAssocID="{B01983B7-D871-48EA-8082-9E6BCBEC29B2}" presName="hierChild7" presStyleCnt="0"/>
      <dgm:spPr/>
    </dgm:pt>
  </dgm:ptLst>
  <dgm:cxnLst>
    <dgm:cxn modelId="{FF6DABBE-4A5D-4F27-9F93-AE2D8DA0300B}" type="presOf" srcId="{A560E6CB-F202-46C9-A5E5-CB6E8B107F64}" destId="{2C6C4E3E-CAAA-4071-A114-EE19AAC4224A}" srcOrd="0" destOrd="0" presId="urn:microsoft.com/office/officeart/2008/layout/HalfCircleOrganizationChart"/>
    <dgm:cxn modelId="{A8EC42D7-701D-4257-9B1B-6117C8DE979A}" type="presOf" srcId="{95BADFDD-D083-40B2-8281-14D57C1EA6C0}" destId="{54478B5C-1816-4F61-9305-4CA66116EC7B}" srcOrd="0" destOrd="0" presId="urn:microsoft.com/office/officeart/2008/layout/HalfCircleOrganizationChart"/>
    <dgm:cxn modelId="{85BFC510-24ED-41E7-B863-12A27A3DCAD4}" type="presOf" srcId="{42632FD1-D0EE-4637-896C-93A210088203}" destId="{A77943F2-450A-40B8-A7CA-ED5AF343B48D}" srcOrd="1" destOrd="0" presId="urn:microsoft.com/office/officeart/2008/layout/HalfCircleOrganizationChart"/>
    <dgm:cxn modelId="{00BC8918-336C-4E2B-A39C-AF143C9523E5}" srcId="{C22A8184-FC40-4F89-A568-BE155A1F28AF}" destId="{B01983B7-D871-48EA-8082-9E6BCBEC29B2}" srcOrd="0" destOrd="0" parTransId="{80A781A3-07A7-44F5-AC5D-AEB3CD35BE2E}" sibTransId="{13EB9046-7F0A-48FE-957C-18251FA488C9}"/>
    <dgm:cxn modelId="{5C56D0FE-C3DE-4020-8C99-A45E0C90510F}" type="presOf" srcId="{5CEE9E57-2E46-46AC-846B-D94DCCC5984D}" destId="{614F72E2-10C9-4A16-80D7-347036709DAF}" srcOrd="0" destOrd="0" presId="urn:microsoft.com/office/officeart/2008/layout/HalfCircleOrganizationChart"/>
    <dgm:cxn modelId="{F01E73AD-5FF5-42F5-A1FA-D9B95186B1F6}" type="presOf" srcId="{C22A8184-FC40-4F89-A568-BE155A1F28AF}" destId="{5C75CF53-D9A0-4A38-9B7A-EBEA7EEEDA6F}" srcOrd="0" destOrd="0" presId="urn:microsoft.com/office/officeart/2008/layout/HalfCircleOrganizationChart"/>
    <dgm:cxn modelId="{CFF57625-D53E-4B59-85EF-57A0EC6F68C4}" type="presOf" srcId="{B01983B7-D871-48EA-8082-9E6BCBEC29B2}" destId="{F428CD90-3BAE-4C6F-BC87-42C772C84D3A}" srcOrd="1" destOrd="0" presId="urn:microsoft.com/office/officeart/2008/layout/HalfCircleOrganizationChart"/>
    <dgm:cxn modelId="{038FCFBB-CE22-46C3-83D3-A07E09CA247D}" srcId="{C22A8184-FC40-4F89-A568-BE155A1F28AF}" destId="{6F432D7A-B4B0-46A4-96CF-C5FF9DAFCDF7}" srcOrd="1" destOrd="0" parTransId="{5CEE9E57-2E46-46AC-846B-D94DCCC5984D}" sibTransId="{7C22C311-E8B1-4540-BEAC-5861C34C259A}"/>
    <dgm:cxn modelId="{C8942E49-A64A-4A87-BAF2-ECC5595DD55C}" type="presOf" srcId="{6F432D7A-B4B0-46A4-96CF-C5FF9DAFCDF7}" destId="{5CDE864F-2E69-4F63-9ABB-B87D9D62DEBC}" srcOrd="1" destOrd="0" presId="urn:microsoft.com/office/officeart/2008/layout/HalfCircleOrganizationChart"/>
    <dgm:cxn modelId="{209D19BB-D131-40A3-AFCE-721635A3A715}" type="presOf" srcId="{A560E6CB-F202-46C9-A5E5-CB6E8B107F64}" destId="{ECFC9416-5A88-4A57-BD01-917D59E54AFA}" srcOrd="1" destOrd="0" presId="urn:microsoft.com/office/officeart/2008/layout/HalfCircleOrganizationChart"/>
    <dgm:cxn modelId="{EB635BEF-C13E-4C85-B5B1-9A275F04930C}" type="presOf" srcId="{42632FD1-D0EE-4637-896C-93A210088203}" destId="{5E71364F-50F3-450D-801B-E1DD36F0B8E8}" srcOrd="0" destOrd="0" presId="urn:microsoft.com/office/officeart/2008/layout/HalfCircleOrganizationChart"/>
    <dgm:cxn modelId="{D45051D7-22FF-4615-8A2B-8310D62C4C40}" type="presOf" srcId="{B01983B7-D871-48EA-8082-9E6BCBEC29B2}" destId="{C4A3EABC-D476-4703-AA8F-C85A98859F66}" srcOrd="0" destOrd="0" presId="urn:microsoft.com/office/officeart/2008/layout/HalfCircleOrganizationChart"/>
    <dgm:cxn modelId="{8E80EE0C-6072-4CCE-8889-FE8022C0BD1C}" type="presOf" srcId="{466A4EA3-7EA3-479E-B94D-C773805AF391}" destId="{53A8E142-C8B2-4E69-A3DB-FF2342109383}" srcOrd="0" destOrd="0" presId="urn:microsoft.com/office/officeart/2008/layout/HalfCircleOrganizationChart"/>
    <dgm:cxn modelId="{82978F27-AE42-4CE5-807E-334E7178D353}" type="presOf" srcId="{80A781A3-07A7-44F5-AC5D-AEB3CD35BE2E}" destId="{AF0DC1DA-C800-4151-9386-EB2AC694FC8D}" srcOrd="0" destOrd="0" presId="urn:microsoft.com/office/officeart/2008/layout/HalfCircleOrganizationChart"/>
    <dgm:cxn modelId="{A6CD5C83-1C9D-4961-BA8F-610016523ADE}" type="presOf" srcId="{6F432D7A-B4B0-46A4-96CF-C5FF9DAFCDF7}" destId="{50646759-ED53-41CA-99BC-9FB754D3B834}" srcOrd="0" destOrd="0" presId="urn:microsoft.com/office/officeart/2008/layout/HalfCircleOrganizationChart"/>
    <dgm:cxn modelId="{E3F43090-51B5-4D07-9B58-B262024178D5}" srcId="{C22A8184-FC40-4F89-A568-BE155A1F28AF}" destId="{42632FD1-D0EE-4637-896C-93A210088203}" srcOrd="3" destOrd="0" parTransId="{466A4EA3-7EA3-479E-B94D-C773805AF391}" sibTransId="{1992030E-AB43-4279-A866-24CDDB9F4A6C}"/>
    <dgm:cxn modelId="{DF07891E-C1D9-4C94-901A-53E1A9C2A266}" type="presOf" srcId="{C22A8184-FC40-4F89-A568-BE155A1F28AF}" destId="{B6F25A43-D274-4843-9DA7-790AD5B39E5B}" srcOrd="1" destOrd="0" presId="urn:microsoft.com/office/officeart/2008/layout/HalfCircleOrganizationChart"/>
    <dgm:cxn modelId="{1E0BB93E-D87D-4AC7-8276-2682DB949452}" srcId="{95BADFDD-D083-40B2-8281-14D57C1EA6C0}" destId="{C22A8184-FC40-4F89-A568-BE155A1F28AF}" srcOrd="0" destOrd="0" parTransId="{6B34BFB8-E005-408B-A4BE-F957986EAA8D}" sibTransId="{A1BB82DC-F296-4AEC-839F-175CA501C922}"/>
    <dgm:cxn modelId="{1442A9F6-08CE-4492-9F33-A09661D2D8B2}" type="presOf" srcId="{55A6FA23-AF1D-4AD0-950C-DF0911F440CB}" destId="{04ED9CE0-7398-4BD1-AA7F-0FE1463F87CB}" srcOrd="0" destOrd="0" presId="urn:microsoft.com/office/officeart/2008/layout/HalfCircleOrganizationChart"/>
    <dgm:cxn modelId="{2962DC06-F2C0-40DF-A39A-9C34D7EA2453}" srcId="{C22A8184-FC40-4F89-A568-BE155A1F28AF}" destId="{A560E6CB-F202-46C9-A5E5-CB6E8B107F64}" srcOrd="2" destOrd="0" parTransId="{55A6FA23-AF1D-4AD0-950C-DF0911F440CB}" sibTransId="{8EFF57F4-A2E2-4D54-84F3-40276FC717EE}"/>
    <dgm:cxn modelId="{7A8ACBAF-8013-4797-AC5A-D1B03DA91753}" type="presParOf" srcId="{54478B5C-1816-4F61-9305-4CA66116EC7B}" destId="{66DF8DFE-281E-4805-9DDA-0AA6F3226395}" srcOrd="0" destOrd="0" presId="urn:microsoft.com/office/officeart/2008/layout/HalfCircleOrganizationChart"/>
    <dgm:cxn modelId="{52C4EB43-7526-4BB9-9F5E-D6126D7E2D07}" type="presParOf" srcId="{66DF8DFE-281E-4805-9DDA-0AA6F3226395}" destId="{418C990E-E43E-4052-8C97-DC6A263EC0CE}" srcOrd="0" destOrd="0" presId="urn:microsoft.com/office/officeart/2008/layout/HalfCircleOrganizationChart"/>
    <dgm:cxn modelId="{F8448EDD-DD18-4314-84DD-E462E2E5E773}" type="presParOf" srcId="{418C990E-E43E-4052-8C97-DC6A263EC0CE}" destId="{5C75CF53-D9A0-4A38-9B7A-EBEA7EEEDA6F}" srcOrd="0" destOrd="0" presId="urn:microsoft.com/office/officeart/2008/layout/HalfCircleOrganizationChart"/>
    <dgm:cxn modelId="{776822B1-6058-4B84-80DD-2EEEBFCE4D1A}" type="presParOf" srcId="{418C990E-E43E-4052-8C97-DC6A263EC0CE}" destId="{A6067945-6E62-4325-9A66-739515FC3258}" srcOrd="1" destOrd="0" presId="urn:microsoft.com/office/officeart/2008/layout/HalfCircleOrganizationChart"/>
    <dgm:cxn modelId="{BED7D9DE-00AA-4774-8F6D-577C4268D45F}" type="presParOf" srcId="{418C990E-E43E-4052-8C97-DC6A263EC0CE}" destId="{F7F5E54C-87FD-4911-BD51-4BB08A32F13B}" srcOrd="2" destOrd="0" presId="urn:microsoft.com/office/officeart/2008/layout/HalfCircleOrganizationChart"/>
    <dgm:cxn modelId="{EE51138E-D47A-4EA5-8F67-76E8F2324E81}" type="presParOf" srcId="{418C990E-E43E-4052-8C97-DC6A263EC0CE}" destId="{B6F25A43-D274-4843-9DA7-790AD5B39E5B}" srcOrd="3" destOrd="0" presId="urn:microsoft.com/office/officeart/2008/layout/HalfCircleOrganizationChart"/>
    <dgm:cxn modelId="{CB565B06-6AB2-45E4-BDE0-8AE7399FDF11}" type="presParOf" srcId="{66DF8DFE-281E-4805-9DDA-0AA6F3226395}" destId="{1BEE157D-3986-44B3-B7F4-453BC2D2639D}" srcOrd="1" destOrd="0" presId="urn:microsoft.com/office/officeart/2008/layout/HalfCircleOrganizationChart"/>
    <dgm:cxn modelId="{15C7F73A-78A0-4F28-B620-0D48E11F7DCE}" type="presParOf" srcId="{1BEE157D-3986-44B3-B7F4-453BC2D2639D}" destId="{614F72E2-10C9-4A16-80D7-347036709DAF}" srcOrd="0" destOrd="0" presId="urn:microsoft.com/office/officeart/2008/layout/HalfCircleOrganizationChart"/>
    <dgm:cxn modelId="{DC339330-AED4-4DD7-81C4-36AF0D2B57FC}" type="presParOf" srcId="{1BEE157D-3986-44B3-B7F4-453BC2D2639D}" destId="{2CACC6E3-C476-44B9-808B-F18CD2295E70}" srcOrd="1" destOrd="0" presId="urn:microsoft.com/office/officeart/2008/layout/HalfCircleOrganizationChart"/>
    <dgm:cxn modelId="{BCA20533-DD72-4BA0-AF3C-015E8505DF1A}" type="presParOf" srcId="{2CACC6E3-C476-44B9-808B-F18CD2295E70}" destId="{88C4033F-D3BE-4461-A5B9-4180226E0EF5}" srcOrd="0" destOrd="0" presId="urn:microsoft.com/office/officeart/2008/layout/HalfCircleOrganizationChart"/>
    <dgm:cxn modelId="{59880301-2A1B-4661-828A-716733A0D8B6}" type="presParOf" srcId="{88C4033F-D3BE-4461-A5B9-4180226E0EF5}" destId="{50646759-ED53-41CA-99BC-9FB754D3B834}" srcOrd="0" destOrd="0" presId="urn:microsoft.com/office/officeart/2008/layout/HalfCircleOrganizationChart"/>
    <dgm:cxn modelId="{A57465AC-8638-460D-9BFA-5F1FE8B5B2AB}" type="presParOf" srcId="{88C4033F-D3BE-4461-A5B9-4180226E0EF5}" destId="{4AA199E4-1CF3-44AD-A3D2-037A05940CC9}" srcOrd="1" destOrd="0" presId="urn:microsoft.com/office/officeart/2008/layout/HalfCircleOrganizationChart"/>
    <dgm:cxn modelId="{46933902-961B-4E1B-9803-6287EFCDF59C}" type="presParOf" srcId="{88C4033F-D3BE-4461-A5B9-4180226E0EF5}" destId="{6F1FE5CD-EC79-4EA3-A8FA-44B08C96328F}" srcOrd="2" destOrd="0" presId="urn:microsoft.com/office/officeart/2008/layout/HalfCircleOrganizationChart"/>
    <dgm:cxn modelId="{6373DD79-1383-4143-86F5-BB91DFEC93F3}" type="presParOf" srcId="{88C4033F-D3BE-4461-A5B9-4180226E0EF5}" destId="{5CDE864F-2E69-4F63-9ABB-B87D9D62DEBC}" srcOrd="3" destOrd="0" presId="urn:microsoft.com/office/officeart/2008/layout/HalfCircleOrganizationChart"/>
    <dgm:cxn modelId="{4413F49F-3E0E-4219-9FF7-1029CBFB4677}" type="presParOf" srcId="{2CACC6E3-C476-44B9-808B-F18CD2295E70}" destId="{3C457AF9-B153-4E5C-9617-E608AED5EFF4}" srcOrd="1" destOrd="0" presId="urn:microsoft.com/office/officeart/2008/layout/HalfCircleOrganizationChart"/>
    <dgm:cxn modelId="{8B60534A-95AF-4FD7-8D79-B8A701C45FFA}" type="presParOf" srcId="{2CACC6E3-C476-44B9-808B-F18CD2295E70}" destId="{36D81D80-15B1-49EA-8D5F-7A50473BB71A}" srcOrd="2" destOrd="0" presId="urn:microsoft.com/office/officeart/2008/layout/HalfCircleOrganizationChart"/>
    <dgm:cxn modelId="{866CE748-7F44-4731-A113-377BFD45C1A5}" type="presParOf" srcId="{1BEE157D-3986-44B3-B7F4-453BC2D2639D}" destId="{04ED9CE0-7398-4BD1-AA7F-0FE1463F87CB}" srcOrd="2" destOrd="0" presId="urn:microsoft.com/office/officeart/2008/layout/HalfCircleOrganizationChart"/>
    <dgm:cxn modelId="{3834588D-C956-4FB5-906B-41B7ABB78445}" type="presParOf" srcId="{1BEE157D-3986-44B3-B7F4-453BC2D2639D}" destId="{5686E3D3-4FAF-42A4-8F06-28E4E6E9EE4F}" srcOrd="3" destOrd="0" presId="urn:microsoft.com/office/officeart/2008/layout/HalfCircleOrganizationChart"/>
    <dgm:cxn modelId="{B1395E09-50B0-4550-8227-14D8951C1878}" type="presParOf" srcId="{5686E3D3-4FAF-42A4-8F06-28E4E6E9EE4F}" destId="{D95C99BC-5BA2-4D55-BF7C-47F25DB38391}" srcOrd="0" destOrd="0" presId="urn:microsoft.com/office/officeart/2008/layout/HalfCircleOrganizationChart"/>
    <dgm:cxn modelId="{4E36FA09-5D7A-45F2-A496-8BF0AEB264E5}" type="presParOf" srcId="{D95C99BC-5BA2-4D55-BF7C-47F25DB38391}" destId="{2C6C4E3E-CAAA-4071-A114-EE19AAC4224A}" srcOrd="0" destOrd="0" presId="urn:microsoft.com/office/officeart/2008/layout/HalfCircleOrganizationChart"/>
    <dgm:cxn modelId="{BF859EE7-ED33-444A-ABC9-393F6466A548}" type="presParOf" srcId="{D95C99BC-5BA2-4D55-BF7C-47F25DB38391}" destId="{82986E67-0430-47AA-8B62-904A73CB3210}" srcOrd="1" destOrd="0" presId="urn:microsoft.com/office/officeart/2008/layout/HalfCircleOrganizationChart"/>
    <dgm:cxn modelId="{FC2C393F-5D9B-464F-ADD0-B0E709A17962}" type="presParOf" srcId="{D95C99BC-5BA2-4D55-BF7C-47F25DB38391}" destId="{67871FD6-3E67-4387-9ABD-616D0E57A9E2}" srcOrd="2" destOrd="0" presId="urn:microsoft.com/office/officeart/2008/layout/HalfCircleOrganizationChart"/>
    <dgm:cxn modelId="{C3E42A34-7C37-47F7-B69C-8F3CA82E958A}" type="presParOf" srcId="{D95C99BC-5BA2-4D55-BF7C-47F25DB38391}" destId="{ECFC9416-5A88-4A57-BD01-917D59E54AFA}" srcOrd="3" destOrd="0" presId="urn:microsoft.com/office/officeart/2008/layout/HalfCircleOrganizationChart"/>
    <dgm:cxn modelId="{D5F740B7-01F5-4062-9C1C-2630A9D78305}" type="presParOf" srcId="{5686E3D3-4FAF-42A4-8F06-28E4E6E9EE4F}" destId="{33A9A7EE-D164-4CE4-90DA-E15A5727CB18}" srcOrd="1" destOrd="0" presId="urn:microsoft.com/office/officeart/2008/layout/HalfCircleOrganizationChart"/>
    <dgm:cxn modelId="{5CF63662-180E-4E07-9B04-745DEB2FF4E4}" type="presParOf" srcId="{5686E3D3-4FAF-42A4-8F06-28E4E6E9EE4F}" destId="{1E13F54E-C8DC-413A-B7C4-B846A625CBDB}" srcOrd="2" destOrd="0" presId="urn:microsoft.com/office/officeart/2008/layout/HalfCircleOrganizationChart"/>
    <dgm:cxn modelId="{D7494479-81D7-4691-A204-D7D94F274364}" type="presParOf" srcId="{1BEE157D-3986-44B3-B7F4-453BC2D2639D}" destId="{53A8E142-C8B2-4E69-A3DB-FF2342109383}" srcOrd="4" destOrd="0" presId="urn:microsoft.com/office/officeart/2008/layout/HalfCircleOrganizationChart"/>
    <dgm:cxn modelId="{67F446F9-D592-4F81-95ED-74DD848578F4}" type="presParOf" srcId="{1BEE157D-3986-44B3-B7F4-453BC2D2639D}" destId="{FC427B29-F5CD-4D80-80F5-F421FC4AE432}" srcOrd="5" destOrd="0" presId="urn:microsoft.com/office/officeart/2008/layout/HalfCircleOrganizationChart"/>
    <dgm:cxn modelId="{3F6F999D-484F-4ACB-8E7E-E619BEE438C3}" type="presParOf" srcId="{FC427B29-F5CD-4D80-80F5-F421FC4AE432}" destId="{1B636402-8A9C-44DE-932D-2AC0DCBB1658}" srcOrd="0" destOrd="0" presId="urn:microsoft.com/office/officeart/2008/layout/HalfCircleOrganizationChart"/>
    <dgm:cxn modelId="{2EFC324D-4AA0-426A-A03F-9708F9871D30}" type="presParOf" srcId="{1B636402-8A9C-44DE-932D-2AC0DCBB1658}" destId="{5E71364F-50F3-450D-801B-E1DD36F0B8E8}" srcOrd="0" destOrd="0" presId="urn:microsoft.com/office/officeart/2008/layout/HalfCircleOrganizationChart"/>
    <dgm:cxn modelId="{742F2B02-065C-43AA-9B92-DA096557A4DA}" type="presParOf" srcId="{1B636402-8A9C-44DE-932D-2AC0DCBB1658}" destId="{4BCA0F41-8DEC-4FB7-B083-6F45E7EB76B5}" srcOrd="1" destOrd="0" presId="urn:microsoft.com/office/officeart/2008/layout/HalfCircleOrganizationChart"/>
    <dgm:cxn modelId="{707D854B-06AE-4816-8EB4-4D60B3542C91}" type="presParOf" srcId="{1B636402-8A9C-44DE-932D-2AC0DCBB1658}" destId="{43C0C18C-A8F8-41A4-B486-89708BBDE7E0}" srcOrd="2" destOrd="0" presId="urn:microsoft.com/office/officeart/2008/layout/HalfCircleOrganizationChart"/>
    <dgm:cxn modelId="{B78D3464-022A-432C-BEB8-D12298E41B75}" type="presParOf" srcId="{1B636402-8A9C-44DE-932D-2AC0DCBB1658}" destId="{A77943F2-450A-40B8-A7CA-ED5AF343B48D}" srcOrd="3" destOrd="0" presId="urn:microsoft.com/office/officeart/2008/layout/HalfCircleOrganizationChart"/>
    <dgm:cxn modelId="{2411DA0E-A840-4A94-9C08-6F17745C1ACD}" type="presParOf" srcId="{FC427B29-F5CD-4D80-80F5-F421FC4AE432}" destId="{9DF61444-1709-425E-81C3-A4CD337413AA}" srcOrd="1" destOrd="0" presId="urn:microsoft.com/office/officeart/2008/layout/HalfCircleOrganizationChart"/>
    <dgm:cxn modelId="{7AC173AE-1B66-4537-B86B-FDC1E4A210F7}" type="presParOf" srcId="{FC427B29-F5CD-4D80-80F5-F421FC4AE432}" destId="{472D0232-2839-4C4F-8A36-8530CB2DB439}" srcOrd="2" destOrd="0" presId="urn:microsoft.com/office/officeart/2008/layout/HalfCircleOrganizationChart"/>
    <dgm:cxn modelId="{C363604A-7640-4495-8FDC-AAF8D33F5227}" type="presParOf" srcId="{66DF8DFE-281E-4805-9DDA-0AA6F3226395}" destId="{49E52A5B-69BD-42D2-8A26-AA36ECD5008B}" srcOrd="2" destOrd="0" presId="urn:microsoft.com/office/officeart/2008/layout/HalfCircleOrganizationChart"/>
    <dgm:cxn modelId="{3437BA43-6B9A-4C49-8594-EEAB9F30359F}" type="presParOf" srcId="{49E52A5B-69BD-42D2-8A26-AA36ECD5008B}" destId="{AF0DC1DA-C800-4151-9386-EB2AC694FC8D}" srcOrd="0" destOrd="0" presId="urn:microsoft.com/office/officeart/2008/layout/HalfCircleOrganizationChart"/>
    <dgm:cxn modelId="{0EF16D7D-C5B7-4E40-AEC1-23872193BDA6}" type="presParOf" srcId="{49E52A5B-69BD-42D2-8A26-AA36ECD5008B}" destId="{6BDCBAF7-82B6-47CA-88AD-6B81AE29B796}" srcOrd="1" destOrd="0" presId="urn:microsoft.com/office/officeart/2008/layout/HalfCircleOrganizationChart"/>
    <dgm:cxn modelId="{3EA831C4-2BAF-43C0-8D0D-1BC195F937BA}" type="presParOf" srcId="{6BDCBAF7-82B6-47CA-88AD-6B81AE29B796}" destId="{B672609B-FDC6-4DBA-9477-FECCF4245E94}" srcOrd="0" destOrd="0" presId="urn:microsoft.com/office/officeart/2008/layout/HalfCircleOrganizationChart"/>
    <dgm:cxn modelId="{454539E4-0F88-41FB-89D2-1803D1F0AC4B}" type="presParOf" srcId="{B672609B-FDC6-4DBA-9477-FECCF4245E94}" destId="{C4A3EABC-D476-4703-AA8F-C85A98859F66}" srcOrd="0" destOrd="0" presId="urn:microsoft.com/office/officeart/2008/layout/HalfCircleOrganizationChart"/>
    <dgm:cxn modelId="{0A636DEA-3D70-4799-A282-9041AFD20475}" type="presParOf" srcId="{B672609B-FDC6-4DBA-9477-FECCF4245E94}" destId="{160CBF96-9F06-4AF2-8B10-4A8E8C12415E}" srcOrd="1" destOrd="0" presId="urn:microsoft.com/office/officeart/2008/layout/HalfCircleOrganizationChart"/>
    <dgm:cxn modelId="{C9B3C181-12E5-4420-BF65-89A9386E3F05}" type="presParOf" srcId="{B672609B-FDC6-4DBA-9477-FECCF4245E94}" destId="{3A79FD3C-6669-4B9D-98A0-C52AD0F3E1D1}" srcOrd="2" destOrd="0" presId="urn:microsoft.com/office/officeart/2008/layout/HalfCircleOrganizationChart"/>
    <dgm:cxn modelId="{6F9E5B44-91ED-4FF6-A787-26F190EF9A8B}" type="presParOf" srcId="{B672609B-FDC6-4DBA-9477-FECCF4245E94}" destId="{F428CD90-3BAE-4C6F-BC87-42C772C84D3A}" srcOrd="3" destOrd="0" presId="urn:microsoft.com/office/officeart/2008/layout/HalfCircleOrganizationChart"/>
    <dgm:cxn modelId="{11DDB956-7CBA-409B-A391-C351E80D54F3}" type="presParOf" srcId="{6BDCBAF7-82B6-47CA-88AD-6B81AE29B796}" destId="{E62C59D0-0431-43DA-A283-9162FB44AFE2}" srcOrd="1" destOrd="0" presId="urn:microsoft.com/office/officeart/2008/layout/HalfCircleOrganizationChart"/>
    <dgm:cxn modelId="{969C8576-27AD-4B99-B0A1-321F816F0DBA}" type="presParOf" srcId="{6BDCBAF7-82B6-47CA-88AD-6B81AE29B796}" destId="{BEE03DE7-5908-465F-A9E5-050108723B3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DC1DA-C800-4151-9386-EB2AC694FC8D}">
      <dsp:nvSpPr>
        <dsp:cNvPr id="0" name=""/>
        <dsp:cNvSpPr/>
      </dsp:nvSpPr>
      <dsp:spPr>
        <a:xfrm>
          <a:off x="2668720" y="1076513"/>
          <a:ext cx="855075" cy="618126"/>
        </a:xfrm>
        <a:custGeom>
          <a:avLst/>
          <a:gdLst/>
          <a:ahLst/>
          <a:cxnLst/>
          <a:rect l="0" t="0" r="0" b="0"/>
          <a:pathLst>
            <a:path>
              <a:moveTo>
                <a:pt x="855075" y="0"/>
              </a:moveTo>
              <a:lnTo>
                <a:pt x="855075" y="618126"/>
              </a:lnTo>
              <a:lnTo>
                <a:pt x="0" y="6181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8E142-C8B2-4E69-A3DB-FF2342109383}">
      <dsp:nvSpPr>
        <dsp:cNvPr id="0" name=""/>
        <dsp:cNvSpPr/>
      </dsp:nvSpPr>
      <dsp:spPr>
        <a:xfrm>
          <a:off x="3523796" y="1076513"/>
          <a:ext cx="2493111" cy="189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244"/>
              </a:lnTo>
              <a:lnTo>
                <a:pt x="2493111" y="1679244"/>
              </a:lnTo>
              <a:lnTo>
                <a:pt x="2493111" y="18955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D9CE0-7398-4BD1-AA7F-0FE1463F87CB}">
      <dsp:nvSpPr>
        <dsp:cNvPr id="0" name=""/>
        <dsp:cNvSpPr/>
      </dsp:nvSpPr>
      <dsp:spPr>
        <a:xfrm>
          <a:off x="3478076" y="1076513"/>
          <a:ext cx="91440" cy="1895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55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F72E2-10C9-4A16-80D7-347036709DAF}">
      <dsp:nvSpPr>
        <dsp:cNvPr id="0" name=""/>
        <dsp:cNvSpPr/>
      </dsp:nvSpPr>
      <dsp:spPr>
        <a:xfrm>
          <a:off x="1030684" y="1076513"/>
          <a:ext cx="2493111" cy="1895589"/>
        </a:xfrm>
        <a:custGeom>
          <a:avLst/>
          <a:gdLst/>
          <a:ahLst/>
          <a:cxnLst/>
          <a:rect l="0" t="0" r="0" b="0"/>
          <a:pathLst>
            <a:path>
              <a:moveTo>
                <a:pt x="2493111" y="0"/>
              </a:moveTo>
              <a:lnTo>
                <a:pt x="2493111" y="1679244"/>
              </a:lnTo>
              <a:lnTo>
                <a:pt x="0" y="1679244"/>
              </a:lnTo>
              <a:lnTo>
                <a:pt x="0" y="18955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67945-6E62-4325-9A66-739515FC3258}">
      <dsp:nvSpPr>
        <dsp:cNvPr id="0" name=""/>
        <dsp:cNvSpPr/>
      </dsp:nvSpPr>
      <dsp:spPr>
        <a:xfrm>
          <a:off x="3008690" y="46301"/>
          <a:ext cx="1030211" cy="1030211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5E54C-87FD-4911-BD51-4BB08A32F13B}">
      <dsp:nvSpPr>
        <dsp:cNvPr id="0" name=""/>
        <dsp:cNvSpPr/>
      </dsp:nvSpPr>
      <dsp:spPr>
        <a:xfrm>
          <a:off x="3008690" y="46301"/>
          <a:ext cx="1030211" cy="1030211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5CF53-D9A0-4A38-9B7A-EBEA7EEEDA6F}">
      <dsp:nvSpPr>
        <dsp:cNvPr id="0" name=""/>
        <dsp:cNvSpPr/>
      </dsp:nvSpPr>
      <dsp:spPr>
        <a:xfrm>
          <a:off x="2493584" y="231739"/>
          <a:ext cx="2060423" cy="6593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Aprendizagem</a:t>
          </a:r>
          <a:endParaRPr lang="pt-B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93584" y="231739"/>
        <a:ext cx="2060423" cy="659335"/>
      </dsp:txXfrm>
    </dsp:sp>
    <dsp:sp modelId="{4AA199E4-1CF3-44AD-A3D2-037A05940CC9}">
      <dsp:nvSpPr>
        <dsp:cNvPr id="0" name=""/>
        <dsp:cNvSpPr/>
      </dsp:nvSpPr>
      <dsp:spPr>
        <a:xfrm>
          <a:off x="515578" y="2972102"/>
          <a:ext cx="1030211" cy="1030211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FE5CD-EC79-4EA3-A8FA-44B08C96328F}">
      <dsp:nvSpPr>
        <dsp:cNvPr id="0" name=""/>
        <dsp:cNvSpPr/>
      </dsp:nvSpPr>
      <dsp:spPr>
        <a:xfrm>
          <a:off x="515578" y="2972102"/>
          <a:ext cx="1030211" cy="1030211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46759-ED53-41CA-99BC-9FB754D3B834}">
      <dsp:nvSpPr>
        <dsp:cNvPr id="0" name=""/>
        <dsp:cNvSpPr/>
      </dsp:nvSpPr>
      <dsp:spPr>
        <a:xfrm>
          <a:off x="473" y="3157540"/>
          <a:ext cx="2060423" cy="6593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Conhecimento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novo</a:t>
          </a:r>
          <a:endParaRPr lang="pt-B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3" y="3157540"/>
        <a:ext cx="2060423" cy="659335"/>
      </dsp:txXfrm>
    </dsp:sp>
    <dsp:sp modelId="{82986E67-0430-47AA-8B62-904A73CB3210}">
      <dsp:nvSpPr>
        <dsp:cNvPr id="0" name=""/>
        <dsp:cNvSpPr/>
      </dsp:nvSpPr>
      <dsp:spPr>
        <a:xfrm>
          <a:off x="3008690" y="2972102"/>
          <a:ext cx="1030211" cy="1030211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71FD6-3E67-4387-9ABD-616D0E57A9E2}">
      <dsp:nvSpPr>
        <dsp:cNvPr id="0" name=""/>
        <dsp:cNvSpPr/>
      </dsp:nvSpPr>
      <dsp:spPr>
        <a:xfrm>
          <a:off x="3008690" y="2972102"/>
          <a:ext cx="1030211" cy="1030211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C4E3E-CAAA-4071-A114-EE19AAC4224A}">
      <dsp:nvSpPr>
        <dsp:cNvPr id="0" name=""/>
        <dsp:cNvSpPr/>
      </dsp:nvSpPr>
      <dsp:spPr>
        <a:xfrm>
          <a:off x="2493584" y="3157540"/>
          <a:ext cx="2060423" cy="6593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Cambio </a:t>
          </a:r>
          <a:endParaRPr lang="pt-B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93584" y="3157540"/>
        <a:ext cx="2060423" cy="659335"/>
      </dsp:txXfrm>
    </dsp:sp>
    <dsp:sp modelId="{4BCA0F41-8DEC-4FB7-B083-6F45E7EB76B5}">
      <dsp:nvSpPr>
        <dsp:cNvPr id="0" name=""/>
        <dsp:cNvSpPr/>
      </dsp:nvSpPr>
      <dsp:spPr>
        <a:xfrm>
          <a:off x="5501802" y="2972102"/>
          <a:ext cx="1030211" cy="1030211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C18C-A8F8-41A4-B486-89708BBDE7E0}">
      <dsp:nvSpPr>
        <dsp:cNvPr id="0" name=""/>
        <dsp:cNvSpPr/>
      </dsp:nvSpPr>
      <dsp:spPr>
        <a:xfrm>
          <a:off x="5501802" y="2972102"/>
          <a:ext cx="1030211" cy="1030211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1364F-50F3-450D-801B-E1DD36F0B8E8}">
      <dsp:nvSpPr>
        <dsp:cNvPr id="0" name=""/>
        <dsp:cNvSpPr/>
      </dsp:nvSpPr>
      <dsp:spPr>
        <a:xfrm>
          <a:off x="4986696" y="3157540"/>
          <a:ext cx="2060423" cy="6593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Resultado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  Aprendizagem</a:t>
          </a:r>
          <a:endParaRPr lang="pt-B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86696" y="3157540"/>
        <a:ext cx="2060423" cy="659335"/>
      </dsp:txXfrm>
    </dsp:sp>
    <dsp:sp modelId="{160CBF96-9F06-4AF2-8B10-4A8E8C12415E}">
      <dsp:nvSpPr>
        <dsp:cNvPr id="0" name=""/>
        <dsp:cNvSpPr/>
      </dsp:nvSpPr>
      <dsp:spPr>
        <a:xfrm>
          <a:off x="1762134" y="1509202"/>
          <a:ext cx="1030211" cy="1030211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9FD3C-6669-4B9D-98A0-C52AD0F3E1D1}">
      <dsp:nvSpPr>
        <dsp:cNvPr id="0" name=""/>
        <dsp:cNvSpPr/>
      </dsp:nvSpPr>
      <dsp:spPr>
        <a:xfrm>
          <a:off x="1762134" y="1509202"/>
          <a:ext cx="1030211" cy="1030211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3EABC-D476-4703-AA8F-C85A98859F66}">
      <dsp:nvSpPr>
        <dsp:cNvPr id="0" name=""/>
        <dsp:cNvSpPr/>
      </dsp:nvSpPr>
      <dsp:spPr>
        <a:xfrm>
          <a:off x="1247029" y="1694640"/>
          <a:ext cx="2060423" cy="6593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Conhecimento prévio </a:t>
          </a:r>
          <a:endParaRPr lang="pt-B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47029" y="1694640"/>
        <a:ext cx="2060423" cy="65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7B811-E049-49F6-A738-D01C3AF649B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5ACD4-082A-4A8B-AA6B-3A658D3CD4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35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ACD4-082A-4A8B-AA6B-3A658D3CD46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2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2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7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12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17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95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5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74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56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10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2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93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0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70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27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27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B2A2-653F-43A4-B698-ADB1C94AF0AF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7C8BA5-AB9C-4472-B32C-A8A1BF2D7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2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yomateles@gmail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0"/>
            <a:ext cx="7200800" cy="2831715"/>
          </a:xfrm>
        </p:spPr>
        <p:txBody>
          <a:bodyPr>
            <a:noAutofit/>
          </a:bodyPr>
          <a:lstStyle/>
          <a:p>
            <a:pPr algn="ctr"/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UNIVERSIDAD </a:t>
            </a: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NACIONAL EXPERIMENTAL DE GUAYANA</a:t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VICERRECTORADO ACADÉMICO</a:t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COORDINACIÓN GENERAL DE INVESTIGACIÓN Y POSTGRADO</a:t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PROGRAMA DE INTERNACIONALIZACIÓN ACADÉMICA</a:t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MAESTRÍA </a:t>
            </a: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CIENCIAS DE LA EDUCACIÓN</a:t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MENCIÓN PROCESOS DE ENSEÑANZA Y APRENDIZAJE</a:t>
            </a:r>
            <a:br>
              <a:rPr lang="es-V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V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V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07122" y="2797953"/>
            <a:ext cx="5417205" cy="1567151"/>
          </a:xfrm>
        </p:spPr>
        <p:txBody>
          <a:bodyPr>
            <a:noAutofit/>
          </a:bodyPr>
          <a:lstStyle/>
          <a:p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APRENDIZ E O PROFESSOR NO PROCESSO DE APRENDIZAGEM E </a:t>
            </a:r>
            <a:r>
              <a:rPr lang="pt-B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ENSINO.</a:t>
            </a:r>
            <a:endParaRPr lang="es-ES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11560" y="6153100"/>
            <a:ext cx="6400800" cy="588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Fevereio</a:t>
            </a: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ES" sz="1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" y="5110"/>
            <a:ext cx="977337" cy="9480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47864" y="4508242"/>
            <a:ext cx="38884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err="1" smtClean="0">
                <a:latin typeface="Forte" panose="03060902040502070203" pitchFamily="66" charset="0"/>
              </a:rPr>
              <a:t>Prof</a:t>
            </a:r>
            <a:r>
              <a:rPr lang="pt-BR" sz="2800" b="1" dirty="0" smtClean="0">
                <a:latin typeface="Forte" panose="03060902040502070203" pitchFamily="66" charset="0"/>
              </a:rPr>
              <a:t>   Goyomar Teles</a:t>
            </a:r>
          </a:p>
          <a:p>
            <a:pPr algn="just"/>
            <a:endParaRPr lang="pt-BR" sz="1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t-BR" sz="1600" b="1" dirty="0" err="1" smtClean="0">
                <a:latin typeface="Arial Narrow" panose="020B0606020202030204" pitchFamily="34" charset="0"/>
              </a:rPr>
              <a:t>Correo</a:t>
            </a:r>
            <a:r>
              <a:rPr lang="pt-BR" sz="1600" b="1" dirty="0" smtClean="0">
                <a:latin typeface="Arial Narrow" panose="020B0606020202030204" pitchFamily="34" charset="0"/>
              </a:rPr>
              <a:t> electrónico: </a:t>
            </a:r>
            <a:r>
              <a:rPr lang="pt-BR" sz="1600" b="1" dirty="0" smtClean="0">
                <a:latin typeface="Arial Narrow" panose="020B0606020202030204" pitchFamily="34" charset="0"/>
                <a:hlinkClick r:id="rId3"/>
              </a:rPr>
              <a:t>goyomateles@gmail.com</a:t>
            </a:r>
            <a:endParaRPr lang="pt-BR" sz="16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t-BR" sz="1600" b="1" dirty="0">
                <a:latin typeface="Arial Narrow" panose="020B0606020202030204" pitchFamily="34" charset="0"/>
              </a:rPr>
              <a:t> </a:t>
            </a:r>
            <a:r>
              <a:rPr lang="pt-BR" sz="1600" b="1" dirty="0" err="1" smtClean="0">
                <a:latin typeface="Arial Narrow" panose="020B0606020202030204" pitchFamily="34" charset="0"/>
              </a:rPr>
              <a:t>Telef</a:t>
            </a:r>
            <a:r>
              <a:rPr lang="pt-BR" sz="1600" b="1" dirty="0" smtClean="0">
                <a:latin typeface="Arial Narrow" panose="020B0606020202030204" pitchFamily="34" charset="0"/>
              </a:rPr>
              <a:t>  +584166926629</a:t>
            </a:r>
          </a:p>
          <a:p>
            <a:pPr algn="just"/>
            <a:endParaRPr lang="pt-BR" sz="2800" b="1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827584" y="0"/>
            <a:ext cx="831641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APRENDIZAGEM,  PROCESSO COMPLEXO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303" y="1916832"/>
            <a:ext cx="431800" cy="382876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 flipV="1">
            <a:off x="261485" y="1225227"/>
            <a:ext cx="409236" cy="421784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660518" y="1715403"/>
            <a:ext cx="431800" cy="382876"/>
          </a:xfrm>
          <a:prstGeom prst="ellipse">
            <a:avLst/>
          </a:pr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26387" y="2711920"/>
            <a:ext cx="2615338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prendizagem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Abrir llave 21"/>
          <p:cNvSpPr/>
          <p:nvPr/>
        </p:nvSpPr>
        <p:spPr>
          <a:xfrm>
            <a:off x="5511295" y="1004207"/>
            <a:ext cx="824903" cy="1418332"/>
          </a:xfrm>
          <a:prstGeom prst="leftBrace">
            <a:avLst/>
          </a:prstGeom>
          <a:ln>
            <a:solidFill>
              <a:srgbClr val="B1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uadroTexto 22"/>
          <p:cNvSpPr txBox="1"/>
          <p:nvPr/>
        </p:nvSpPr>
        <p:spPr>
          <a:xfrm>
            <a:off x="3047902" y="1585688"/>
            <a:ext cx="26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Processo Psicológico </a:t>
            </a:r>
            <a:endParaRPr lang="pt-BR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146330" y="123173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err="1" smtClean="0"/>
              <a:t>Emocion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Cognitivos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err="1" smtClean="0"/>
              <a:t>Psicossociales</a:t>
            </a:r>
            <a:endParaRPr lang="pt-BR" dirty="0"/>
          </a:p>
        </p:txBody>
      </p:sp>
      <p:sp>
        <p:nvSpPr>
          <p:cNvPr id="25" name="Flecha abajo 24"/>
          <p:cNvSpPr/>
          <p:nvPr/>
        </p:nvSpPr>
        <p:spPr>
          <a:xfrm>
            <a:off x="3910731" y="2014472"/>
            <a:ext cx="889681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uadroTexto 25"/>
          <p:cNvSpPr txBox="1"/>
          <p:nvPr/>
        </p:nvSpPr>
        <p:spPr>
          <a:xfrm>
            <a:off x="3558323" y="3311256"/>
            <a:ext cx="226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Base Biológica </a:t>
            </a:r>
            <a:endParaRPr lang="pt-BR" dirty="0"/>
          </a:p>
        </p:txBody>
      </p:sp>
      <p:sp>
        <p:nvSpPr>
          <p:cNvPr id="27" name="Abrir llave 26"/>
          <p:cNvSpPr/>
          <p:nvPr/>
        </p:nvSpPr>
        <p:spPr>
          <a:xfrm>
            <a:off x="5544558" y="2478881"/>
            <a:ext cx="683999" cy="1223046"/>
          </a:xfrm>
          <a:prstGeom prst="leftBrac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uadroTexto 28"/>
          <p:cNvSpPr txBox="1"/>
          <p:nvPr/>
        </p:nvSpPr>
        <p:spPr>
          <a:xfrm>
            <a:off x="2990140" y="4491569"/>
            <a:ext cx="26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Processos Orgânicos  </a:t>
            </a:r>
            <a:endParaRPr lang="pt-BR" dirty="0"/>
          </a:p>
        </p:txBody>
      </p:sp>
      <p:sp>
        <p:nvSpPr>
          <p:cNvPr id="30" name="Abrir llave 29"/>
          <p:cNvSpPr/>
          <p:nvPr/>
        </p:nvSpPr>
        <p:spPr>
          <a:xfrm>
            <a:off x="5425711" y="3813582"/>
            <a:ext cx="797253" cy="1687945"/>
          </a:xfrm>
          <a:prstGeom prst="leftBrace">
            <a:avLst>
              <a:gd name="adj1" fmla="val 8333"/>
              <a:gd name="adj2" fmla="val 45788"/>
            </a:avLst>
          </a:prstGeom>
          <a:ln>
            <a:solidFill>
              <a:srgbClr val="88A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46 Grupo"/>
          <p:cNvGrpSpPr>
            <a:grpSpLocks/>
          </p:cNvGrpSpPr>
          <p:nvPr/>
        </p:nvGrpSpPr>
        <p:grpSpPr bwMode="auto">
          <a:xfrm>
            <a:off x="68798" y="5515340"/>
            <a:ext cx="9075202" cy="1195893"/>
            <a:chOff x="-111872" y="1500177"/>
            <a:chExt cx="8041459" cy="2819322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257847" y="1500177"/>
              <a:ext cx="7671740" cy="281932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ES" sz="2000" dirty="0">
                <a:solidFill>
                  <a:schemeClr val="tx2"/>
                </a:solidFill>
                <a:latin typeface="Gloucester MT Extra Condensed" pitchFamily="18" charset="0"/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gray">
            <a:xfrm>
              <a:off x="-111872" y="2426867"/>
              <a:ext cx="341477" cy="965940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s-ES" dirty="0"/>
            </a:p>
            <a:p>
              <a:pPr>
                <a:defRPr/>
              </a:pPr>
              <a:endParaRPr lang="es-ES" dirty="0"/>
            </a:p>
            <a:p>
              <a:pPr>
                <a:defRPr/>
              </a:pPr>
              <a:endParaRPr lang="es-ES" dirty="0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6036032" y="2780648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conexões neurais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57512" y="3808247"/>
            <a:ext cx="17347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Maduração Crescimento Alimentando Descanso Saúde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0518" y="5703246"/>
            <a:ext cx="8228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processos psicológicos, emocionais e psicossociais estão intimamente relacionados entre si. O andamento ou obstáculo em um dos processos terá consequências nos outros dois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6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3419872" y="1344938"/>
            <a:ext cx="4824536" cy="338076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563888" y="2299708"/>
            <a:ext cx="4536504" cy="23534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3 CuadroTexto"/>
          <p:cNvSpPr txBox="1"/>
          <p:nvPr/>
        </p:nvSpPr>
        <p:spPr>
          <a:xfrm>
            <a:off x="827584" y="0"/>
            <a:ext cx="831641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APRENDIZAGEM,  PROCESSO COMPLEXO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303" y="1916832"/>
            <a:ext cx="431800" cy="382876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 flipV="1">
            <a:off x="261485" y="1225227"/>
            <a:ext cx="409236" cy="421784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660518" y="1715403"/>
            <a:ext cx="431800" cy="382876"/>
          </a:xfrm>
          <a:prstGeom prst="ellipse">
            <a:avLst/>
          </a:pr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26387" y="2711920"/>
            <a:ext cx="2615338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prendizagem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4527342" y="3109464"/>
            <a:ext cx="2736304" cy="1653184"/>
          </a:xfrm>
          <a:prstGeom prst="ellipse">
            <a:avLst/>
          </a:prstGeom>
          <a:solidFill>
            <a:srgbClr val="0A0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Processo cognitivo</a:t>
            </a:r>
            <a:endParaRPr lang="pt-BR" dirty="0"/>
          </a:p>
        </p:txBody>
      </p:sp>
      <p:sp>
        <p:nvSpPr>
          <p:cNvPr id="7" name="CuadroTexto 6"/>
          <p:cNvSpPr txBox="1"/>
          <p:nvPr/>
        </p:nvSpPr>
        <p:spPr>
          <a:xfrm>
            <a:off x="4812502" y="2711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Disposição emocional</a:t>
            </a:r>
            <a:endParaRPr lang="pt-BR" dirty="0"/>
          </a:p>
        </p:txBody>
      </p:sp>
      <p:sp>
        <p:nvSpPr>
          <p:cNvPr id="9" name="CuadroTexto 8"/>
          <p:cNvSpPr txBox="1"/>
          <p:nvPr/>
        </p:nvSpPr>
        <p:spPr>
          <a:xfrm>
            <a:off x="4875583" y="1844270"/>
            <a:ext cx="2160240" cy="38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Diálogo Cultural</a:t>
            </a:r>
            <a:endParaRPr lang="pt-BR" dirty="0"/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gray">
          <a:xfrm>
            <a:off x="1115341" y="5350222"/>
            <a:ext cx="7129067" cy="119484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es-ES" sz="2400" dirty="0">
              <a:solidFill>
                <a:schemeClr val="tx2"/>
              </a:solidFill>
              <a:latin typeface="Gloucester MT Extra Condensed" pitchFamily="18" charset="0"/>
            </a:endParaRP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gray">
          <a:xfrm>
            <a:off x="664185" y="5852213"/>
            <a:ext cx="344607" cy="393095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3757583" y="465976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Quiroga</a:t>
            </a:r>
            <a:r>
              <a:rPr lang="pt-BR" sz="1200" dirty="0" smtClean="0"/>
              <a:t> A  (1986) </a:t>
            </a:r>
            <a:endParaRPr lang="pt-BR" sz="1200" dirty="0"/>
          </a:p>
        </p:txBody>
      </p:sp>
      <p:sp>
        <p:nvSpPr>
          <p:cNvPr id="15" name="Rectángulo 14"/>
          <p:cNvSpPr/>
          <p:nvPr/>
        </p:nvSpPr>
        <p:spPr>
          <a:xfrm>
            <a:off x="1236457" y="5549174"/>
            <a:ext cx="7152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Estabelecer um diálogo cognitivo com o </a:t>
            </a:r>
            <a:r>
              <a:rPr lang="pt-BR" dirty="0" smtClean="0"/>
              <a:t>outro eu </a:t>
            </a:r>
            <a:r>
              <a:rPr lang="pt-BR" dirty="0"/>
              <a:t>tenho que primeiro estabelecer um diálogo cultural e um diálogo emocional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9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8" y="948092"/>
            <a:ext cx="1890768" cy="5646723"/>
          </a:xfrm>
          <a:prstGeom prst="rect">
            <a:avLst/>
          </a:prstGeom>
        </p:spPr>
      </p:pic>
      <p:sp>
        <p:nvSpPr>
          <p:cNvPr id="3" name="3 CuadroTexto"/>
          <p:cNvSpPr txBox="1"/>
          <p:nvPr/>
        </p:nvSpPr>
        <p:spPr>
          <a:xfrm>
            <a:off x="827584" y="0"/>
            <a:ext cx="831641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 PROCESSO COMPLEXO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836340" y="1706235"/>
            <a:ext cx="431800" cy="382876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 flipV="1">
            <a:off x="7452320" y="1268760"/>
            <a:ext cx="409236" cy="421784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7236420" y="1753357"/>
            <a:ext cx="431800" cy="382876"/>
          </a:xfrm>
          <a:prstGeom prst="ellipse">
            <a:avLst/>
          </a:pr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910394360"/>
              </p:ext>
            </p:extLst>
          </p:nvPr>
        </p:nvGraphicFramePr>
        <p:xfrm>
          <a:off x="1484847" y="892552"/>
          <a:ext cx="7047593" cy="404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ángulo redondeado 17"/>
          <p:cNvSpPr/>
          <p:nvPr/>
        </p:nvSpPr>
        <p:spPr>
          <a:xfrm>
            <a:off x="1187625" y="5443694"/>
            <a:ext cx="7560840" cy="1151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Para </a:t>
            </a:r>
            <a:r>
              <a:rPr lang="pt-BR" sz="2000" dirty="0"/>
              <a:t>Lev Vygotsky, o conhecimento é um processo de interação entre o sujeito e o meio, mas o meio entendido como algo social e cultural, não apenas físico.</a:t>
            </a:r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393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 abajo 7"/>
          <p:cNvSpPr/>
          <p:nvPr/>
        </p:nvSpPr>
        <p:spPr>
          <a:xfrm>
            <a:off x="2192886" y="4306121"/>
            <a:ext cx="3264692" cy="150798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echa izquierda 6"/>
          <p:cNvSpPr/>
          <p:nvPr/>
        </p:nvSpPr>
        <p:spPr>
          <a:xfrm>
            <a:off x="4764870" y="2574822"/>
            <a:ext cx="2629796" cy="167256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echa abajo 5"/>
          <p:cNvSpPr/>
          <p:nvPr/>
        </p:nvSpPr>
        <p:spPr>
          <a:xfrm>
            <a:off x="2301339" y="1179845"/>
            <a:ext cx="3047786" cy="280640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2123728" y="2459274"/>
            <a:ext cx="3265844" cy="1788112"/>
          </a:xfrm>
          <a:prstGeom prst="ellipse">
            <a:avLst/>
          </a:prstGeom>
          <a:solidFill>
            <a:srgbClr val="FF00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Cambio </a:t>
            </a:r>
            <a:endParaRPr lang="pt-BR" sz="2800" dirty="0"/>
          </a:p>
        </p:txBody>
      </p:sp>
      <p:sp>
        <p:nvSpPr>
          <p:cNvPr id="3" name="3 CuadroTexto"/>
          <p:cNvSpPr txBox="1"/>
          <p:nvPr/>
        </p:nvSpPr>
        <p:spPr>
          <a:xfrm>
            <a:off x="827584" y="0"/>
            <a:ext cx="831641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APRENDIZAGEM,  PROCESSO COMPLEXO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947762" y="1394060"/>
            <a:ext cx="175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Conhecimento </a:t>
            </a:r>
          </a:p>
          <a:p>
            <a:pPr algn="ctr"/>
            <a:r>
              <a:rPr lang="pt-BR" dirty="0" smtClean="0"/>
              <a:t>prévio </a:t>
            </a:r>
          </a:p>
          <a:p>
            <a:pPr algn="ctr"/>
            <a:r>
              <a:rPr lang="pt-BR" dirty="0" smtClean="0"/>
              <a:t>de sujeito</a:t>
            </a:r>
            <a:endParaRPr lang="pt-BR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04993" y="3147320"/>
            <a:ext cx="20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Conhecimento </a:t>
            </a:r>
          </a:p>
          <a:p>
            <a:pPr algn="ctr"/>
            <a:r>
              <a:rPr lang="pt-BR" dirty="0" smtClean="0"/>
              <a:t>Novo</a:t>
            </a:r>
            <a:endParaRPr lang="pt-B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961357" y="4509120"/>
            <a:ext cx="170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Conhecimento</a:t>
            </a:r>
          </a:p>
          <a:p>
            <a:pPr algn="ctr"/>
            <a:r>
              <a:rPr lang="pt-BR" dirty="0" smtClean="0"/>
              <a:t>Cognitivo</a:t>
            </a:r>
            <a:endParaRPr lang="pt-B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120482" y="5998198"/>
            <a:ext cx="3660364" cy="461665"/>
          </a:xfrm>
          <a:prstGeom prst="rect">
            <a:avLst/>
          </a:prstGeom>
          <a:solidFill>
            <a:srgbClr val="D2F13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Aprendizagem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827584" y="0"/>
            <a:ext cx="831641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APRENDIZAGEM,  PROCESSO COMPLEXO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61244" y="1060074"/>
            <a:ext cx="3600400" cy="369332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Aprendizagem Reflexivo</a:t>
            </a:r>
            <a:endParaRPr lang="pt-BR" b="1" dirty="0"/>
          </a:p>
        </p:txBody>
      </p:sp>
      <p:sp>
        <p:nvSpPr>
          <p:cNvPr id="11" name="Rectángulo 10"/>
          <p:cNvSpPr/>
          <p:nvPr/>
        </p:nvSpPr>
        <p:spPr>
          <a:xfrm>
            <a:off x="611560" y="1559505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É o processo formativo no qual o aluno constrói novos conhecimentos a partir da observação, análise e </a:t>
            </a:r>
            <a:r>
              <a:rPr lang="pt-BR" sz="2000" dirty="0" smtClean="0"/>
              <a:t>raciocínio.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210326" y="3162578"/>
            <a:ext cx="2177068" cy="369332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Caraterísticas </a:t>
            </a:r>
            <a:endParaRPr lang="pt-BR" b="1" dirty="0"/>
          </a:p>
        </p:txBody>
      </p:sp>
      <p:sp>
        <p:nvSpPr>
          <p:cNvPr id="19" name="Abrir llave 18"/>
          <p:cNvSpPr/>
          <p:nvPr/>
        </p:nvSpPr>
        <p:spPr>
          <a:xfrm>
            <a:off x="3396139" y="2204864"/>
            <a:ext cx="1800200" cy="2266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ángulo 19"/>
          <p:cNvSpPr/>
          <p:nvPr/>
        </p:nvSpPr>
        <p:spPr>
          <a:xfrm>
            <a:off x="4572000" y="2377721"/>
            <a:ext cx="3000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analítico, observador, </a:t>
            </a:r>
            <a:r>
              <a:rPr lang="pt-BR" sz="2000" dirty="0" smtClean="0"/>
              <a:t>registrador de dados</a:t>
            </a:r>
            <a:r>
              <a:rPr lang="pt-BR" sz="2000" dirty="0"/>
              <a:t>, exaustivo</a:t>
            </a:r>
            <a:r>
              <a:rPr lang="pt-BR" sz="2000" dirty="0" smtClean="0"/>
              <a:t>,, construtor </a:t>
            </a:r>
            <a:r>
              <a:rPr lang="pt-BR" sz="2000" dirty="0"/>
              <a:t>de argumentos, previsor de alternativas, investigador</a:t>
            </a:r>
            <a:r>
              <a:rPr lang="pt-BR" dirty="0"/>
              <a:t>,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23528" y="448261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Piaget, </a:t>
            </a:r>
            <a:r>
              <a:rPr lang="pt-BR" b="1" dirty="0" err="1"/>
              <a:t>Brunner</a:t>
            </a:r>
            <a:r>
              <a:rPr lang="pt-BR" b="1" dirty="0"/>
              <a:t>, </a:t>
            </a:r>
            <a:r>
              <a:rPr lang="pt-BR" b="1" dirty="0" err="1"/>
              <a:t>Ausubel</a:t>
            </a:r>
            <a:r>
              <a:rPr lang="pt-BR" b="1" dirty="0"/>
              <a:t> e </a:t>
            </a:r>
            <a:r>
              <a:rPr lang="pt-BR" b="1" dirty="0" err="1" smtClean="0"/>
              <a:t>Vigotsky:</a:t>
            </a:r>
            <a:r>
              <a:rPr lang="pt-BR" dirty="0" err="1" smtClean="0"/>
              <a:t>O</a:t>
            </a:r>
            <a:r>
              <a:rPr lang="pt-BR" dirty="0" smtClean="0"/>
              <a:t> </a:t>
            </a:r>
            <a:r>
              <a:rPr lang="pt-BR" dirty="0"/>
              <a:t>conhecimento é construído a partir da reflexão. baseado na experiência e orientado por regras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23528" y="5455112"/>
            <a:ext cx="5040560" cy="1089232"/>
          </a:xfrm>
          <a:prstGeom prst="roundRect">
            <a:avLst/>
          </a:prstGeom>
          <a:solidFill>
            <a:srgbClr val="D1F75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própria aprendizagem é criada pelo aluno. </a:t>
            </a:r>
            <a:endParaRPr lang="pt-BR" dirty="0" smtClean="0"/>
          </a:p>
          <a:p>
            <a:pPr algn="ctr"/>
            <a:r>
              <a:rPr lang="pt-BR" dirty="0" smtClean="0"/>
              <a:t>A </a:t>
            </a:r>
            <a:r>
              <a:rPr lang="pt-BR" dirty="0"/>
              <a:t>prioridade é que sejam participantes e criadores de seu próprio conhecimento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3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827584" y="0"/>
            <a:ext cx="8316415" cy="8309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 E 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INTELIGÊNCIA</a:t>
            </a:r>
            <a:endParaRPr lang="es-VE" sz="2400" b="1" dirty="0" smtClean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27584" y="1303315"/>
            <a:ext cx="7721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Quanto mais completos e ricos forem os ambientes de aprendizagem, mais inteligência se desenvolverá.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sp>
        <p:nvSpPr>
          <p:cNvPr id="17" name="Rectángulo 16"/>
          <p:cNvSpPr/>
          <p:nvPr/>
        </p:nvSpPr>
        <p:spPr>
          <a:xfrm>
            <a:off x="827584" y="270118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Para </a:t>
            </a:r>
            <a:r>
              <a:rPr lang="pt-BR" sz="2400" dirty="0" err="1"/>
              <a:t>Vigotsky</a:t>
            </a:r>
            <a:r>
              <a:rPr lang="pt-BR" sz="2400" dirty="0"/>
              <a:t> </a:t>
            </a:r>
            <a:r>
              <a:rPr lang="pt-BR" sz="2400" dirty="0" smtClean="0"/>
              <a:t> a inteligência é </a:t>
            </a:r>
            <a:r>
              <a:rPr lang="pt-BR" sz="2400" dirty="0"/>
              <a:t>um produto </a:t>
            </a:r>
            <a:r>
              <a:rPr lang="pt-BR" sz="2400" dirty="0" smtClean="0"/>
              <a:t>histórico-cultural</a:t>
            </a:r>
            <a:endParaRPr lang="pt-BR" sz="2400" dirty="0"/>
          </a:p>
        </p:txBody>
      </p:sp>
      <p:sp>
        <p:nvSpPr>
          <p:cNvPr id="18" name="Rectángulo 17"/>
          <p:cNvSpPr/>
          <p:nvPr/>
        </p:nvSpPr>
        <p:spPr>
          <a:xfrm>
            <a:off x="695269" y="372972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400" dirty="0" smtClean="0"/>
              <a:t>Piaget </a:t>
            </a:r>
            <a:r>
              <a:rPr lang="pt-BR" sz="2400" dirty="0"/>
              <a:t>considera a inteligência humana como um instrumento de </a:t>
            </a:r>
            <a:r>
              <a:rPr lang="pt-BR" sz="2400" dirty="0" smtClean="0"/>
              <a:t>adaptação</a:t>
            </a:r>
            <a:endParaRPr lang="pt-BR" sz="2400" dirty="0"/>
          </a:p>
        </p:txBody>
      </p:sp>
      <p:sp>
        <p:nvSpPr>
          <p:cNvPr id="20" name="Rectángulo 19"/>
          <p:cNvSpPr/>
          <p:nvPr/>
        </p:nvSpPr>
        <p:spPr>
          <a:xfrm>
            <a:off x="251520" y="4894542"/>
            <a:ext cx="6696744" cy="1015663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Inteligência </a:t>
            </a:r>
            <a:r>
              <a:rPr lang="pt-BR" sz="2000" b="1" dirty="0"/>
              <a:t>é a capacidade de adquirir conhecimento, pensar e raciocinar de forma eficaz e lidar com o ambiente de forma adaptativa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639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827584" y="0"/>
            <a:ext cx="8316415" cy="8309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 E INTELIGÊNCIA</a:t>
            </a:r>
          </a:p>
          <a:p>
            <a:pPr algn="ctr"/>
            <a:endParaRPr lang="es-VE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6103" y="220486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A estratégia pela qual a aprendizagem é armazenada na memória possibilitará a distinção entre aprendizagem mecânica e aprendizagem </a:t>
            </a:r>
            <a:r>
              <a:rPr lang="pt-BR" sz="2000" dirty="0" smtClean="0"/>
              <a:t>significativa</a:t>
            </a:r>
            <a:r>
              <a:rPr lang="pt-BR" sz="2000" dirty="0"/>
              <a:t> </a:t>
            </a:r>
            <a:r>
              <a:rPr lang="pt-BR" sz="2000" dirty="0" smtClean="0"/>
              <a:t>y refletiva</a:t>
            </a:r>
          </a:p>
          <a:p>
            <a:endParaRPr lang="pt-BR" sz="2000" dirty="0" smtClean="0"/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A abordagem que a pessoa adota em relação à aprendizagem nos levará a entender que existem diferentes estilos de aprendizagem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Os diferentes tipos de inteligência permitem explicar por que algumas pessoas têm mais facilidade para determinado </a:t>
            </a:r>
            <a:r>
              <a:rPr lang="pt-BR" sz="2000" dirty="0" smtClean="0"/>
              <a:t>aprendizado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7" name="Proceso alternativo 6"/>
          <p:cNvSpPr/>
          <p:nvPr/>
        </p:nvSpPr>
        <p:spPr>
          <a:xfrm>
            <a:off x="613230" y="980983"/>
            <a:ext cx="7416824" cy="686934"/>
          </a:xfrm>
          <a:prstGeom prst="flowChartAlternateProcess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PARA A COMPREENSÃO DA </a:t>
            </a:r>
            <a:r>
              <a:rPr lang="pt-BR" b="1" dirty="0" smtClean="0">
                <a:solidFill>
                  <a:schemeClr val="tx1"/>
                </a:solidFill>
              </a:rPr>
              <a:t>PEDAGOGIA EM TEMPOS  COMPLEJO</a:t>
            </a:r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827584" y="0"/>
            <a:ext cx="8316415" cy="8309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APRENDIZAGEM </a:t>
            </a:r>
            <a:r>
              <a:rPr lang="es-VE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 TEMPOS COMPLEXOS </a:t>
            </a:r>
            <a:endParaRPr lang="es-VE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s-VE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1931876" y="1478474"/>
            <a:ext cx="5589348" cy="5366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</a:rPr>
              <a:t>Vídeo 21 lições </a:t>
            </a:r>
            <a:r>
              <a:rPr lang="pt-BR" sz="2800" b="1" dirty="0">
                <a:solidFill>
                  <a:schemeClr val="tx1"/>
                </a:solidFill>
              </a:rPr>
              <a:t>para o </a:t>
            </a:r>
            <a:r>
              <a:rPr lang="pt-BR" sz="2800" b="1" dirty="0" smtClean="0">
                <a:solidFill>
                  <a:schemeClr val="tx1"/>
                </a:solidFill>
              </a:rPr>
              <a:t>século XXI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endParaRPr lang="pt-BR" b="1" dirty="0"/>
          </a:p>
        </p:txBody>
      </p:sp>
      <p:sp>
        <p:nvSpPr>
          <p:cNvPr id="2" name="Rectángulo 1"/>
          <p:cNvSpPr/>
          <p:nvPr/>
        </p:nvSpPr>
        <p:spPr>
          <a:xfrm>
            <a:off x="680464" y="2933370"/>
            <a:ext cx="7236804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 smtClean="0"/>
              <a:t>E </a:t>
            </a:r>
            <a:r>
              <a:rPr lang="pt-BR" dirty="0"/>
              <a:t>um esboço das questões mais prementes do mundo moderno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ctángulo 5"/>
          <p:cNvSpPr/>
          <p:nvPr/>
        </p:nvSpPr>
        <p:spPr>
          <a:xfrm>
            <a:off x="680464" y="3640546"/>
            <a:ext cx="6840760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/>
              <a:t>Seu objetivo é ajudar mais pessoas a participar do debate sobre o futuro da espécie humana. </a:t>
            </a:r>
            <a:endParaRPr lang="pt-BR" dirty="0" smtClean="0"/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smtClean="0"/>
              <a:t>Este </a:t>
            </a:r>
            <a:r>
              <a:rPr lang="pt-BR" dirty="0"/>
              <a:t>futuro incluirá inteligência artificial avançada e uma civilização global. A chave é resolver esses problemas junto com a IA.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06" y="837319"/>
            <a:ext cx="2306556" cy="1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428625" y="428625"/>
            <a:ext cx="642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Parafraseando a Dussel</a:t>
            </a:r>
          </a:p>
        </p:txBody>
      </p:sp>
      <p:pic>
        <p:nvPicPr>
          <p:cNvPr id="12292" name="Picture 10" descr="ChicaEstudi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052513"/>
            <a:ext cx="248602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539750" y="1428750"/>
            <a:ext cx="5818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VE" sz="2400" b="1" dirty="0">
                <a:latin typeface="Calibri" panose="020F0502020204030204" pitchFamily="34" charset="0"/>
              </a:rPr>
              <a:t>Debemos ir en la búsqueda de una pedagogía </a:t>
            </a:r>
            <a:r>
              <a:rPr lang="es-VE" sz="2400" b="1" dirty="0" err="1">
                <a:latin typeface="Calibri" panose="020F0502020204030204" pitchFamily="34" charset="0"/>
              </a:rPr>
              <a:t>problematizadora</a:t>
            </a:r>
            <a:r>
              <a:rPr lang="es-VE" sz="2400" b="1" dirty="0">
                <a:latin typeface="Calibri" panose="020F0502020204030204" pitchFamily="34" charset="0"/>
              </a:rPr>
              <a:t>” (el respeto del otro), y descartar las llamadas “pedagogías dominadoras” (imposición sobre el otro).</a:t>
            </a:r>
            <a:endParaRPr lang="es-ES" sz="2400" b="1" dirty="0">
              <a:latin typeface="Calibri" panose="020F0502020204030204" pitchFamily="34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00063" y="3643313"/>
            <a:ext cx="609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j-lt"/>
                <a:cs typeface="+mn-cs"/>
              </a:rPr>
              <a:t>“Método para una filosofía de la liberación”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j-lt"/>
                <a:cs typeface="+mn-cs"/>
              </a:rPr>
              <a:t>                                                                               </a:t>
            </a:r>
            <a:r>
              <a:rPr lang="en-US" sz="1600" b="1" dirty="0">
                <a:latin typeface="+mj-lt"/>
                <a:cs typeface="+mn-cs"/>
              </a:rPr>
              <a:t>(1974).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61925" y="1071563"/>
            <a:ext cx="676275" cy="668337"/>
            <a:chOff x="5148" y="754"/>
            <a:chExt cx="426" cy="421"/>
          </a:xfrm>
        </p:grpSpPr>
        <p:grpSp>
          <p:nvGrpSpPr>
            <p:cNvPr id="12298" name="Group 36"/>
            <p:cNvGrpSpPr>
              <a:grpSpLocks/>
            </p:cNvGrpSpPr>
            <p:nvPr/>
          </p:nvGrpSpPr>
          <p:grpSpPr bwMode="auto">
            <a:xfrm>
              <a:off x="5148" y="799"/>
              <a:ext cx="317" cy="376"/>
              <a:chOff x="2078" y="1680"/>
              <a:chExt cx="1615" cy="1615"/>
            </a:xfrm>
          </p:grpSpPr>
          <p:sp>
            <p:nvSpPr>
              <p:cNvPr id="12300" name="Oval 3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12301" name="Oval 3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Oval 39"/>
              <p:cNvSpPr>
                <a:spLocks noChangeArrowheads="1"/>
              </p:cNvSpPr>
              <p:nvPr/>
            </p:nvSpPr>
            <p:spPr bwMode="gray">
              <a:xfrm>
                <a:off x="2256" y="1856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  <a:cs typeface="+mn-cs"/>
                </a:endParaRPr>
              </a:p>
            </p:txBody>
          </p:sp>
          <p:sp>
            <p:nvSpPr>
              <p:cNvPr id="12303" name="Oval 4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Oval 41"/>
              <p:cNvSpPr>
                <a:spLocks noChangeArrowheads="1"/>
              </p:cNvSpPr>
              <p:nvPr/>
            </p:nvSpPr>
            <p:spPr bwMode="gray">
              <a:xfrm>
                <a:off x="2338" y="1938"/>
                <a:ext cx="1095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  <a:cs typeface="+mn-cs"/>
                </a:endParaRPr>
              </a:p>
            </p:txBody>
          </p:sp>
          <p:sp>
            <p:nvSpPr>
              <p:cNvPr id="12305" name="Oval 4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2299" name="Picture 43" descr="585px-Bueno-verd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5225">
              <a:off x="5148" y="754"/>
              <a:ext cx="4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8" name="Picture 2" descr="Resultado de imagen para Dussel (197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5" y="895484"/>
            <a:ext cx="2571736" cy="410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493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grpSp>
        <p:nvGrpSpPr>
          <p:cNvPr id="10" name="Group 82848"/>
          <p:cNvGrpSpPr/>
          <p:nvPr/>
        </p:nvGrpSpPr>
        <p:grpSpPr>
          <a:xfrm>
            <a:off x="1259632" y="620688"/>
            <a:ext cx="3384376" cy="5184576"/>
            <a:chOff x="94882" y="-568037"/>
            <a:chExt cx="5228933" cy="7725675"/>
          </a:xfrm>
        </p:grpSpPr>
        <p:pic>
          <p:nvPicPr>
            <p:cNvPr id="11" name="Picture 8285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3066" y="-568037"/>
              <a:ext cx="4730749" cy="6880225"/>
            </a:xfrm>
            <a:prstGeom prst="rect">
              <a:avLst/>
            </a:prstGeom>
          </p:spPr>
        </p:pic>
        <p:sp>
          <p:nvSpPr>
            <p:cNvPr id="12" name="Shape 11"/>
            <p:cNvSpPr/>
            <p:nvPr/>
          </p:nvSpPr>
          <p:spPr>
            <a:xfrm>
              <a:off x="670975" y="698198"/>
              <a:ext cx="144640" cy="304965"/>
            </a:xfrm>
            <a:custGeom>
              <a:avLst/>
              <a:gdLst/>
              <a:ahLst/>
              <a:cxnLst/>
              <a:rect l="0" t="0" r="0" b="0"/>
              <a:pathLst>
                <a:path w="144640" h="304965">
                  <a:moveTo>
                    <a:pt x="59220" y="0"/>
                  </a:moveTo>
                  <a:lnTo>
                    <a:pt x="144640" y="0"/>
                  </a:lnTo>
                  <a:lnTo>
                    <a:pt x="144640" y="64250"/>
                  </a:lnTo>
                  <a:lnTo>
                    <a:pt x="114363" y="169976"/>
                  </a:lnTo>
                  <a:lnTo>
                    <a:pt x="144640" y="169976"/>
                  </a:lnTo>
                  <a:lnTo>
                    <a:pt x="144640" y="223799"/>
                  </a:lnTo>
                  <a:lnTo>
                    <a:pt x="98666" y="223799"/>
                  </a:lnTo>
                  <a:lnTo>
                    <a:pt x="90602" y="252501"/>
                  </a:lnTo>
                  <a:lnTo>
                    <a:pt x="116624" y="252501"/>
                  </a:lnTo>
                  <a:lnTo>
                    <a:pt x="116624" y="304965"/>
                  </a:lnTo>
                  <a:lnTo>
                    <a:pt x="0" y="304965"/>
                  </a:lnTo>
                  <a:lnTo>
                    <a:pt x="0" y="250253"/>
                  </a:lnTo>
                  <a:lnTo>
                    <a:pt x="20638" y="250253"/>
                  </a:lnTo>
                  <a:lnTo>
                    <a:pt x="81623" y="54724"/>
                  </a:lnTo>
                  <a:lnTo>
                    <a:pt x="59220" y="54724"/>
                  </a:lnTo>
                  <a:lnTo>
                    <a:pt x="5922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815616" y="698198"/>
              <a:ext cx="156731" cy="304965"/>
            </a:xfrm>
            <a:custGeom>
              <a:avLst/>
              <a:gdLst/>
              <a:ahLst/>
              <a:cxnLst/>
              <a:rect l="0" t="0" r="0" b="0"/>
              <a:pathLst>
                <a:path w="156731" h="304965">
                  <a:moveTo>
                    <a:pt x="0" y="0"/>
                  </a:moveTo>
                  <a:lnTo>
                    <a:pt x="97993" y="0"/>
                  </a:lnTo>
                  <a:lnTo>
                    <a:pt x="97993" y="54724"/>
                  </a:lnTo>
                  <a:lnTo>
                    <a:pt x="75565" y="54724"/>
                  </a:lnTo>
                  <a:lnTo>
                    <a:pt x="134772" y="250253"/>
                  </a:lnTo>
                  <a:lnTo>
                    <a:pt x="156731" y="250253"/>
                  </a:lnTo>
                  <a:lnTo>
                    <a:pt x="156731" y="304965"/>
                  </a:lnTo>
                  <a:lnTo>
                    <a:pt x="27127" y="304965"/>
                  </a:lnTo>
                  <a:lnTo>
                    <a:pt x="27127" y="252501"/>
                  </a:lnTo>
                  <a:lnTo>
                    <a:pt x="53150" y="252501"/>
                  </a:lnTo>
                  <a:lnTo>
                    <a:pt x="45072" y="223799"/>
                  </a:lnTo>
                  <a:lnTo>
                    <a:pt x="0" y="223799"/>
                  </a:lnTo>
                  <a:lnTo>
                    <a:pt x="0" y="169976"/>
                  </a:lnTo>
                  <a:lnTo>
                    <a:pt x="30277" y="169976"/>
                  </a:lnTo>
                  <a:lnTo>
                    <a:pt x="673" y="61899"/>
                  </a:lnTo>
                  <a:lnTo>
                    <a:pt x="0" y="64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985857" y="698200"/>
              <a:ext cx="315735" cy="304965"/>
            </a:xfrm>
            <a:custGeom>
              <a:avLst/>
              <a:gdLst/>
              <a:ahLst/>
              <a:cxnLst/>
              <a:rect l="0" t="0" r="0" b="0"/>
              <a:pathLst>
                <a:path w="315735" h="304965">
                  <a:moveTo>
                    <a:pt x="0" y="0"/>
                  </a:moveTo>
                  <a:lnTo>
                    <a:pt x="104508" y="0"/>
                  </a:lnTo>
                  <a:lnTo>
                    <a:pt x="224688" y="166395"/>
                  </a:lnTo>
                  <a:lnTo>
                    <a:pt x="224688" y="54711"/>
                  </a:lnTo>
                  <a:lnTo>
                    <a:pt x="197333" y="54711"/>
                  </a:lnTo>
                  <a:lnTo>
                    <a:pt x="197333" y="0"/>
                  </a:lnTo>
                  <a:lnTo>
                    <a:pt x="315735" y="0"/>
                  </a:lnTo>
                  <a:lnTo>
                    <a:pt x="315735" y="54711"/>
                  </a:lnTo>
                  <a:lnTo>
                    <a:pt x="293307" y="54711"/>
                  </a:lnTo>
                  <a:lnTo>
                    <a:pt x="293307" y="304965"/>
                  </a:lnTo>
                  <a:lnTo>
                    <a:pt x="226936" y="304965"/>
                  </a:lnTo>
                  <a:lnTo>
                    <a:pt x="92393" y="118846"/>
                  </a:lnTo>
                  <a:lnTo>
                    <a:pt x="92393" y="250253"/>
                  </a:lnTo>
                  <a:lnTo>
                    <a:pt x="118415" y="250253"/>
                  </a:lnTo>
                  <a:lnTo>
                    <a:pt x="118415" y="304965"/>
                  </a:lnTo>
                  <a:lnTo>
                    <a:pt x="0" y="304965"/>
                  </a:lnTo>
                  <a:lnTo>
                    <a:pt x="0" y="250253"/>
                  </a:lnTo>
                  <a:lnTo>
                    <a:pt x="22428" y="250253"/>
                  </a:lnTo>
                  <a:lnTo>
                    <a:pt x="22428" y="54711"/>
                  </a:lnTo>
                  <a:lnTo>
                    <a:pt x="0" y="5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1315095" y="698207"/>
              <a:ext cx="261023" cy="304965"/>
            </a:xfrm>
            <a:custGeom>
              <a:avLst/>
              <a:gdLst/>
              <a:ahLst/>
              <a:cxnLst/>
              <a:rect l="0" t="0" r="0" b="0"/>
              <a:pathLst>
                <a:path w="261023" h="304965">
                  <a:moveTo>
                    <a:pt x="0" y="0"/>
                  </a:moveTo>
                  <a:lnTo>
                    <a:pt x="261023" y="0"/>
                  </a:lnTo>
                  <a:lnTo>
                    <a:pt x="261023" y="106286"/>
                  </a:lnTo>
                  <a:lnTo>
                    <a:pt x="201358" y="106286"/>
                  </a:lnTo>
                  <a:lnTo>
                    <a:pt x="201358" y="63678"/>
                  </a:lnTo>
                  <a:lnTo>
                    <a:pt x="171310" y="63678"/>
                  </a:lnTo>
                  <a:lnTo>
                    <a:pt x="171310" y="250241"/>
                  </a:lnTo>
                  <a:lnTo>
                    <a:pt x="193738" y="250241"/>
                  </a:lnTo>
                  <a:lnTo>
                    <a:pt x="193738" y="304965"/>
                  </a:lnTo>
                  <a:lnTo>
                    <a:pt x="67259" y="304965"/>
                  </a:lnTo>
                  <a:lnTo>
                    <a:pt x="67259" y="250241"/>
                  </a:lnTo>
                  <a:lnTo>
                    <a:pt x="89700" y="250241"/>
                  </a:lnTo>
                  <a:lnTo>
                    <a:pt x="89700" y="63678"/>
                  </a:lnTo>
                  <a:lnTo>
                    <a:pt x="59652" y="63678"/>
                  </a:lnTo>
                  <a:lnTo>
                    <a:pt x="59652" y="106286"/>
                  </a:lnTo>
                  <a:lnTo>
                    <a:pt x="0" y="10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1589597" y="698206"/>
              <a:ext cx="145078" cy="304953"/>
            </a:xfrm>
            <a:custGeom>
              <a:avLst/>
              <a:gdLst/>
              <a:ahLst/>
              <a:cxnLst/>
              <a:rect l="0" t="0" r="0" b="0"/>
              <a:pathLst>
                <a:path w="145078" h="304953">
                  <a:moveTo>
                    <a:pt x="0" y="0"/>
                  </a:moveTo>
                  <a:lnTo>
                    <a:pt x="145078" y="0"/>
                  </a:lnTo>
                  <a:lnTo>
                    <a:pt x="145078" y="62040"/>
                  </a:lnTo>
                  <a:lnTo>
                    <a:pt x="140817" y="61443"/>
                  </a:lnTo>
                  <a:lnTo>
                    <a:pt x="104051" y="61443"/>
                  </a:lnTo>
                  <a:lnTo>
                    <a:pt x="104051" y="147993"/>
                  </a:lnTo>
                  <a:lnTo>
                    <a:pt x="140817" y="147993"/>
                  </a:lnTo>
                  <a:lnTo>
                    <a:pt x="145078" y="147382"/>
                  </a:lnTo>
                  <a:lnTo>
                    <a:pt x="145078" y="207483"/>
                  </a:lnTo>
                  <a:lnTo>
                    <a:pt x="143954" y="204953"/>
                  </a:lnTo>
                  <a:lnTo>
                    <a:pt x="104051" y="204953"/>
                  </a:lnTo>
                  <a:lnTo>
                    <a:pt x="104051" y="250241"/>
                  </a:lnTo>
                  <a:lnTo>
                    <a:pt x="128702" y="250241"/>
                  </a:lnTo>
                  <a:lnTo>
                    <a:pt x="128702" y="304953"/>
                  </a:lnTo>
                  <a:lnTo>
                    <a:pt x="0" y="304953"/>
                  </a:lnTo>
                  <a:lnTo>
                    <a:pt x="0" y="250241"/>
                  </a:lnTo>
                  <a:lnTo>
                    <a:pt x="22415" y="250241"/>
                  </a:lnTo>
                  <a:lnTo>
                    <a:pt x="22415" y="54712"/>
                  </a:lnTo>
                  <a:lnTo>
                    <a:pt x="0" y="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1734675" y="698206"/>
              <a:ext cx="131185" cy="304953"/>
            </a:xfrm>
            <a:custGeom>
              <a:avLst/>
              <a:gdLst/>
              <a:ahLst/>
              <a:cxnLst/>
              <a:rect l="0" t="0" r="0" b="0"/>
              <a:pathLst>
                <a:path w="131185" h="304953">
                  <a:moveTo>
                    <a:pt x="0" y="0"/>
                  </a:moveTo>
                  <a:lnTo>
                    <a:pt x="680" y="0"/>
                  </a:lnTo>
                  <a:cubicBezTo>
                    <a:pt x="78264" y="0"/>
                    <a:pt x="121317" y="41249"/>
                    <a:pt x="121317" y="103594"/>
                  </a:cubicBezTo>
                  <a:cubicBezTo>
                    <a:pt x="121317" y="138138"/>
                    <a:pt x="102940" y="168173"/>
                    <a:pt x="71088" y="186119"/>
                  </a:cubicBezTo>
                  <a:lnTo>
                    <a:pt x="102940" y="250241"/>
                  </a:lnTo>
                  <a:lnTo>
                    <a:pt x="131185" y="250241"/>
                  </a:lnTo>
                  <a:lnTo>
                    <a:pt x="131185" y="304953"/>
                  </a:lnTo>
                  <a:lnTo>
                    <a:pt x="43288" y="304953"/>
                  </a:lnTo>
                  <a:lnTo>
                    <a:pt x="0" y="207483"/>
                  </a:lnTo>
                  <a:lnTo>
                    <a:pt x="0" y="147382"/>
                  </a:lnTo>
                  <a:lnTo>
                    <a:pt x="14731" y="145268"/>
                  </a:lnTo>
                  <a:cubicBezTo>
                    <a:pt x="31441" y="139781"/>
                    <a:pt x="41027" y="125908"/>
                    <a:pt x="41027" y="102705"/>
                  </a:cubicBezTo>
                  <a:cubicBezTo>
                    <a:pt x="41027" y="82522"/>
                    <a:pt x="31441" y="69403"/>
                    <a:pt x="14731" y="64106"/>
                  </a:cubicBezTo>
                  <a:lnTo>
                    <a:pt x="0" y="6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1880712" y="694617"/>
              <a:ext cx="163697" cy="312585"/>
            </a:xfrm>
            <a:custGeom>
              <a:avLst/>
              <a:gdLst/>
              <a:ahLst/>
              <a:cxnLst/>
              <a:rect l="0" t="0" r="0" b="0"/>
              <a:pathLst>
                <a:path w="163697" h="312585">
                  <a:moveTo>
                    <a:pt x="163690" y="0"/>
                  </a:moveTo>
                  <a:lnTo>
                    <a:pt x="163697" y="1"/>
                  </a:lnTo>
                  <a:lnTo>
                    <a:pt x="163697" y="65927"/>
                  </a:lnTo>
                  <a:lnTo>
                    <a:pt x="163690" y="65925"/>
                  </a:lnTo>
                  <a:cubicBezTo>
                    <a:pt x="113906" y="65925"/>
                    <a:pt x="85217" y="104496"/>
                    <a:pt x="85217" y="156070"/>
                  </a:cubicBezTo>
                  <a:cubicBezTo>
                    <a:pt x="85217" y="207645"/>
                    <a:pt x="113906" y="246659"/>
                    <a:pt x="163690" y="246659"/>
                  </a:cubicBezTo>
                  <a:lnTo>
                    <a:pt x="163697" y="246658"/>
                  </a:lnTo>
                  <a:lnTo>
                    <a:pt x="163697" y="312585"/>
                  </a:lnTo>
                  <a:lnTo>
                    <a:pt x="163690" y="312585"/>
                  </a:lnTo>
                  <a:cubicBezTo>
                    <a:pt x="73990" y="312585"/>
                    <a:pt x="0" y="248018"/>
                    <a:pt x="0" y="156070"/>
                  </a:cubicBezTo>
                  <a:cubicBezTo>
                    <a:pt x="0" y="64122"/>
                    <a:pt x="73990" y="0"/>
                    <a:pt x="163690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2044409" y="694618"/>
              <a:ext cx="163684" cy="312584"/>
            </a:xfrm>
            <a:custGeom>
              <a:avLst/>
              <a:gdLst/>
              <a:ahLst/>
              <a:cxnLst/>
              <a:rect l="0" t="0" r="0" b="0"/>
              <a:pathLst>
                <a:path w="163684" h="312584">
                  <a:moveTo>
                    <a:pt x="0" y="0"/>
                  </a:moveTo>
                  <a:lnTo>
                    <a:pt x="32781" y="2934"/>
                  </a:lnTo>
                  <a:cubicBezTo>
                    <a:pt x="107035" y="16465"/>
                    <a:pt x="163684" y="75615"/>
                    <a:pt x="163684" y="156070"/>
                  </a:cubicBezTo>
                  <a:cubicBezTo>
                    <a:pt x="163684" y="236524"/>
                    <a:pt x="107035" y="296015"/>
                    <a:pt x="32781" y="309631"/>
                  </a:cubicBezTo>
                  <a:lnTo>
                    <a:pt x="0" y="312584"/>
                  </a:lnTo>
                  <a:lnTo>
                    <a:pt x="0" y="246657"/>
                  </a:lnTo>
                  <a:lnTo>
                    <a:pt x="33260" y="239757"/>
                  </a:lnTo>
                  <a:cubicBezTo>
                    <a:pt x="62335" y="226367"/>
                    <a:pt x="78480" y="194751"/>
                    <a:pt x="78480" y="156070"/>
                  </a:cubicBezTo>
                  <a:cubicBezTo>
                    <a:pt x="78480" y="117389"/>
                    <a:pt x="62335" y="86023"/>
                    <a:pt x="33260" y="72757"/>
                  </a:cubicBezTo>
                  <a:lnTo>
                    <a:pt x="0" y="65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2225181" y="698198"/>
              <a:ext cx="144196" cy="304966"/>
            </a:xfrm>
            <a:custGeom>
              <a:avLst/>
              <a:gdLst/>
              <a:ahLst/>
              <a:cxnLst/>
              <a:rect l="0" t="0" r="0" b="0"/>
              <a:pathLst>
                <a:path w="144196" h="304966">
                  <a:moveTo>
                    <a:pt x="0" y="0"/>
                  </a:moveTo>
                  <a:lnTo>
                    <a:pt x="144196" y="0"/>
                  </a:lnTo>
                  <a:lnTo>
                    <a:pt x="144196" y="63311"/>
                  </a:lnTo>
                  <a:lnTo>
                    <a:pt x="139040" y="62345"/>
                  </a:lnTo>
                  <a:lnTo>
                    <a:pt x="104064" y="62345"/>
                  </a:lnTo>
                  <a:lnTo>
                    <a:pt x="104064" y="155626"/>
                  </a:lnTo>
                  <a:lnTo>
                    <a:pt x="139040" y="155626"/>
                  </a:lnTo>
                  <a:lnTo>
                    <a:pt x="144196" y="154738"/>
                  </a:lnTo>
                  <a:lnTo>
                    <a:pt x="144196" y="217526"/>
                  </a:lnTo>
                  <a:lnTo>
                    <a:pt x="104064" y="217526"/>
                  </a:lnTo>
                  <a:lnTo>
                    <a:pt x="104064" y="250254"/>
                  </a:lnTo>
                  <a:lnTo>
                    <a:pt x="137706" y="250254"/>
                  </a:lnTo>
                  <a:lnTo>
                    <a:pt x="137706" y="304966"/>
                  </a:lnTo>
                  <a:lnTo>
                    <a:pt x="0" y="304966"/>
                  </a:lnTo>
                  <a:lnTo>
                    <a:pt x="0" y="250254"/>
                  </a:lnTo>
                  <a:lnTo>
                    <a:pt x="22441" y="250254"/>
                  </a:lnTo>
                  <a:lnTo>
                    <a:pt x="22441" y="54712"/>
                  </a:lnTo>
                  <a:lnTo>
                    <a:pt x="0" y="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2369377" y="698198"/>
              <a:ext cx="122225" cy="217526"/>
            </a:xfrm>
            <a:custGeom>
              <a:avLst/>
              <a:gdLst/>
              <a:ahLst/>
              <a:cxnLst/>
              <a:rect l="0" t="0" r="0" b="0"/>
              <a:pathLst>
                <a:path w="122225" h="217526">
                  <a:moveTo>
                    <a:pt x="0" y="0"/>
                  </a:moveTo>
                  <a:lnTo>
                    <a:pt x="1575" y="0"/>
                  </a:lnTo>
                  <a:cubicBezTo>
                    <a:pt x="79159" y="0"/>
                    <a:pt x="122225" y="45746"/>
                    <a:pt x="122225" y="108090"/>
                  </a:cubicBezTo>
                  <a:cubicBezTo>
                    <a:pt x="122225" y="170421"/>
                    <a:pt x="79159" y="217526"/>
                    <a:pt x="1575" y="217526"/>
                  </a:cubicBezTo>
                  <a:lnTo>
                    <a:pt x="0" y="217526"/>
                  </a:lnTo>
                  <a:lnTo>
                    <a:pt x="0" y="154738"/>
                  </a:lnTo>
                  <a:lnTo>
                    <a:pt x="13273" y="152452"/>
                  </a:lnTo>
                  <a:cubicBezTo>
                    <a:pt x="29795" y="146210"/>
                    <a:pt x="40132" y="131077"/>
                    <a:pt x="40132" y="109893"/>
                  </a:cubicBezTo>
                  <a:cubicBezTo>
                    <a:pt x="40132" y="88691"/>
                    <a:pt x="29795" y="72546"/>
                    <a:pt x="13273" y="65799"/>
                  </a:cubicBezTo>
                  <a:lnTo>
                    <a:pt x="0" y="63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2510922" y="694617"/>
              <a:ext cx="163697" cy="312585"/>
            </a:xfrm>
            <a:custGeom>
              <a:avLst/>
              <a:gdLst/>
              <a:ahLst/>
              <a:cxnLst/>
              <a:rect l="0" t="0" r="0" b="0"/>
              <a:pathLst>
                <a:path w="163697" h="312585">
                  <a:moveTo>
                    <a:pt x="163690" y="0"/>
                  </a:moveTo>
                  <a:lnTo>
                    <a:pt x="163697" y="1"/>
                  </a:lnTo>
                  <a:lnTo>
                    <a:pt x="163697" y="65927"/>
                  </a:lnTo>
                  <a:lnTo>
                    <a:pt x="163690" y="65925"/>
                  </a:lnTo>
                  <a:cubicBezTo>
                    <a:pt x="113906" y="65925"/>
                    <a:pt x="85217" y="104496"/>
                    <a:pt x="85217" y="156070"/>
                  </a:cubicBezTo>
                  <a:cubicBezTo>
                    <a:pt x="85217" y="207645"/>
                    <a:pt x="113906" y="246659"/>
                    <a:pt x="163690" y="246659"/>
                  </a:cubicBezTo>
                  <a:lnTo>
                    <a:pt x="163697" y="246658"/>
                  </a:lnTo>
                  <a:lnTo>
                    <a:pt x="163697" y="312585"/>
                  </a:lnTo>
                  <a:lnTo>
                    <a:pt x="163690" y="312585"/>
                  </a:lnTo>
                  <a:cubicBezTo>
                    <a:pt x="73990" y="312585"/>
                    <a:pt x="0" y="248018"/>
                    <a:pt x="0" y="156070"/>
                  </a:cubicBezTo>
                  <a:cubicBezTo>
                    <a:pt x="0" y="64122"/>
                    <a:pt x="73990" y="0"/>
                    <a:pt x="163690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2674619" y="694618"/>
              <a:ext cx="163684" cy="312584"/>
            </a:xfrm>
            <a:custGeom>
              <a:avLst/>
              <a:gdLst/>
              <a:ahLst/>
              <a:cxnLst/>
              <a:rect l="0" t="0" r="0" b="0"/>
              <a:pathLst>
                <a:path w="163684" h="312584">
                  <a:moveTo>
                    <a:pt x="0" y="0"/>
                  </a:moveTo>
                  <a:lnTo>
                    <a:pt x="32781" y="2934"/>
                  </a:lnTo>
                  <a:cubicBezTo>
                    <a:pt x="107035" y="16465"/>
                    <a:pt x="163684" y="75615"/>
                    <a:pt x="163684" y="156070"/>
                  </a:cubicBezTo>
                  <a:cubicBezTo>
                    <a:pt x="163684" y="236524"/>
                    <a:pt x="107035" y="296015"/>
                    <a:pt x="32781" y="309631"/>
                  </a:cubicBezTo>
                  <a:lnTo>
                    <a:pt x="0" y="312584"/>
                  </a:lnTo>
                  <a:lnTo>
                    <a:pt x="0" y="246657"/>
                  </a:lnTo>
                  <a:lnTo>
                    <a:pt x="33260" y="239757"/>
                  </a:lnTo>
                  <a:cubicBezTo>
                    <a:pt x="62335" y="226367"/>
                    <a:pt x="78480" y="194751"/>
                    <a:pt x="78480" y="156070"/>
                  </a:cubicBezTo>
                  <a:cubicBezTo>
                    <a:pt x="78480" y="117389"/>
                    <a:pt x="62335" y="86023"/>
                    <a:pt x="33260" y="72757"/>
                  </a:cubicBezTo>
                  <a:lnTo>
                    <a:pt x="0" y="65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2855397" y="698200"/>
              <a:ext cx="233667" cy="304965"/>
            </a:xfrm>
            <a:custGeom>
              <a:avLst/>
              <a:gdLst/>
              <a:ahLst/>
              <a:cxnLst/>
              <a:rect l="0" t="0" r="0" b="0"/>
              <a:pathLst>
                <a:path w="233667" h="304965">
                  <a:moveTo>
                    <a:pt x="0" y="0"/>
                  </a:moveTo>
                  <a:lnTo>
                    <a:pt x="128715" y="0"/>
                  </a:lnTo>
                  <a:lnTo>
                    <a:pt x="128715" y="54711"/>
                  </a:lnTo>
                  <a:lnTo>
                    <a:pt x="104064" y="54711"/>
                  </a:lnTo>
                  <a:lnTo>
                    <a:pt x="104064" y="241288"/>
                  </a:lnTo>
                  <a:lnTo>
                    <a:pt x="169532" y="241288"/>
                  </a:lnTo>
                  <a:lnTo>
                    <a:pt x="169532" y="194196"/>
                  </a:lnTo>
                  <a:lnTo>
                    <a:pt x="233667" y="194196"/>
                  </a:lnTo>
                  <a:lnTo>
                    <a:pt x="233667" y="304965"/>
                  </a:lnTo>
                  <a:lnTo>
                    <a:pt x="0" y="304965"/>
                  </a:lnTo>
                  <a:lnTo>
                    <a:pt x="0" y="250253"/>
                  </a:lnTo>
                  <a:lnTo>
                    <a:pt x="22428" y="250253"/>
                  </a:lnTo>
                  <a:lnTo>
                    <a:pt x="22428" y="54711"/>
                  </a:lnTo>
                  <a:lnTo>
                    <a:pt x="0" y="5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3106141" y="694617"/>
              <a:ext cx="163697" cy="312585"/>
            </a:xfrm>
            <a:custGeom>
              <a:avLst/>
              <a:gdLst/>
              <a:ahLst/>
              <a:cxnLst/>
              <a:rect l="0" t="0" r="0" b="0"/>
              <a:pathLst>
                <a:path w="163697" h="312585">
                  <a:moveTo>
                    <a:pt x="163690" y="0"/>
                  </a:moveTo>
                  <a:lnTo>
                    <a:pt x="163697" y="1"/>
                  </a:lnTo>
                  <a:lnTo>
                    <a:pt x="163697" y="65927"/>
                  </a:lnTo>
                  <a:lnTo>
                    <a:pt x="163690" y="65925"/>
                  </a:lnTo>
                  <a:cubicBezTo>
                    <a:pt x="113906" y="65925"/>
                    <a:pt x="85217" y="104496"/>
                    <a:pt x="85217" y="156070"/>
                  </a:cubicBezTo>
                  <a:cubicBezTo>
                    <a:pt x="85217" y="207645"/>
                    <a:pt x="113906" y="246659"/>
                    <a:pt x="163690" y="246659"/>
                  </a:cubicBezTo>
                  <a:lnTo>
                    <a:pt x="163697" y="246658"/>
                  </a:lnTo>
                  <a:lnTo>
                    <a:pt x="163697" y="312585"/>
                  </a:lnTo>
                  <a:lnTo>
                    <a:pt x="163690" y="312585"/>
                  </a:lnTo>
                  <a:cubicBezTo>
                    <a:pt x="73990" y="312585"/>
                    <a:pt x="0" y="248018"/>
                    <a:pt x="0" y="156070"/>
                  </a:cubicBezTo>
                  <a:cubicBezTo>
                    <a:pt x="0" y="64122"/>
                    <a:pt x="73990" y="0"/>
                    <a:pt x="163690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3269837" y="694618"/>
              <a:ext cx="163684" cy="312584"/>
            </a:xfrm>
            <a:custGeom>
              <a:avLst/>
              <a:gdLst/>
              <a:ahLst/>
              <a:cxnLst/>
              <a:rect l="0" t="0" r="0" b="0"/>
              <a:pathLst>
                <a:path w="163684" h="312584">
                  <a:moveTo>
                    <a:pt x="0" y="0"/>
                  </a:moveTo>
                  <a:lnTo>
                    <a:pt x="32781" y="2934"/>
                  </a:lnTo>
                  <a:cubicBezTo>
                    <a:pt x="107035" y="16465"/>
                    <a:pt x="163684" y="75615"/>
                    <a:pt x="163684" y="156070"/>
                  </a:cubicBezTo>
                  <a:cubicBezTo>
                    <a:pt x="163684" y="236524"/>
                    <a:pt x="107035" y="296015"/>
                    <a:pt x="32781" y="309631"/>
                  </a:cubicBezTo>
                  <a:lnTo>
                    <a:pt x="0" y="312584"/>
                  </a:lnTo>
                  <a:lnTo>
                    <a:pt x="0" y="246658"/>
                  </a:lnTo>
                  <a:lnTo>
                    <a:pt x="33260" y="239757"/>
                  </a:lnTo>
                  <a:cubicBezTo>
                    <a:pt x="62335" y="226367"/>
                    <a:pt x="78480" y="194751"/>
                    <a:pt x="78480" y="156070"/>
                  </a:cubicBezTo>
                  <a:cubicBezTo>
                    <a:pt x="78480" y="117389"/>
                    <a:pt x="62335" y="86023"/>
                    <a:pt x="33260" y="72757"/>
                  </a:cubicBezTo>
                  <a:lnTo>
                    <a:pt x="0" y="65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3458702" y="694612"/>
              <a:ext cx="296888" cy="312598"/>
            </a:xfrm>
            <a:custGeom>
              <a:avLst/>
              <a:gdLst/>
              <a:ahLst/>
              <a:cxnLst/>
              <a:rect l="0" t="0" r="0" b="0"/>
              <a:pathLst>
                <a:path w="296888" h="312598">
                  <a:moveTo>
                    <a:pt x="160096" y="0"/>
                  </a:moveTo>
                  <a:cubicBezTo>
                    <a:pt x="198666" y="0"/>
                    <a:pt x="223329" y="11214"/>
                    <a:pt x="234988" y="29159"/>
                  </a:cubicBezTo>
                  <a:lnTo>
                    <a:pt x="234988" y="3581"/>
                  </a:lnTo>
                  <a:lnTo>
                    <a:pt x="287922" y="3581"/>
                  </a:lnTo>
                  <a:lnTo>
                    <a:pt x="287922" y="109880"/>
                  </a:lnTo>
                  <a:lnTo>
                    <a:pt x="228270" y="109880"/>
                  </a:lnTo>
                  <a:cubicBezTo>
                    <a:pt x="221094" y="80276"/>
                    <a:pt x="198666" y="63233"/>
                    <a:pt x="165481" y="63233"/>
                  </a:cubicBezTo>
                  <a:cubicBezTo>
                    <a:pt x="114808" y="63233"/>
                    <a:pt x="83414" y="103162"/>
                    <a:pt x="83414" y="157873"/>
                  </a:cubicBezTo>
                  <a:cubicBezTo>
                    <a:pt x="83414" y="208991"/>
                    <a:pt x="113462" y="250698"/>
                    <a:pt x="169075" y="250698"/>
                  </a:cubicBezTo>
                  <a:cubicBezTo>
                    <a:pt x="194628" y="250698"/>
                    <a:pt x="213474" y="243091"/>
                    <a:pt x="224231" y="233654"/>
                  </a:cubicBezTo>
                  <a:lnTo>
                    <a:pt x="224231" y="200914"/>
                  </a:lnTo>
                  <a:lnTo>
                    <a:pt x="163678" y="200914"/>
                  </a:lnTo>
                  <a:lnTo>
                    <a:pt x="163678" y="143065"/>
                  </a:lnTo>
                  <a:lnTo>
                    <a:pt x="296888" y="143065"/>
                  </a:lnTo>
                  <a:lnTo>
                    <a:pt x="296888" y="308559"/>
                  </a:lnTo>
                  <a:lnTo>
                    <a:pt x="235877" y="308559"/>
                  </a:lnTo>
                  <a:lnTo>
                    <a:pt x="235877" y="287032"/>
                  </a:lnTo>
                  <a:cubicBezTo>
                    <a:pt x="221983" y="300494"/>
                    <a:pt x="198222" y="312598"/>
                    <a:pt x="156959" y="312598"/>
                  </a:cubicBezTo>
                  <a:cubicBezTo>
                    <a:pt x="73533" y="312598"/>
                    <a:pt x="0" y="252501"/>
                    <a:pt x="0" y="157873"/>
                  </a:cubicBezTo>
                  <a:cubicBezTo>
                    <a:pt x="0" y="64147"/>
                    <a:pt x="74447" y="0"/>
                    <a:pt x="160096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3779842" y="698202"/>
              <a:ext cx="126467" cy="304966"/>
            </a:xfrm>
            <a:custGeom>
              <a:avLst/>
              <a:gdLst/>
              <a:ahLst/>
              <a:cxnLst/>
              <a:rect l="0" t="0" r="0" b="0"/>
              <a:pathLst>
                <a:path w="126467" h="304966">
                  <a:moveTo>
                    <a:pt x="0" y="0"/>
                  </a:moveTo>
                  <a:lnTo>
                    <a:pt x="126467" y="0"/>
                  </a:lnTo>
                  <a:lnTo>
                    <a:pt x="126467" y="54725"/>
                  </a:lnTo>
                  <a:lnTo>
                    <a:pt x="104051" y="54725"/>
                  </a:lnTo>
                  <a:lnTo>
                    <a:pt x="104051" y="250254"/>
                  </a:lnTo>
                  <a:lnTo>
                    <a:pt x="126467" y="250254"/>
                  </a:lnTo>
                  <a:lnTo>
                    <a:pt x="126467" y="304966"/>
                  </a:lnTo>
                  <a:lnTo>
                    <a:pt x="0" y="304966"/>
                  </a:lnTo>
                  <a:lnTo>
                    <a:pt x="0" y="250254"/>
                  </a:lnTo>
                  <a:lnTo>
                    <a:pt x="22428" y="250254"/>
                  </a:lnTo>
                  <a:lnTo>
                    <a:pt x="22428" y="54725"/>
                  </a:lnTo>
                  <a:lnTo>
                    <a:pt x="0" y="54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3810792" y="597745"/>
              <a:ext cx="102248" cy="81623"/>
            </a:xfrm>
            <a:custGeom>
              <a:avLst/>
              <a:gdLst/>
              <a:ahLst/>
              <a:cxnLst/>
              <a:rect l="0" t="0" r="0" b="0"/>
              <a:pathLst>
                <a:path w="102248" h="81623">
                  <a:moveTo>
                    <a:pt x="17932" y="0"/>
                  </a:moveTo>
                  <a:lnTo>
                    <a:pt x="102248" y="0"/>
                  </a:lnTo>
                  <a:lnTo>
                    <a:pt x="59652" y="81623"/>
                  </a:lnTo>
                  <a:lnTo>
                    <a:pt x="0" y="81623"/>
                  </a:lnTo>
                  <a:lnTo>
                    <a:pt x="17932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3919775" y="698198"/>
              <a:ext cx="144640" cy="304965"/>
            </a:xfrm>
            <a:custGeom>
              <a:avLst/>
              <a:gdLst/>
              <a:ahLst/>
              <a:cxnLst/>
              <a:rect l="0" t="0" r="0" b="0"/>
              <a:pathLst>
                <a:path w="144640" h="304965">
                  <a:moveTo>
                    <a:pt x="59208" y="0"/>
                  </a:moveTo>
                  <a:lnTo>
                    <a:pt x="144640" y="0"/>
                  </a:lnTo>
                  <a:lnTo>
                    <a:pt x="144640" y="64250"/>
                  </a:lnTo>
                  <a:lnTo>
                    <a:pt x="114364" y="169976"/>
                  </a:lnTo>
                  <a:lnTo>
                    <a:pt x="144640" y="169976"/>
                  </a:lnTo>
                  <a:lnTo>
                    <a:pt x="144640" y="223799"/>
                  </a:lnTo>
                  <a:lnTo>
                    <a:pt x="98666" y="223799"/>
                  </a:lnTo>
                  <a:lnTo>
                    <a:pt x="90602" y="252501"/>
                  </a:lnTo>
                  <a:lnTo>
                    <a:pt x="116624" y="252501"/>
                  </a:lnTo>
                  <a:lnTo>
                    <a:pt x="116624" y="304965"/>
                  </a:lnTo>
                  <a:lnTo>
                    <a:pt x="0" y="304965"/>
                  </a:lnTo>
                  <a:lnTo>
                    <a:pt x="0" y="250253"/>
                  </a:lnTo>
                  <a:lnTo>
                    <a:pt x="20638" y="250253"/>
                  </a:lnTo>
                  <a:lnTo>
                    <a:pt x="81623" y="54724"/>
                  </a:lnTo>
                  <a:lnTo>
                    <a:pt x="59208" y="54724"/>
                  </a:lnTo>
                  <a:lnTo>
                    <a:pt x="5920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4064416" y="698198"/>
              <a:ext cx="156731" cy="304965"/>
            </a:xfrm>
            <a:custGeom>
              <a:avLst/>
              <a:gdLst/>
              <a:ahLst/>
              <a:cxnLst/>
              <a:rect l="0" t="0" r="0" b="0"/>
              <a:pathLst>
                <a:path w="156731" h="304965">
                  <a:moveTo>
                    <a:pt x="0" y="0"/>
                  </a:moveTo>
                  <a:lnTo>
                    <a:pt x="97993" y="0"/>
                  </a:lnTo>
                  <a:lnTo>
                    <a:pt x="97993" y="54724"/>
                  </a:lnTo>
                  <a:lnTo>
                    <a:pt x="75565" y="54724"/>
                  </a:lnTo>
                  <a:lnTo>
                    <a:pt x="134772" y="250253"/>
                  </a:lnTo>
                  <a:lnTo>
                    <a:pt x="156731" y="250253"/>
                  </a:lnTo>
                  <a:lnTo>
                    <a:pt x="156731" y="304965"/>
                  </a:lnTo>
                  <a:lnTo>
                    <a:pt x="27127" y="304965"/>
                  </a:lnTo>
                  <a:lnTo>
                    <a:pt x="27127" y="252501"/>
                  </a:lnTo>
                  <a:lnTo>
                    <a:pt x="53149" y="252501"/>
                  </a:lnTo>
                  <a:lnTo>
                    <a:pt x="45072" y="223799"/>
                  </a:lnTo>
                  <a:lnTo>
                    <a:pt x="0" y="223799"/>
                  </a:lnTo>
                  <a:lnTo>
                    <a:pt x="0" y="169976"/>
                  </a:lnTo>
                  <a:lnTo>
                    <a:pt x="30277" y="169976"/>
                  </a:lnTo>
                  <a:lnTo>
                    <a:pt x="673" y="61899"/>
                  </a:lnTo>
                  <a:lnTo>
                    <a:pt x="0" y="64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669582" y="1095423"/>
              <a:ext cx="112916" cy="238823"/>
            </a:xfrm>
            <a:custGeom>
              <a:avLst/>
              <a:gdLst/>
              <a:ahLst/>
              <a:cxnLst/>
              <a:rect l="0" t="0" r="0" b="0"/>
              <a:pathLst>
                <a:path w="112916" h="238823">
                  <a:moveTo>
                    <a:pt x="0" y="0"/>
                  </a:moveTo>
                  <a:lnTo>
                    <a:pt x="112916" y="0"/>
                  </a:lnTo>
                  <a:lnTo>
                    <a:pt x="112916" y="49576"/>
                  </a:lnTo>
                  <a:lnTo>
                    <a:pt x="108877" y="48819"/>
                  </a:lnTo>
                  <a:lnTo>
                    <a:pt x="81483" y="48819"/>
                  </a:lnTo>
                  <a:lnTo>
                    <a:pt x="81483" y="121869"/>
                  </a:lnTo>
                  <a:lnTo>
                    <a:pt x="108877" y="121869"/>
                  </a:lnTo>
                  <a:lnTo>
                    <a:pt x="112916" y="120355"/>
                  </a:lnTo>
                  <a:lnTo>
                    <a:pt x="112916" y="170333"/>
                  </a:lnTo>
                  <a:lnTo>
                    <a:pt x="81483" y="170333"/>
                  </a:lnTo>
                  <a:lnTo>
                    <a:pt x="81483" y="195986"/>
                  </a:lnTo>
                  <a:lnTo>
                    <a:pt x="107823" y="195986"/>
                  </a:lnTo>
                  <a:lnTo>
                    <a:pt x="107823" y="238823"/>
                  </a:lnTo>
                  <a:lnTo>
                    <a:pt x="0" y="238823"/>
                  </a:lnTo>
                  <a:lnTo>
                    <a:pt x="0" y="195986"/>
                  </a:lnTo>
                  <a:lnTo>
                    <a:pt x="17564" y="195986"/>
                  </a:lnTo>
                  <a:lnTo>
                    <a:pt x="17564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2498" y="1095423"/>
              <a:ext cx="95707" cy="170333"/>
            </a:xfrm>
            <a:custGeom>
              <a:avLst/>
              <a:gdLst/>
              <a:ahLst/>
              <a:cxnLst/>
              <a:rect l="0" t="0" r="0" b="0"/>
              <a:pathLst>
                <a:path w="95707" h="170333">
                  <a:moveTo>
                    <a:pt x="0" y="0"/>
                  </a:moveTo>
                  <a:lnTo>
                    <a:pt x="1232" y="0"/>
                  </a:lnTo>
                  <a:cubicBezTo>
                    <a:pt x="61989" y="0"/>
                    <a:pt x="95707" y="35827"/>
                    <a:pt x="95707" y="84646"/>
                  </a:cubicBezTo>
                  <a:cubicBezTo>
                    <a:pt x="95707" y="133464"/>
                    <a:pt x="61989" y="170333"/>
                    <a:pt x="1232" y="170333"/>
                  </a:cubicBezTo>
                  <a:lnTo>
                    <a:pt x="0" y="170333"/>
                  </a:lnTo>
                  <a:lnTo>
                    <a:pt x="0" y="120355"/>
                  </a:lnTo>
                  <a:lnTo>
                    <a:pt x="21598" y="112257"/>
                  </a:lnTo>
                  <a:cubicBezTo>
                    <a:pt x="27832" y="106067"/>
                    <a:pt x="31432" y="97111"/>
                    <a:pt x="31432" y="86042"/>
                  </a:cubicBezTo>
                  <a:cubicBezTo>
                    <a:pt x="31432" y="69450"/>
                    <a:pt x="23331" y="56808"/>
                    <a:pt x="10392" y="51524"/>
                  </a:cubicBezTo>
                  <a:lnTo>
                    <a:pt x="0" y="49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864118" y="1095422"/>
              <a:ext cx="113265" cy="238823"/>
            </a:xfrm>
            <a:custGeom>
              <a:avLst/>
              <a:gdLst/>
              <a:ahLst/>
              <a:cxnLst/>
              <a:rect l="0" t="0" r="0" b="0"/>
              <a:pathLst>
                <a:path w="113265" h="238823">
                  <a:moveTo>
                    <a:pt x="46368" y="0"/>
                  </a:moveTo>
                  <a:lnTo>
                    <a:pt x="113265" y="0"/>
                  </a:lnTo>
                  <a:lnTo>
                    <a:pt x="113265" y="50304"/>
                  </a:lnTo>
                  <a:lnTo>
                    <a:pt x="89561" y="133109"/>
                  </a:lnTo>
                  <a:lnTo>
                    <a:pt x="113265" y="133109"/>
                  </a:lnTo>
                  <a:lnTo>
                    <a:pt x="113265" y="175247"/>
                  </a:lnTo>
                  <a:lnTo>
                    <a:pt x="77267" y="175247"/>
                  </a:lnTo>
                  <a:lnTo>
                    <a:pt x="70942" y="197739"/>
                  </a:lnTo>
                  <a:lnTo>
                    <a:pt x="91326" y="197739"/>
                  </a:lnTo>
                  <a:lnTo>
                    <a:pt x="91326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6155" y="195974"/>
                  </a:lnTo>
                  <a:lnTo>
                    <a:pt x="63932" y="42850"/>
                  </a:lnTo>
                  <a:lnTo>
                    <a:pt x="46368" y="42850"/>
                  </a:lnTo>
                  <a:lnTo>
                    <a:pt x="4636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977383" y="1095422"/>
              <a:ext cx="122752" cy="238823"/>
            </a:xfrm>
            <a:custGeom>
              <a:avLst/>
              <a:gdLst/>
              <a:ahLst/>
              <a:cxnLst/>
              <a:rect l="0" t="0" r="0" b="0"/>
              <a:pathLst>
                <a:path w="122752" h="238823">
                  <a:moveTo>
                    <a:pt x="0" y="0"/>
                  </a:moveTo>
                  <a:lnTo>
                    <a:pt x="76752" y="0"/>
                  </a:lnTo>
                  <a:lnTo>
                    <a:pt x="76752" y="42850"/>
                  </a:lnTo>
                  <a:lnTo>
                    <a:pt x="59188" y="42850"/>
                  </a:lnTo>
                  <a:lnTo>
                    <a:pt x="105543" y="195974"/>
                  </a:lnTo>
                  <a:lnTo>
                    <a:pt x="122752" y="195974"/>
                  </a:lnTo>
                  <a:lnTo>
                    <a:pt x="122752" y="238823"/>
                  </a:lnTo>
                  <a:lnTo>
                    <a:pt x="21253" y="238823"/>
                  </a:lnTo>
                  <a:lnTo>
                    <a:pt x="21253" y="197739"/>
                  </a:lnTo>
                  <a:lnTo>
                    <a:pt x="41624" y="197739"/>
                  </a:lnTo>
                  <a:lnTo>
                    <a:pt x="35300" y="175247"/>
                  </a:lnTo>
                  <a:lnTo>
                    <a:pt x="0" y="175247"/>
                  </a:lnTo>
                  <a:lnTo>
                    <a:pt x="0" y="133109"/>
                  </a:lnTo>
                  <a:lnTo>
                    <a:pt x="23704" y="133109"/>
                  </a:lnTo>
                  <a:lnTo>
                    <a:pt x="527" y="48463"/>
                  </a:lnTo>
                  <a:lnTo>
                    <a:pt x="0" y="50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1110604" y="1095421"/>
              <a:ext cx="113627" cy="238823"/>
            </a:xfrm>
            <a:custGeom>
              <a:avLst/>
              <a:gdLst/>
              <a:ahLst/>
              <a:cxnLst/>
              <a:rect l="0" t="0" r="0" b="0"/>
              <a:pathLst>
                <a:path w="113627" h="238823">
                  <a:moveTo>
                    <a:pt x="0" y="0"/>
                  </a:moveTo>
                  <a:lnTo>
                    <a:pt x="113627" y="0"/>
                  </a:lnTo>
                  <a:lnTo>
                    <a:pt x="113627" y="49179"/>
                  </a:lnTo>
                  <a:lnTo>
                    <a:pt x="110287" y="48120"/>
                  </a:lnTo>
                  <a:lnTo>
                    <a:pt x="81496" y="48120"/>
                  </a:lnTo>
                  <a:lnTo>
                    <a:pt x="81496" y="115900"/>
                  </a:lnTo>
                  <a:lnTo>
                    <a:pt x="110287" y="115900"/>
                  </a:lnTo>
                  <a:lnTo>
                    <a:pt x="113627" y="114791"/>
                  </a:lnTo>
                  <a:lnTo>
                    <a:pt x="113627" y="162505"/>
                  </a:lnTo>
                  <a:lnTo>
                    <a:pt x="112738" y="160503"/>
                  </a:lnTo>
                  <a:lnTo>
                    <a:pt x="81496" y="160503"/>
                  </a:lnTo>
                  <a:lnTo>
                    <a:pt x="81496" y="195974"/>
                  </a:lnTo>
                  <a:lnTo>
                    <a:pt x="100800" y="195974"/>
                  </a:lnTo>
                  <a:lnTo>
                    <a:pt x="100800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7564" y="195974"/>
                  </a:lnTo>
                  <a:lnTo>
                    <a:pt x="17564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224231" y="1095421"/>
              <a:ext cx="102730" cy="238823"/>
            </a:xfrm>
            <a:custGeom>
              <a:avLst/>
              <a:gdLst/>
              <a:ahLst/>
              <a:cxnLst/>
              <a:rect l="0" t="0" r="0" b="0"/>
              <a:pathLst>
                <a:path w="102730" h="238823">
                  <a:moveTo>
                    <a:pt x="0" y="0"/>
                  </a:moveTo>
                  <a:lnTo>
                    <a:pt x="533" y="0"/>
                  </a:lnTo>
                  <a:cubicBezTo>
                    <a:pt x="61278" y="0"/>
                    <a:pt x="95009" y="32309"/>
                    <a:pt x="95009" y="81128"/>
                  </a:cubicBezTo>
                  <a:cubicBezTo>
                    <a:pt x="95009" y="108179"/>
                    <a:pt x="80607" y="131699"/>
                    <a:pt x="55664" y="145745"/>
                  </a:cubicBezTo>
                  <a:lnTo>
                    <a:pt x="80607" y="195974"/>
                  </a:lnTo>
                  <a:lnTo>
                    <a:pt x="102730" y="195974"/>
                  </a:lnTo>
                  <a:lnTo>
                    <a:pt x="102730" y="238823"/>
                  </a:lnTo>
                  <a:lnTo>
                    <a:pt x="33884" y="238823"/>
                  </a:lnTo>
                  <a:lnTo>
                    <a:pt x="0" y="162505"/>
                  </a:lnTo>
                  <a:lnTo>
                    <a:pt x="0" y="114791"/>
                  </a:lnTo>
                  <a:lnTo>
                    <a:pt x="22692" y="107252"/>
                  </a:lnTo>
                  <a:cubicBezTo>
                    <a:pt x="28794" y="101413"/>
                    <a:pt x="32131" y="92545"/>
                    <a:pt x="32131" y="80429"/>
                  </a:cubicBezTo>
                  <a:cubicBezTo>
                    <a:pt x="32131" y="69888"/>
                    <a:pt x="28794" y="61811"/>
                    <a:pt x="22692" y="56369"/>
                  </a:cubicBezTo>
                  <a:lnTo>
                    <a:pt x="0" y="49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1335688" y="1095422"/>
              <a:ext cx="113265" cy="238823"/>
            </a:xfrm>
            <a:custGeom>
              <a:avLst/>
              <a:gdLst/>
              <a:ahLst/>
              <a:cxnLst/>
              <a:rect l="0" t="0" r="0" b="0"/>
              <a:pathLst>
                <a:path w="113265" h="238823">
                  <a:moveTo>
                    <a:pt x="46368" y="0"/>
                  </a:moveTo>
                  <a:lnTo>
                    <a:pt x="113265" y="0"/>
                  </a:lnTo>
                  <a:lnTo>
                    <a:pt x="113265" y="50304"/>
                  </a:lnTo>
                  <a:lnTo>
                    <a:pt x="89560" y="133109"/>
                  </a:lnTo>
                  <a:lnTo>
                    <a:pt x="113265" y="133109"/>
                  </a:lnTo>
                  <a:lnTo>
                    <a:pt x="113265" y="175247"/>
                  </a:lnTo>
                  <a:lnTo>
                    <a:pt x="77267" y="175247"/>
                  </a:lnTo>
                  <a:lnTo>
                    <a:pt x="70942" y="197739"/>
                  </a:lnTo>
                  <a:lnTo>
                    <a:pt x="91326" y="197739"/>
                  </a:lnTo>
                  <a:lnTo>
                    <a:pt x="91326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6154" y="195974"/>
                  </a:lnTo>
                  <a:lnTo>
                    <a:pt x="63932" y="42850"/>
                  </a:lnTo>
                  <a:lnTo>
                    <a:pt x="46368" y="42850"/>
                  </a:lnTo>
                  <a:lnTo>
                    <a:pt x="4636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1448953" y="1095422"/>
              <a:ext cx="122752" cy="238823"/>
            </a:xfrm>
            <a:custGeom>
              <a:avLst/>
              <a:gdLst/>
              <a:ahLst/>
              <a:cxnLst/>
              <a:rect l="0" t="0" r="0" b="0"/>
              <a:pathLst>
                <a:path w="122752" h="238823">
                  <a:moveTo>
                    <a:pt x="0" y="0"/>
                  </a:moveTo>
                  <a:lnTo>
                    <a:pt x="76752" y="0"/>
                  </a:lnTo>
                  <a:lnTo>
                    <a:pt x="76752" y="42850"/>
                  </a:lnTo>
                  <a:lnTo>
                    <a:pt x="59188" y="42850"/>
                  </a:lnTo>
                  <a:lnTo>
                    <a:pt x="105543" y="195974"/>
                  </a:lnTo>
                  <a:lnTo>
                    <a:pt x="122752" y="195974"/>
                  </a:lnTo>
                  <a:lnTo>
                    <a:pt x="122752" y="238823"/>
                  </a:lnTo>
                  <a:lnTo>
                    <a:pt x="21254" y="238823"/>
                  </a:lnTo>
                  <a:lnTo>
                    <a:pt x="21254" y="197739"/>
                  </a:lnTo>
                  <a:lnTo>
                    <a:pt x="41624" y="197739"/>
                  </a:lnTo>
                  <a:lnTo>
                    <a:pt x="35300" y="175247"/>
                  </a:lnTo>
                  <a:lnTo>
                    <a:pt x="0" y="175247"/>
                  </a:lnTo>
                  <a:lnTo>
                    <a:pt x="0" y="133109"/>
                  </a:lnTo>
                  <a:lnTo>
                    <a:pt x="23705" y="133109"/>
                  </a:lnTo>
                  <a:lnTo>
                    <a:pt x="527" y="48463"/>
                  </a:lnTo>
                  <a:lnTo>
                    <a:pt x="0" y="50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1667147" y="1095421"/>
              <a:ext cx="182982" cy="238823"/>
            </a:xfrm>
            <a:custGeom>
              <a:avLst/>
              <a:gdLst/>
              <a:ahLst/>
              <a:cxnLst/>
              <a:rect l="0" t="0" r="0" b="0"/>
              <a:pathLst>
                <a:path w="182982" h="238823">
                  <a:moveTo>
                    <a:pt x="0" y="0"/>
                  </a:moveTo>
                  <a:lnTo>
                    <a:pt x="100800" y="0"/>
                  </a:lnTo>
                  <a:lnTo>
                    <a:pt x="100800" y="42850"/>
                  </a:lnTo>
                  <a:lnTo>
                    <a:pt x="81483" y="42850"/>
                  </a:lnTo>
                  <a:lnTo>
                    <a:pt x="81483" y="188950"/>
                  </a:lnTo>
                  <a:lnTo>
                    <a:pt x="132753" y="188950"/>
                  </a:lnTo>
                  <a:lnTo>
                    <a:pt x="132753" y="152083"/>
                  </a:lnTo>
                  <a:lnTo>
                    <a:pt x="182982" y="152083"/>
                  </a:lnTo>
                  <a:lnTo>
                    <a:pt x="182982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7564" y="195974"/>
                  </a:lnTo>
                  <a:lnTo>
                    <a:pt x="17564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1860617" y="1095422"/>
              <a:ext cx="113265" cy="238823"/>
            </a:xfrm>
            <a:custGeom>
              <a:avLst/>
              <a:gdLst/>
              <a:ahLst/>
              <a:cxnLst/>
              <a:rect l="0" t="0" r="0" b="0"/>
              <a:pathLst>
                <a:path w="113265" h="238823">
                  <a:moveTo>
                    <a:pt x="46368" y="0"/>
                  </a:moveTo>
                  <a:lnTo>
                    <a:pt x="113265" y="0"/>
                  </a:lnTo>
                  <a:lnTo>
                    <a:pt x="113265" y="50304"/>
                  </a:lnTo>
                  <a:lnTo>
                    <a:pt x="89560" y="133109"/>
                  </a:lnTo>
                  <a:lnTo>
                    <a:pt x="113265" y="133109"/>
                  </a:lnTo>
                  <a:lnTo>
                    <a:pt x="113265" y="175247"/>
                  </a:lnTo>
                  <a:lnTo>
                    <a:pt x="77267" y="175247"/>
                  </a:lnTo>
                  <a:lnTo>
                    <a:pt x="70942" y="197739"/>
                  </a:lnTo>
                  <a:lnTo>
                    <a:pt x="91326" y="197739"/>
                  </a:lnTo>
                  <a:lnTo>
                    <a:pt x="91326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6154" y="195974"/>
                  </a:lnTo>
                  <a:lnTo>
                    <a:pt x="63932" y="42850"/>
                  </a:lnTo>
                  <a:lnTo>
                    <a:pt x="46368" y="42850"/>
                  </a:lnTo>
                  <a:lnTo>
                    <a:pt x="4636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973882" y="1095422"/>
              <a:ext cx="122752" cy="238823"/>
            </a:xfrm>
            <a:custGeom>
              <a:avLst/>
              <a:gdLst/>
              <a:ahLst/>
              <a:cxnLst/>
              <a:rect l="0" t="0" r="0" b="0"/>
              <a:pathLst>
                <a:path w="122752" h="238823">
                  <a:moveTo>
                    <a:pt x="0" y="0"/>
                  </a:moveTo>
                  <a:lnTo>
                    <a:pt x="76752" y="0"/>
                  </a:lnTo>
                  <a:lnTo>
                    <a:pt x="76752" y="42850"/>
                  </a:lnTo>
                  <a:lnTo>
                    <a:pt x="59188" y="42850"/>
                  </a:lnTo>
                  <a:lnTo>
                    <a:pt x="105543" y="195974"/>
                  </a:lnTo>
                  <a:lnTo>
                    <a:pt x="122752" y="195974"/>
                  </a:lnTo>
                  <a:lnTo>
                    <a:pt x="122752" y="238823"/>
                  </a:lnTo>
                  <a:lnTo>
                    <a:pt x="21254" y="238823"/>
                  </a:lnTo>
                  <a:lnTo>
                    <a:pt x="21254" y="197739"/>
                  </a:lnTo>
                  <a:lnTo>
                    <a:pt x="41624" y="197739"/>
                  </a:lnTo>
                  <a:lnTo>
                    <a:pt x="35300" y="175247"/>
                  </a:lnTo>
                  <a:lnTo>
                    <a:pt x="0" y="175247"/>
                  </a:lnTo>
                  <a:lnTo>
                    <a:pt x="0" y="133109"/>
                  </a:lnTo>
                  <a:lnTo>
                    <a:pt x="23705" y="133109"/>
                  </a:lnTo>
                  <a:lnTo>
                    <a:pt x="527" y="48463"/>
                  </a:lnTo>
                  <a:lnTo>
                    <a:pt x="0" y="50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192082" y="1095417"/>
              <a:ext cx="189992" cy="238836"/>
            </a:xfrm>
            <a:custGeom>
              <a:avLst/>
              <a:gdLst/>
              <a:ahLst/>
              <a:cxnLst/>
              <a:rect l="0" t="0" r="0" b="0"/>
              <a:pathLst>
                <a:path w="189992" h="238836">
                  <a:moveTo>
                    <a:pt x="0" y="0"/>
                  </a:moveTo>
                  <a:lnTo>
                    <a:pt x="185090" y="0"/>
                  </a:lnTo>
                  <a:lnTo>
                    <a:pt x="185090" y="81128"/>
                  </a:lnTo>
                  <a:lnTo>
                    <a:pt x="134862" y="81128"/>
                  </a:lnTo>
                  <a:lnTo>
                    <a:pt x="134862" y="48120"/>
                  </a:lnTo>
                  <a:lnTo>
                    <a:pt x="81471" y="48120"/>
                  </a:lnTo>
                  <a:lnTo>
                    <a:pt x="81471" y="96939"/>
                  </a:lnTo>
                  <a:lnTo>
                    <a:pt x="139776" y="96939"/>
                  </a:lnTo>
                  <a:lnTo>
                    <a:pt x="139776" y="140145"/>
                  </a:lnTo>
                  <a:lnTo>
                    <a:pt x="81471" y="140145"/>
                  </a:lnTo>
                  <a:lnTo>
                    <a:pt x="81471" y="190360"/>
                  </a:lnTo>
                  <a:lnTo>
                    <a:pt x="139776" y="190360"/>
                  </a:lnTo>
                  <a:lnTo>
                    <a:pt x="139776" y="155588"/>
                  </a:lnTo>
                  <a:lnTo>
                    <a:pt x="189992" y="155588"/>
                  </a:lnTo>
                  <a:lnTo>
                    <a:pt x="189992" y="238836"/>
                  </a:lnTo>
                  <a:lnTo>
                    <a:pt x="0" y="238836"/>
                  </a:lnTo>
                  <a:lnTo>
                    <a:pt x="0" y="195986"/>
                  </a:lnTo>
                  <a:lnTo>
                    <a:pt x="17552" y="195986"/>
                  </a:lnTo>
                  <a:lnTo>
                    <a:pt x="17552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2397494" y="1095427"/>
              <a:ext cx="122917" cy="238824"/>
            </a:xfrm>
            <a:custGeom>
              <a:avLst/>
              <a:gdLst/>
              <a:ahLst/>
              <a:cxnLst/>
              <a:rect l="0" t="0" r="0" b="0"/>
              <a:pathLst>
                <a:path w="122917" h="238824">
                  <a:moveTo>
                    <a:pt x="0" y="0"/>
                  </a:moveTo>
                  <a:lnTo>
                    <a:pt x="108166" y="0"/>
                  </a:lnTo>
                  <a:lnTo>
                    <a:pt x="122917" y="2476"/>
                  </a:lnTo>
                  <a:lnTo>
                    <a:pt x="122917" y="53361"/>
                  </a:lnTo>
                  <a:lnTo>
                    <a:pt x="101143" y="49162"/>
                  </a:lnTo>
                  <a:lnTo>
                    <a:pt x="81471" y="49162"/>
                  </a:lnTo>
                  <a:lnTo>
                    <a:pt x="81471" y="189649"/>
                  </a:lnTo>
                  <a:lnTo>
                    <a:pt x="101143" y="189649"/>
                  </a:lnTo>
                  <a:lnTo>
                    <a:pt x="122917" y="185449"/>
                  </a:lnTo>
                  <a:lnTo>
                    <a:pt x="122917" y="236348"/>
                  </a:lnTo>
                  <a:lnTo>
                    <a:pt x="108166" y="238824"/>
                  </a:lnTo>
                  <a:lnTo>
                    <a:pt x="0" y="238824"/>
                  </a:lnTo>
                  <a:lnTo>
                    <a:pt x="0" y="195974"/>
                  </a:lnTo>
                  <a:lnTo>
                    <a:pt x="17551" y="195974"/>
                  </a:lnTo>
                  <a:lnTo>
                    <a:pt x="17551" y="42837"/>
                  </a:lnTo>
                  <a:lnTo>
                    <a:pt x="0" y="42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2520412" y="1097903"/>
              <a:ext cx="107816" cy="233872"/>
            </a:xfrm>
            <a:custGeom>
              <a:avLst/>
              <a:gdLst/>
              <a:ahLst/>
              <a:cxnLst/>
              <a:rect l="0" t="0" r="0" b="0"/>
              <a:pathLst>
                <a:path w="107816" h="233872">
                  <a:moveTo>
                    <a:pt x="0" y="0"/>
                  </a:moveTo>
                  <a:lnTo>
                    <a:pt x="33439" y="5612"/>
                  </a:lnTo>
                  <a:cubicBezTo>
                    <a:pt x="77591" y="21580"/>
                    <a:pt x="107816" y="60561"/>
                    <a:pt x="107816" y="116930"/>
                  </a:cubicBezTo>
                  <a:cubicBezTo>
                    <a:pt x="107816" y="173299"/>
                    <a:pt x="77591" y="212287"/>
                    <a:pt x="33439" y="228258"/>
                  </a:cubicBezTo>
                  <a:lnTo>
                    <a:pt x="0" y="233872"/>
                  </a:lnTo>
                  <a:lnTo>
                    <a:pt x="0" y="182973"/>
                  </a:lnTo>
                  <a:lnTo>
                    <a:pt x="4402" y="182124"/>
                  </a:lnTo>
                  <a:cubicBezTo>
                    <a:pt x="27616" y="172244"/>
                    <a:pt x="41446" y="148534"/>
                    <a:pt x="41446" y="116930"/>
                  </a:cubicBezTo>
                  <a:cubicBezTo>
                    <a:pt x="41446" y="85316"/>
                    <a:pt x="27616" y="61611"/>
                    <a:pt x="4402" y="51734"/>
                  </a:cubicBezTo>
                  <a:lnTo>
                    <a:pt x="0" y="50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2634158" y="1095421"/>
              <a:ext cx="241643" cy="242341"/>
            </a:xfrm>
            <a:custGeom>
              <a:avLst/>
              <a:gdLst/>
              <a:ahLst/>
              <a:cxnLst/>
              <a:rect l="0" t="0" r="0" b="0"/>
              <a:pathLst>
                <a:path w="241643" h="242341">
                  <a:moveTo>
                    <a:pt x="0" y="0"/>
                  </a:moveTo>
                  <a:lnTo>
                    <a:pt x="100787" y="0"/>
                  </a:lnTo>
                  <a:lnTo>
                    <a:pt x="100787" y="42850"/>
                  </a:lnTo>
                  <a:lnTo>
                    <a:pt x="81483" y="42850"/>
                  </a:lnTo>
                  <a:lnTo>
                    <a:pt x="81483" y="146812"/>
                  </a:lnTo>
                  <a:cubicBezTo>
                    <a:pt x="81483" y="174206"/>
                    <a:pt x="95174" y="190360"/>
                    <a:pt x="122568" y="190360"/>
                  </a:cubicBezTo>
                  <a:cubicBezTo>
                    <a:pt x="150673" y="190360"/>
                    <a:pt x="163665" y="174206"/>
                    <a:pt x="163665" y="146101"/>
                  </a:cubicBezTo>
                  <a:lnTo>
                    <a:pt x="163665" y="42850"/>
                  </a:lnTo>
                  <a:lnTo>
                    <a:pt x="144348" y="42850"/>
                  </a:lnTo>
                  <a:lnTo>
                    <a:pt x="144348" y="0"/>
                  </a:lnTo>
                  <a:lnTo>
                    <a:pt x="241643" y="0"/>
                  </a:lnTo>
                  <a:lnTo>
                    <a:pt x="241643" y="42850"/>
                  </a:lnTo>
                  <a:lnTo>
                    <a:pt x="224079" y="42850"/>
                  </a:lnTo>
                  <a:lnTo>
                    <a:pt x="224079" y="146457"/>
                  </a:lnTo>
                  <a:cubicBezTo>
                    <a:pt x="224079" y="210731"/>
                    <a:pt x="180518" y="242341"/>
                    <a:pt x="120828" y="242341"/>
                  </a:cubicBezTo>
                  <a:cubicBezTo>
                    <a:pt x="61112" y="242341"/>
                    <a:pt x="17551" y="211430"/>
                    <a:pt x="17551" y="147155"/>
                  </a:cubicBezTo>
                  <a:lnTo>
                    <a:pt x="17551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885559" y="1092616"/>
              <a:ext cx="228651" cy="244792"/>
            </a:xfrm>
            <a:custGeom>
              <a:avLst/>
              <a:gdLst/>
              <a:ahLst/>
              <a:cxnLst/>
              <a:rect l="0" t="0" r="0" b="0"/>
              <a:pathLst>
                <a:path w="228651" h="244792">
                  <a:moveTo>
                    <a:pt x="120815" y="0"/>
                  </a:moveTo>
                  <a:cubicBezTo>
                    <a:pt x="150685" y="0"/>
                    <a:pt x="173495" y="8788"/>
                    <a:pt x="182639" y="22479"/>
                  </a:cubicBezTo>
                  <a:lnTo>
                    <a:pt x="182639" y="2807"/>
                  </a:lnTo>
                  <a:lnTo>
                    <a:pt x="224434" y="2807"/>
                  </a:lnTo>
                  <a:lnTo>
                    <a:pt x="224434" y="86042"/>
                  </a:lnTo>
                  <a:lnTo>
                    <a:pt x="177368" y="86042"/>
                  </a:lnTo>
                  <a:cubicBezTo>
                    <a:pt x="171755" y="62865"/>
                    <a:pt x="153479" y="49873"/>
                    <a:pt x="127140" y="49873"/>
                  </a:cubicBezTo>
                  <a:cubicBezTo>
                    <a:pt x="88862" y="49873"/>
                    <a:pt x="66027" y="80772"/>
                    <a:pt x="66027" y="122212"/>
                  </a:cubicBezTo>
                  <a:cubicBezTo>
                    <a:pt x="66027" y="163665"/>
                    <a:pt x="90272" y="195618"/>
                    <a:pt x="128194" y="195618"/>
                  </a:cubicBezTo>
                  <a:cubicBezTo>
                    <a:pt x="159461" y="195618"/>
                    <a:pt x="176657" y="171043"/>
                    <a:pt x="181928" y="159791"/>
                  </a:cubicBezTo>
                  <a:lnTo>
                    <a:pt x="228651" y="187896"/>
                  </a:lnTo>
                  <a:cubicBezTo>
                    <a:pt x="205816" y="227584"/>
                    <a:pt x="172809" y="244792"/>
                    <a:pt x="124346" y="244792"/>
                  </a:cubicBezTo>
                  <a:cubicBezTo>
                    <a:pt x="55499" y="244792"/>
                    <a:pt x="0" y="199136"/>
                    <a:pt x="0" y="123622"/>
                  </a:cubicBezTo>
                  <a:cubicBezTo>
                    <a:pt x="0" y="51626"/>
                    <a:pt x="55842" y="0"/>
                    <a:pt x="120815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3119761" y="1095422"/>
              <a:ext cx="113265" cy="238823"/>
            </a:xfrm>
            <a:custGeom>
              <a:avLst/>
              <a:gdLst/>
              <a:ahLst/>
              <a:cxnLst/>
              <a:rect l="0" t="0" r="0" b="0"/>
              <a:pathLst>
                <a:path w="113265" h="238823">
                  <a:moveTo>
                    <a:pt x="46368" y="0"/>
                  </a:moveTo>
                  <a:lnTo>
                    <a:pt x="113265" y="0"/>
                  </a:lnTo>
                  <a:lnTo>
                    <a:pt x="113265" y="50304"/>
                  </a:lnTo>
                  <a:lnTo>
                    <a:pt x="89560" y="133109"/>
                  </a:lnTo>
                  <a:lnTo>
                    <a:pt x="113265" y="133109"/>
                  </a:lnTo>
                  <a:lnTo>
                    <a:pt x="113265" y="175247"/>
                  </a:lnTo>
                  <a:lnTo>
                    <a:pt x="77267" y="175247"/>
                  </a:lnTo>
                  <a:lnTo>
                    <a:pt x="70942" y="197739"/>
                  </a:lnTo>
                  <a:lnTo>
                    <a:pt x="91326" y="197739"/>
                  </a:lnTo>
                  <a:lnTo>
                    <a:pt x="91326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6154" y="195974"/>
                  </a:lnTo>
                  <a:lnTo>
                    <a:pt x="63932" y="42850"/>
                  </a:lnTo>
                  <a:lnTo>
                    <a:pt x="46368" y="42850"/>
                  </a:lnTo>
                  <a:lnTo>
                    <a:pt x="46368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3233026" y="1095422"/>
              <a:ext cx="122752" cy="238823"/>
            </a:xfrm>
            <a:custGeom>
              <a:avLst/>
              <a:gdLst/>
              <a:ahLst/>
              <a:cxnLst/>
              <a:rect l="0" t="0" r="0" b="0"/>
              <a:pathLst>
                <a:path w="122752" h="238823">
                  <a:moveTo>
                    <a:pt x="0" y="0"/>
                  </a:moveTo>
                  <a:lnTo>
                    <a:pt x="76753" y="0"/>
                  </a:lnTo>
                  <a:lnTo>
                    <a:pt x="76753" y="42850"/>
                  </a:lnTo>
                  <a:lnTo>
                    <a:pt x="59189" y="42850"/>
                  </a:lnTo>
                  <a:lnTo>
                    <a:pt x="105544" y="195974"/>
                  </a:lnTo>
                  <a:lnTo>
                    <a:pt x="122752" y="195974"/>
                  </a:lnTo>
                  <a:lnTo>
                    <a:pt x="122752" y="238823"/>
                  </a:lnTo>
                  <a:lnTo>
                    <a:pt x="21254" y="238823"/>
                  </a:lnTo>
                  <a:lnTo>
                    <a:pt x="21254" y="197739"/>
                  </a:lnTo>
                  <a:lnTo>
                    <a:pt x="41625" y="197739"/>
                  </a:lnTo>
                  <a:lnTo>
                    <a:pt x="35300" y="175247"/>
                  </a:lnTo>
                  <a:lnTo>
                    <a:pt x="0" y="175247"/>
                  </a:lnTo>
                  <a:lnTo>
                    <a:pt x="0" y="133109"/>
                  </a:lnTo>
                  <a:lnTo>
                    <a:pt x="23705" y="133109"/>
                  </a:lnTo>
                  <a:lnTo>
                    <a:pt x="527" y="48463"/>
                  </a:lnTo>
                  <a:lnTo>
                    <a:pt x="0" y="50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3353265" y="1092616"/>
              <a:ext cx="228651" cy="244792"/>
            </a:xfrm>
            <a:custGeom>
              <a:avLst/>
              <a:gdLst/>
              <a:ahLst/>
              <a:cxnLst/>
              <a:rect l="0" t="0" r="0" b="0"/>
              <a:pathLst>
                <a:path w="228651" h="244792">
                  <a:moveTo>
                    <a:pt x="120815" y="0"/>
                  </a:moveTo>
                  <a:cubicBezTo>
                    <a:pt x="150685" y="0"/>
                    <a:pt x="173495" y="8788"/>
                    <a:pt x="182639" y="22479"/>
                  </a:cubicBezTo>
                  <a:lnTo>
                    <a:pt x="182639" y="2807"/>
                  </a:lnTo>
                  <a:lnTo>
                    <a:pt x="224434" y="2807"/>
                  </a:lnTo>
                  <a:lnTo>
                    <a:pt x="224434" y="86042"/>
                  </a:lnTo>
                  <a:lnTo>
                    <a:pt x="177368" y="86042"/>
                  </a:lnTo>
                  <a:cubicBezTo>
                    <a:pt x="171755" y="62865"/>
                    <a:pt x="153479" y="49873"/>
                    <a:pt x="127140" y="49873"/>
                  </a:cubicBezTo>
                  <a:cubicBezTo>
                    <a:pt x="88862" y="49873"/>
                    <a:pt x="66027" y="80772"/>
                    <a:pt x="66027" y="122212"/>
                  </a:cubicBezTo>
                  <a:cubicBezTo>
                    <a:pt x="66027" y="163665"/>
                    <a:pt x="90272" y="195618"/>
                    <a:pt x="128194" y="195618"/>
                  </a:cubicBezTo>
                  <a:cubicBezTo>
                    <a:pt x="159461" y="195618"/>
                    <a:pt x="176657" y="171043"/>
                    <a:pt x="181928" y="159791"/>
                  </a:cubicBezTo>
                  <a:lnTo>
                    <a:pt x="228651" y="187896"/>
                  </a:lnTo>
                  <a:cubicBezTo>
                    <a:pt x="205816" y="227584"/>
                    <a:pt x="172809" y="244792"/>
                    <a:pt x="124346" y="244792"/>
                  </a:cubicBezTo>
                  <a:cubicBezTo>
                    <a:pt x="55499" y="244792"/>
                    <a:pt x="0" y="199136"/>
                    <a:pt x="0" y="123622"/>
                  </a:cubicBezTo>
                  <a:cubicBezTo>
                    <a:pt x="0" y="51626"/>
                    <a:pt x="55842" y="0"/>
                    <a:pt x="120815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3594493" y="1095421"/>
              <a:ext cx="99035" cy="238823"/>
            </a:xfrm>
            <a:custGeom>
              <a:avLst/>
              <a:gdLst/>
              <a:ahLst/>
              <a:cxnLst/>
              <a:rect l="0" t="0" r="0" b="0"/>
              <a:pathLst>
                <a:path w="99035" h="238823">
                  <a:moveTo>
                    <a:pt x="0" y="0"/>
                  </a:moveTo>
                  <a:lnTo>
                    <a:pt x="99035" y="0"/>
                  </a:lnTo>
                  <a:lnTo>
                    <a:pt x="99035" y="42850"/>
                  </a:lnTo>
                  <a:lnTo>
                    <a:pt x="81471" y="42850"/>
                  </a:lnTo>
                  <a:lnTo>
                    <a:pt x="81471" y="195974"/>
                  </a:lnTo>
                  <a:lnTo>
                    <a:pt x="99035" y="195974"/>
                  </a:lnTo>
                  <a:lnTo>
                    <a:pt x="99035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7564" y="195974"/>
                  </a:lnTo>
                  <a:lnTo>
                    <a:pt x="17564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3706855" y="1092609"/>
              <a:ext cx="128194" cy="244792"/>
            </a:xfrm>
            <a:custGeom>
              <a:avLst/>
              <a:gdLst/>
              <a:ahLst/>
              <a:cxnLst/>
              <a:rect l="0" t="0" r="0" b="0"/>
              <a:pathLst>
                <a:path w="128194" h="244792">
                  <a:moveTo>
                    <a:pt x="128194" y="0"/>
                  </a:moveTo>
                  <a:lnTo>
                    <a:pt x="128194" y="51626"/>
                  </a:lnTo>
                  <a:cubicBezTo>
                    <a:pt x="89217" y="51626"/>
                    <a:pt x="66726" y="81839"/>
                    <a:pt x="66726" y="122225"/>
                  </a:cubicBezTo>
                  <a:cubicBezTo>
                    <a:pt x="66726" y="162611"/>
                    <a:pt x="89217" y="193167"/>
                    <a:pt x="128194" y="193167"/>
                  </a:cubicBezTo>
                  <a:lnTo>
                    <a:pt x="128194" y="244792"/>
                  </a:lnTo>
                  <a:cubicBezTo>
                    <a:pt x="57950" y="244792"/>
                    <a:pt x="0" y="194221"/>
                    <a:pt x="0" y="122225"/>
                  </a:cubicBezTo>
                  <a:cubicBezTo>
                    <a:pt x="0" y="50228"/>
                    <a:pt x="57950" y="0"/>
                    <a:pt x="128194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3809763" y="1016752"/>
              <a:ext cx="25286" cy="63919"/>
            </a:xfrm>
            <a:custGeom>
              <a:avLst/>
              <a:gdLst/>
              <a:ahLst/>
              <a:cxnLst/>
              <a:rect l="0" t="0" r="0" b="0"/>
              <a:pathLst>
                <a:path w="25286" h="63919">
                  <a:moveTo>
                    <a:pt x="14046" y="0"/>
                  </a:moveTo>
                  <a:lnTo>
                    <a:pt x="25286" y="0"/>
                  </a:lnTo>
                  <a:lnTo>
                    <a:pt x="25286" y="63919"/>
                  </a:lnTo>
                  <a:lnTo>
                    <a:pt x="0" y="63919"/>
                  </a:lnTo>
                  <a:lnTo>
                    <a:pt x="14046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3835049" y="1092609"/>
              <a:ext cx="128194" cy="244792"/>
            </a:xfrm>
            <a:custGeom>
              <a:avLst/>
              <a:gdLst/>
              <a:ahLst/>
              <a:cxnLst/>
              <a:rect l="0" t="0" r="0" b="0"/>
              <a:pathLst>
                <a:path w="128194" h="244792">
                  <a:moveTo>
                    <a:pt x="0" y="0"/>
                  </a:moveTo>
                  <a:cubicBezTo>
                    <a:pt x="70244" y="0"/>
                    <a:pt x="128194" y="50228"/>
                    <a:pt x="128194" y="122225"/>
                  </a:cubicBezTo>
                  <a:cubicBezTo>
                    <a:pt x="128194" y="194221"/>
                    <a:pt x="70244" y="244792"/>
                    <a:pt x="0" y="244792"/>
                  </a:cubicBezTo>
                  <a:lnTo>
                    <a:pt x="0" y="193167"/>
                  </a:lnTo>
                  <a:cubicBezTo>
                    <a:pt x="38989" y="193167"/>
                    <a:pt x="61468" y="162611"/>
                    <a:pt x="61468" y="122225"/>
                  </a:cubicBezTo>
                  <a:cubicBezTo>
                    <a:pt x="61468" y="81839"/>
                    <a:pt x="38989" y="51626"/>
                    <a:pt x="0" y="516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3835049" y="1016752"/>
              <a:ext cx="54788" cy="63919"/>
            </a:xfrm>
            <a:custGeom>
              <a:avLst/>
              <a:gdLst/>
              <a:ahLst/>
              <a:cxnLst/>
              <a:rect l="0" t="0" r="0" b="0"/>
              <a:pathLst>
                <a:path w="54788" h="63919">
                  <a:moveTo>
                    <a:pt x="0" y="0"/>
                  </a:moveTo>
                  <a:lnTo>
                    <a:pt x="54788" y="0"/>
                  </a:lnTo>
                  <a:lnTo>
                    <a:pt x="21425" y="63919"/>
                  </a:lnTo>
                  <a:lnTo>
                    <a:pt x="0" y="63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3976528" y="1095421"/>
              <a:ext cx="247256" cy="238823"/>
            </a:xfrm>
            <a:custGeom>
              <a:avLst/>
              <a:gdLst/>
              <a:ahLst/>
              <a:cxnLst/>
              <a:rect l="0" t="0" r="0" b="0"/>
              <a:pathLst>
                <a:path w="247256" h="238823">
                  <a:moveTo>
                    <a:pt x="0" y="0"/>
                  </a:moveTo>
                  <a:lnTo>
                    <a:pt x="81839" y="0"/>
                  </a:lnTo>
                  <a:lnTo>
                    <a:pt x="175959" y="130302"/>
                  </a:lnTo>
                  <a:lnTo>
                    <a:pt x="175959" y="42850"/>
                  </a:lnTo>
                  <a:lnTo>
                    <a:pt x="154534" y="42850"/>
                  </a:lnTo>
                  <a:lnTo>
                    <a:pt x="154534" y="0"/>
                  </a:lnTo>
                  <a:lnTo>
                    <a:pt x="247256" y="0"/>
                  </a:lnTo>
                  <a:lnTo>
                    <a:pt x="247256" y="42850"/>
                  </a:lnTo>
                  <a:lnTo>
                    <a:pt x="229692" y="42850"/>
                  </a:lnTo>
                  <a:lnTo>
                    <a:pt x="229692" y="238823"/>
                  </a:lnTo>
                  <a:lnTo>
                    <a:pt x="177711" y="238823"/>
                  </a:lnTo>
                  <a:lnTo>
                    <a:pt x="72352" y="93078"/>
                  </a:lnTo>
                  <a:lnTo>
                    <a:pt x="72352" y="195974"/>
                  </a:lnTo>
                  <a:lnTo>
                    <a:pt x="92723" y="195974"/>
                  </a:lnTo>
                  <a:lnTo>
                    <a:pt x="92723" y="238823"/>
                  </a:lnTo>
                  <a:lnTo>
                    <a:pt x="0" y="238823"/>
                  </a:lnTo>
                  <a:lnTo>
                    <a:pt x="0" y="195974"/>
                  </a:lnTo>
                  <a:lnTo>
                    <a:pt x="17564" y="195974"/>
                  </a:lnTo>
                  <a:lnTo>
                    <a:pt x="17564" y="42850"/>
                  </a:lnTo>
                  <a:lnTo>
                    <a:pt x="0" y="4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hape 56"/>
            <p:cNvSpPr/>
            <p:nvPr/>
          </p:nvSpPr>
          <p:spPr>
            <a:xfrm>
              <a:off x="4242685" y="1268922"/>
              <a:ext cx="70244" cy="68834"/>
            </a:xfrm>
            <a:custGeom>
              <a:avLst/>
              <a:gdLst/>
              <a:ahLst/>
              <a:cxnLst/>
              <a:rect l="0" t="0" r="0" b="0"/>
              <a:pathLst>
                <a:path w="70244" h="68834">
                  <a:moveTo>
                    <a:pt x="35116" y="0"/>
                  </a:moveTo>
                  <a:cubicBezTo>
                    <a:pt x="53391" y="0"/>
                    <a:pt x="70244" y="14046"/>
                    <a:pt x="70244" y="34417"/>
                  </a:cubicBezTo>
                  <a:cubicBezTo>
                    <a:pt x="70244" y="54788"/>
                    <a:pt x="53391" y="68834"/>
                    <a:pt x="35116" y="68834"/>
                  </a:cubicBezTo>
                  <a:cubicBezTo>
                    <a:pt x="16510" y="68834"/>
                    <a:pt x="0" y="54788"/>
                    <a:pt x="0" y="34417"/>
                  </a:cubicBezTo>
                  <a:cubicBezTo>
                    <a:pt x="0" y="14046"/>
                    <a:pt x="16510" y="0"/>
                    <a:pt x="35116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57"/>
            <p:cNvSpPr/>
            <p:nvPr/>
          </p:nvSpPr>
          <p:spPr>
            <a:xfrm>
              <a:off x="4242685" y="1171640"/>
              <a:ext cx="70244" cy="68834"/>
            </a:xfrm>
            <a:custGeom>
              <a:avLst/>
              <a:gdLst/>
              <a:ahLst/>
              <a:cxnLst/>
              <a:rect l="0" t="0" r="0" b="0"/>
              <a:pathLst>
                <a:path w="70244" h="68834">
                  <a:moveTo>
                    <a:pt x="35116" y="0"/>
                  </a:moveTo>
                  <a:cubicBezTo>
                    <a:pt x="53391" y="0"/>
                    <a:pt x="70244" y="14046"/>
                    <a:pt x="70244" y="34404"/>
                  </a:cubicBezTo>
                  <a:cubicBezTo>
                    <a:pt x="70244" y="54788"/>
                    <a:pt x="53391" y="68834"/>
                    <a:pt x="35116" y="68834"/>
                  </a:cubicBezTo>
                  <a:cubicBezTo>
                    <a:pt x="16510" y="68834"/>
                    <a:pt x="0" y="54788"/>
                    <a:pt x="0" y="34404"/>
                  </a:cubicBezTo>
                  <a:cubicBezTo>
                    <a:pt x="0" y="14046"/>
                    <a:pt x="16510" y="0"/>
                    <a:pt x="35116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100110"/>
            <p:cNvSpPr/>
            <p:nvPr/>
          </p:nvSpPr>
          <p:spPr>
            <a:xfrm>
              <a:off x="629539" y="1537526"/>
              <a:ext cx="3721278" cy="24206"/>
            </a:xfrm>
            <a:custGeom>
              <a:avLst/>
              <a:gdLst/>
              <a:ahLst/>
              <a:cxnLst/>
              <a:rect l="0" t="0" r="0" b="0"/>
              <a:pathLst>
                <a:path w="3721278" h="24206">
                  <a:moveTo>
                    <a:pt x="0" y="0"/>
                  </a:moveTo>
                  <a:lnTo>
                    <a:pt x="3721278" y="0"/>
                  </a:lnTo>
                  <a:lnTo>
                    <a:pt x="3721278" y="24206"/>
                  </a:lnTo>
                  <a:lnTo>
                    <a:pt x="0" y="2420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59"/>
            <p:cNvSpPr/>
            <p:nvPr/>
          </p:nvSpPr>
          <p:spPr>
            <a:xfrm>
              <a:off x="666048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Shape 60"/>
            <p:cNvSpPr/>
            <p:nvPr/>
          </p:nvSpPr>
          <p:spPr>
            <a:xfrm>
              <a:off x="702705" y="1398992"/>
              <a:ext cx="68390" cy="79896"/>
            </a:xfrm>
            <a:custGeom>
              <a:avLst/>
              <a:gdLst/>
              <a:ahLst/>
              <a:cxnLst/>
              <a:rect l="0" t="0" r="0" b="0"/>
              <a:pathLst>
                <a:path w="68390" h="79896">
                  <a:moveTo>
                    <a:pt x="0" y="0"/>
                  </a:moveTo>
                  <a:lnTo>
                    <a:pt x="68390" y="0"/>
                  </a:lnTo>
                  <a:lnTo>
                    <a:pt x="68390" y="27838"/>
                  </a:lnTo>
                  <a:lnTo>
                    <a:pt x="52756" y="27838"/>
                  </a:lnTo>
                  <a:lnTo>
                    <a:pt x="52756" y="16675"/>
                  </a:lnTo>
                  <a:lnTo>
                    <a:pt x="44882" y="16675"/>
                  </a:lnTo>
                  <a:lnTo>
                    <a:pt x="44882" y="65557"/>
                  </a:lnTo>
                  <a:lnTo>
                    <a:pt x="50762" y="65557"/>
                  </a:lnTo>
                  <a:lnTo>
                    <a:pt x="50762" y="79896"/>
                  </a:lnTo>
                  <a:lnTo>
                    <a:pt x="17628" y="79896"/>
                  </a:lnTo>
                  <a:lnTo>
                    <a:pt x="17628" y="65557"/>
                  </a:lnTo>
                  <a:lnTo>
                    <a:pt x="23495" y="65557"/>
                  </a:lnTo>
                  <a:lnTo>
                    <a:pt x="23495" y="16675"/>
                  </a:lnTo>
                  <a:lnTo>
                    <a:pt x="15621" y="16675"/>
                  </a:lnTo>
                  <a:lnTo>
                    <a:pt x="15621" y="27838"/>
                  </a:lnTo>
                  <a:lnTo>
                    <a:pt x="0" y="27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 61"/>
            <p:cNvSpPr/>
            <p:nvPr/>
          </p:nvSpPr>
          <p:spPr>
            <a:xfrm>
              <a:off x="774609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Shape 62"/>
            <p:cNvSpPr/>
            <p:nvPr/>
          </p:nvSpPr>
          <p:spPr>
            <a:xfrm>
              <a:off x="811266" y="1398984"/>
              <a:ext cx="82728" cy="79908"/>
            </a:xfrm>
            <a:custGeom>
              <a:avLst/>
              <a:gdLst/>
              <a:ahLst/>
              <a:cxnLst/>
              <a:rect l="0" t="0" r="0" b="0"/>
              <a:pathLst>
                <a:path w="82728" h="79908">
                  <a:moveTo>
                    <a:pt x="0" y="0"/>
                  </a:moveTo>
                  <a:lnTo>
                    <a:pt x="27368" y="0"/>
                  </a:lnTo>
                  <a:lnTo>
                    <a:pt x="58865" y="43586"/>
                  </a:lnTo>
                  <a:lnTo>
                    <a:pt x="58865" y="14338"/>
                  </a:lnTo>
                  <a:lnTo>
                    <a:pt x="51702" y="14338"/>
                  </a:lnTo>
                  <a:lnTo>
                    <a:pt x="51702" y="0"/>
                  </a:lnTo>
                  <a:lnTo>
                    <a:pt x="82728" y="0"/>
                  </a:lnTo>
                  <a:lnTo>
                    <a:pt x="82728" y="14338"/>
                  </a:lnTo>
                  <a:lnTo>
                    <a:pt x="76835" y="14338"/>
                  </a:lnTo>
                  <a:lnTo>
                    <a:pt x="76835" y="79908"/>
                  </a:lnTo>
                  <a:lnTo>
                    <a:pt x="59449" y="79908"/>
                  </a:lnTo>
                  <a:lnTo>
                    <a:pt x="24193" y="31140"/>
                  </a:lnTo>
                  <a:lnTo>
                    <a:pt x="24193" y="65570"/>
                  </a:lnTo>
                  <a:lnTo>
                    <a:pt x="31013" y="65570"/>
                  </a:lnTo>
                  <a:lnTo>
                    <a:pt x="31013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Shape 63"/>
            <p:cNvSpPr/>
            <p:nvPr/>
          </p:nvSpPr>
          <p:spPr>
            <a:xfrm>
              <a:off x="897498" y="1398988"/>
              <a:ext cx="63564" cy="79908"/>
            </a:xfrm>
            <a:custGeom>
              <a:avLst/>
              <a:gdLst/>
              <a:ahLst/>
              <a:cxnLst/>
              <a:rect l="0" t="0" r="0" b="0"/>
              <a:pathLst>
                <a:path w="63564" h="79908">
                  <a:moveTo>
                    <a:pt x="0" y="0"/>
                  </a:moveTo>
                  <a:lnTo>
                    <a:pt x="61913" y="0"/>
                  </a:lnTo>
                  <a:lnTo>
                    <a:pt x="61913" y="27140"/>
                  </a:lnTo>
                  <a:lnTo>
                    <a:pt x="45123" y="27140"/>
                  </a:lnTo>
                  <a:lnTo>
                    <a:pt x="45123" y="16091"/>
                  </a:lnTo>
                  <a:lnTo>
                    <a:pt x="27267" y="16091"/>
                  </a:lnTo>
                  <a:lnTo>
                    <a:pt x="27267" y="32423"/>
                  </a:lnTo>
                  <a:lnTo>
                    <a:pt x="46761" y="32423"/>
                  </a:lnTo>
                  <a:lnTo>
                    <a:pt x="46761" y="46888"/>
                  </a:lnTo>
                  <a:lnTo>
                    <a:pt x="27267" y="46888"/>
                  </a:lnTo>
                  <a:lnTo>
                    <a:pt x="27267" y="63690"/>
                  </a:lnTo>
                  <a:lnTo>
                    <a:pt x="46761" y="63690"/>
                  </a:lnTo>
                  <a:lnTo>
                    <a:pt x="46761" y="52057"/>
                  </a:lnTo>
                  <a:lnTo>
                    <a:pt x="63564" y="52057"/>
                  </a:lnTo>
                  <a:lnTo>
                    <a:pt x="63564" y="79908"/>
                  </a:lnTo>
                  <a:lnTo>
                    <a:pt x="0" y="79908"/>
                  </a:lnTo>
                  <a:lnTo>
                    <a:pt x="0" y="65557"/>
                  </a:lnTo>
                  <a:lnTo>
                    <a:pt x="5867" y="65557"/>
                  </a:lnTo>
                  <a:lnTo>
                    <a:pt x="5867" y="14325"/>
                  </a:lnTo>
                  <a:lnTo>
                    <a:pt x="0" y="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Shape 64"/>
            <p:cNvSpPr/>
            <p:nvPr/>
          </p:nvSpPr>
          <p:spPr>
            <a:xfrm>
              <a:off x="966221" y="1398989"/>
              <a:ext cx="38011" cy="79896"/>
            </a:xfrm>
            <a:custGeom>
              <a:avLst/>
              <a:gdLst/>
              <a:ahLst/>
              <a:cxnLst/>
              <a:rect l="0" t="0" r="0" b="0"/>
              <a:pathLst>
                <a:path w="38011" h="79896">
                  <a:moveTo>
                    <a:pt x="0" y="0"/>
                  </a:moveTo>
                  <a:lnTo>
                    <a:pt x="38011" y="0"/>
                  </a:lnTo>
                  <a:lnTo>
                    <a:pt x="38011" y="16445"/>
                  </a:lnTo>
                  <a:lnTo>
                    <a:pt x="36894" y="16091"/>
                  </a:lnTo>
                  <a:lnTo>
                    <a:pt x="27267" y="16091"/>
                  </a:lnTo>
                  <a:lnTo>
                    <a:pt x="27267" y="38773"/>
                  </a:lnTo>
                  <a:lnTo>
                    <a:pt x="36894" y="38773"/>
                  </a:lnTo>
                  <a:lnTo>
                    <a:pt x="38011" y="38402"/>
                  </a:lnTo>
                  <a:lnTo>
                    <a:pt x="38011" y="54381"/>
                  </a:lnTo>
                  <a:lnTo>
                    <a:pt x="37706" y="53696"/>
                  </a:lnTo>
                  <a:lnTo>
                    <a:pt x="27267" y="53696"/>
                  </a:lnTo>
                  <a:lnTo>
                    <a:pt x="27267" y="65558"/>
                  </a:lnTo>
                  <a:lnTo>
                    <a:pt x="33719" y="65558"/>
                  </a:lnTo>
                  <a:lnTo>
                    <a:pt x="33719" y="79896"/>
                  </a:lnTo>
                  <a:lnTo>
                    <a:pt x="0" y="79896"/>
                  </a:lnTo>
                  <a:lnTo>
                    <a:pt x="0" y="65558"/>
                  </a:lnTo>
                  <a:lnTo>
                    <a:pt x="5880" y="65558"/>
                  </a:lnTo>
                  <a:lnTo>
                    <a:pt x="5880" y="14326"/>
                  </a:lnTo>
                  <a:lnTo>
                    <a:pt x="0" y="14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Shape 65"/>
            <p:cNvSpPr/>
            <p:nvPr/>
          </p:nvSpPr>
          <p:spPr>
            <a:xfrm>
              <a:off x="1004232" y="1398989"/>
              <a:ext cx="34379" cy="79896"/>
            </a:xfrm>
            <a:custGeom>
              <a:avLst/>
              <a:gdLst/>
              <a:ahLst/>
              <a:cxnLst/>
              <a:rect l="0" t="0" r="0" b="0"/>
              <a:pathLst>
                <a:path w="34379" h="79896">
                  <a:moveTo>
                    <a:pt x="0" y="0"/>
                  </a:moveTo>
                  <a:lnTo>
                    <a:pt x="178" y="0"/>
                  </a:lnTo>
                  <a:cubicBezTo>
                    <a:pt x="20510" y="0"/>
                    <a:pt x="31788" y="10808"/>
                    <a:pt x="31788" y="27140"/>
                  </a:cubicBezTo>
                  <a:cubicBezTo>
                    <a:pt x="31788" y="36195"/>
                    <a:pt x="26975" y="44056"/>
                    <a:pt x="18631" y="48756"/>
                  </a:cubicBezTo>
                  <a:lnTo>
                    <a:pt x="26975" y="65558"/>
                  </a:lnTo>
                  <a:lnTo>
                    <a:pt x="34379" y="65558"/>
                  </a:lnTo>
                  <a:lnTo>
                    <a:pt x="34379" y="79896"/>
                  </a:lnTo>
                  <a:lnTo>
                    <a:pt x="11341" y="79896"/>
                  </a:lnTo>
                  <a:lnTo>
                    <a:pt x="0" y="54381"/>
                  </a:lnTo>
                  <a:lnTo>
                    <a:pt x="0" y="38402"/>
                  </a:lnTo>
                  <a:lnTo>
                    <a:pt x="7595" y="35881"/>
                  </a:lnTo>
                  <a:cubicBezTo>
                    <a:pt x="9633" y="33928"/>
                    <a:pt x="10744" y="30963"/>
                    <a:pt x="10744" y="26912"/>
                  </a:cubicBezTo>
                  <a:cubicBezTo>
                    <a:pt x="10744" y="23381"/>
                    <a:pt x="9633" y="20676"/>
                    <a:pt x="7595" y="18853"/>
                  </a:cubicBezTo>
                  <a:lnTo>
                    <a:pt x="0" y="16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Shape 66"/>
            <p:cNvSpPr/>
            <p:nvPr/>
          </p:nvSpPr>
          <p:spPr>
            <a:xfrm>
              <a:off x="1041545" y="1398983"/>
              <a:ext cx="37891" cy="79908"/>
            </a:xfrm>
            <a:custGeom>
              <a:avLst/>
              <a:gdLst/>
              <a:ahLst/>
              <a:cxnLst/>
              <a:rect l="0" t="0" r="0" b="0"/>
              <a:pathLst>
                <a:path w="37891" h="79908">
                  <a:moveTo>
                    <a:pt x="15494" y="0"/>
                  </a:moveTo>
                  <a:lnTo>
                    <a:pt x="37891" y="0"/>
                  </a:lnTo>
                  <a:lnTo>
                    <a:pt x="37891" y="16817"/>
                  </a:lnTo>
                  <a:lnTo>
                    <a:pt x="29959" y="44539"/>
                  </a:lnTo>
                  <a:lnTo>
                    <a:pt x="37891" y="44539"/>
                  </a:lnTo>
                  <a:lnTo>
                    <a:pt x="37891" y="58636"/>
                  </a:lnTo>
                  <a:lnTo>
                    <a:pt x="25845" y="58636"/>
                  </a:lnTo>
                  <a:lnTo>
                    <a:pt x="23736" y="66154"/>
                  </a:lnTo>
                  <a:lnTo>
                    <a:pt x="30543" y="66154"/>
                  </a:lnTo>
                  <a:lnTo>
                    <a:pt x="30543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410" y="65570"/>
                  </a:lnTo>
                  <a:lnTo>
                    <a:pt x="21387" y="14325"/>
                  </a:lnTo>
                  <a:lnTo>
                    <a:pt x="15494" y="14325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 67"/>
            <p:cNvSpPr/>
            <p:nvPr/>
          </p:nvSpPr>
          <p:spPr>
            <a:xfrm>
              <a:off x="1079435" y="1398983"/>
              <a:ext cx="41065" cy="79908"/>
            </a:xfrm>
            <a:custGeom>
              <a:avLst/>
              <a:gdLst/>
              <a:ahLst/>
              <a:cxnLst/>
              <a:rect l="0" t="0" r="0" b="0"/>
              <a:pathLst>
                <a:path w="41065" h="79908">
                  <a:moveTo>
                    <a:pt x="0" y="0"/>
                  </a:moveTo>
                  <a:lnTo>
                    <a:pt x="25673" y="0"/>
                  </a:lnTo>
                  <a:lnTo>
                    <a:pt x="25673" y="14325"/>
                  </a:lnTo>
                  <a:lnTo>
                    <a:pt x="19793" y="14325"/>
                  </a:lnTo>
                  <a:lnTo>
                    <a:pt x="35312" y="65570"/>
                  </a:lnTo>
                  <a:lnTo>
                    <a:pt x="41065" y="65570"/>
                  </a:lnTo>
                  <a:lnTo>
                    <a:pt x="41065" y="79908"/>
                  </a:lnTo>
                  <a:lnTo>
                    <a:pt x="7106" y="79908"/>
                  </a:lnTo>
                  <a:lnTo>
                    <a:pt x="7106" y="66154"/>
                  </a:lnTo>
                  <a:lnTo>
                    <a:pt x="13926" y="66154"/>
                  </a:lnTo>
                  <a:lnTo>
                    <a:pt x="11817" y="58636"/>
                  </a:lnTo>
                  <a:lnTo>
                    <a:pt x="0" y="58636"/>
                  </a:lnTo>
                  <a:lnTo>
                    <a:pt x="0" y="44539"/>
                  </a:lnTo>
                  <a:lnTo>
                    <a:pt x="7931" y="44539"/>
                  </a:lnTo>
                  <a:lnTo>
                    <a:pt x="171" y="16218"/>
                  </a:lnTo>
                  <a:lnTo>
                    <a:pt x="0" y="1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Shape 68"/>
            <p:cNvSpPr/>
            <p:nvPr/>
          </p:nvSpPr>
          <p:spPr>
            <a:xfrm>
              <a:off x="1124014" y="1398989"/>
              <a:ext cx="38011" cy="79896"/>
            </a:xfrm>
            <a:custGeom>
              <a:avLst/>
              <a:gdLst/>
              <a:ahLst/>
              <a:cxnLst/>
              <a:rect l="0" t="0" r="0" b="0"/>
              <a:pathLst>
                <a:path w="38011" h="79896">
                  <a:moveTo>
                    <a:pt x="0" y="0"/>
                  </a:moveTo>
                  <a:lnTo>
                    <a:pt x="38011" y="0"/>
                  </a:lnTo>
                  <a:lnTo>
                    <a:pt x="38011" y="16445"/>
                  </a:lnTo>
                  <a:lnTo>
                    <a:pt x="36893" y="16091"/>
                  </a:lnTo>
                  <a:lnTo>
                    <a:pt x="27267" y="16091"/>
                  </a:lnTo>
                  <a:lnTo>
                    <a:pt x="27267" y="38773"/>
                  </a:lnTo>
                  <a:lnTo>
                    <a:pt x="36893" y="38773"/>
                  </a:lnTo>
                  <a:lnTo>
                    <a:pt x="38011" y="38402"/>
                  </a:lnTo>
                  <a:lnTo>
                    <a:pt x="38011" y="54381"/>
                  </a:lnTo>
                  <a:lnTo>
                    <a:pt x="37706" y="53696"/>
                  </a:lnTo>
                  <a:lnTo>
                    <a:pt x="27267" y="53696"/>
                  </a:lnTo>
                  <a:lnTo>
                    <a:pt x="27267" y="65558"/>
                  </a:lnTo>
                  <a:lnTo>
                    <a:pt x="33718" y="65558"/>
                  </a:lnTo>
                  <a:lnTo>
                    <a:pt x="33718" y="79896"/>
                  </a:lnTo>
                  <a:lnTo>
                    <a:pt x="0" y="79896"/>
                  </a:lnTo>
                  <a:lnTo>
                    <a:pt x="0" y="65558"/>
                  </a:lnTo>
                  <a:lnTo>
                    <a:pt x="5880" y="65558"/>
                  </a:lnTo>
                  <a:lnTo>
                    <a:pt x="5880" y="14326"/>
                  </a:lnTo>
                  <a:lnTo>
                    <a:pt x="0" y="14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Shape 69"/>
            <p:cNvSpPr/>
            <p:nvPr/>
          </p:nvSpPr>
          <p:spPr>
            <a:xfrm>
              <a:off x="1162025" y="1398989"/>
              <a:ext cx="34379" cy="79896"/>
            </a:xfrm>
            <a:custGeom>
              <a:avLst/>
              <a:gdLst/>
              <a:ahLst/>
              <a:cxnLst/>
              <a:rect l="0" t="0" r="0" b="0"/>
              <a:pathLst>
                <a:path w="34379" h="79896">
                  <a:moveTo>
                    <a:pt x="0" y="0"/>
                  </a:moveTo>
                  <a:lnTo>
                    <a:pt x="178" y="0"/>
                  </a:lnTo>
                  <a:cubicBezTo>
                    <a:pt x="20511" y="0"/>
                    <a:pt x="31788" y="10808"/>
                    <a:pt x="31788" y="27140"/>
                  </a:cubicBezTo>
                  <a:cubicBezTo>
                    <a:pt x="31788" y="36195"/>
                    <a:pt x="26975" y="44056"/>
                    <a:pt x="18631" y="48756"/>
                  </a:cubicBezTo>
                  <a:lnTo>
                    <a:pt x="26975" y="65558"/>
                  </a:lnTo>
                  <a:lnTo>
                    <a:pt x="34379" y="65558"/>
                  </a:lnTo>
                  <a:lnTo>
                    <a:pt x="34379" y="79896"/>
                  </a:lnTo>
                  <a:lnTo>
                    <a:pt x="11341" y="79896"/>
                  </a:lnTo>
                  <a:lnTo>
                    <a:pt x="0" y="54381"/>
                  </a:lnTo>
                  <a:lnTo>
                    <a:pt x="0" y="38402"/>
                  </a:lnTo>
                  <a:lnTo>
                    <a:pt x="7595" y="35881"/>
                  </a:lnTo>
                  <a:cubicBezTo>
                    <a:pt x="9633" y="33928"/>
                    <a:pt x="10744" y="30963"/>
                    <a:pt x="10744" y="26912"/>
                  </a:cubicBezTo>
                  <a:cubicBezTo>
                    <a:pt x="10744" y="23381"/>
                    <a:pt x="9633" y="20676"/>
                    <a:pt x="7595" y="18853"/>
                  </a:cubicBezTo>
                  <a:lnTo>
                    <a:pt x="0" y="16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Shape 70"/>
            <p:cNvSpPr/>
            <p:nvPr/>
          </p:nvSpPr>
          <p:spPr>
            <a:xfrm>
              <a:off x="1199915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Shape 71"/>
            <p:cNvSpPr/>
            <p:nvPr/>
          </p:nvSpPr>
          <p:spPr>
            <a:xfrm>
              <a:off x="1237506" y="1398055"/>
              <a:ext cx="42888" cy="81890"/>
            </a:xfrm>
            <a:custGeom>
              <a:avLst/>
              <a:gdLst/>
              <a:ahLst/>
              <a:cxnLst/>
              <a:rect l="0" t="0" r="0" b="0"/>
              <a:pathLst>
                <a:path w="42888" h="81890">
                  <a:moveTo>
                    <a:pt x="42888" y="0"/>
                  </a:moveTo>
                  <a:lnTo>
                    <a:pt x="42888" y="0"/>
                  </a:lnTo>
                  <a:lnTo>
                    <a:pt x="42888" y="17260"/>
                  </a:lnTo>
                  <a:lnTo>
                    <a:pt x="42888" y="17259"/>
                  </a:lnTo>
                  <a:cubicBezTo>
                    <a:pt x="29845" y="17259"/>
                    <a:pt x="22327" y="27368"/>
                    <a:pt x="22327" y="40881"/>
                  </a:cubicBezTo>
                  <a:cubicBezTo>
                    <a:pt x="22327" y="54394"/>
                    <a:pt x="29845" y="64617"/>
                    <a:pt x="42888" y="64617"/>
                  </a:cubicBezTo>
                  <a:lnTo>
                    <a:pt x="42888" y="64617"/>
                  </a:lnTo>
                  <a:lnTo>
                    <a:pt x="42888" y="81890"/>
                  </a:lnTo>
                  <a:lnTo>
                    <a:pt x="42888" y="81890"/>
                  </a:lnTo>
                  <a:cubicBezTo>
                    <a:pt x="19380" y="81890"/>
                    <a:pt x="0" y="64960"/>
                    <a:pt x="0" y="40881"/>
                  </a:cubicBezTo>
                  <a:cubicBezTo>
                    <a:pt x="0" y="16802"/>
                    <a:pt x="19380" y="0"/>
                    <a:pt x="42888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Shape 72"/>
            <p:cNvSpPr/>
            <p:nvPr/>
          </p:nvSpPr>
          <p:spPr>
            <a:xfrm>
              <a:off x="1280394" y="1398055"/>
              <a:ext cx="42900" cy="81890"/>
            </a:xfrm>
            <a:custGeom>
              <a:avLst/>
              <a:gdLst/>
              <a:ahLst/>
              <a:cxnLst/>
              <a:rect l="0" t="0" r="0" b="0"/>
              <a:pathLst>
                <a:path w="42900" h="81890">
                  <a:moveTo>
                    <a:pt x="0" y="0"/>
                  </a:moveTo>
                  <a:lnTo>
                    <a:pt x="16615" y="3002"/>
                  </a:lnTo>
                  <a:cubicBezTo>
                    <a:pt x="31985" y="8856"/>
                    <a:pt x="42900" y="22822"/>
                    <a:pt x="42900" y="40881"/>
                  </a:cubicBezTo>
                  <a:cubicBezTo>
                    <a:pt x="42900" y="58941"/>
                    <a:pt x="31985" y="72978"/>
                    <a:pt x="16615" y="78868"/>
                  </a:cubicBezTo>
                  <a:lnTo>
                    <a:pt x="0" y="81890"/>
                  </a:lnTo>
                  <a:lnTo>
                    <a:pt x="0" y="64617"/>
                  </a:lnTo>
                  <a:lnTo>
                    <a:pt x="15172" y="57817"/>
                  </a:lnTo>
                  <a:cubicBezTo>
                    <a:pt x="18682" y="53572"/>
                    <a:pt x="20561" y="47638"/>
                    <a:pt x="20561" y="40881"/>
                  </a:cubicBezTo>
                  <a:cubicBezTo>
                    <a:pt x="20561" y="34125"/>
                    <a:pt x="18682" y="28219"/>
                    <a:pt x="15172" y="24003"/>
                  </a:cubicBezTo>
                  <a:lnTo>
                    <a:pt x="0" y="17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Shape 73"/>
            <p:cNvSpPr/>
            <p:nvPr/>
          </p:nvSpPr>
          <p:spPr>
            <a:xfrm>
              <a:off x="1327746" y="1398044"/>
              <a:ext cx="59804" cy="82017"/>
            </a:xfrm>
            <a:custGeom>
              <a:avLst/>
              <a:gdLst/>
              <a:ahLst/>
              <a:cxnLst/>
              <a:rect l="0" t="0" r="0" b="0"/>
              <a:pathLst>
                <a:path w="59804" h="82017">
                  <a:moveTo>
                    <a:pt x="27483" y="0"/>
                  </a:moveTo>
                  <a:cubicBezTo>
                    <a:pt x="36182" y="0"/>
                    <a:pt x="40881" y="3048"/>
                    <a:pt x="42774" y="6350"/>
                  </a:cubicBezTo>
                  <a:lnTo>
                    <a:pt x="42774" y="940"/>
                  </a:lnTo>
                  <a:lnTo>
                    <a:pt x="56642" y="940"/>
                  </a:lnTo>
                  <a:lnTo>
                    <a:pt x="56642" y="25730"/>
                  </a:lnTo>
                  <a:lnTo>
                    <a:pt x="42532" y="25730"/>
                  </a:lnTo>
                  <a:cubicBezTo>
                    <a:pt x="40538" y="18682"/>
                    <a:pt x="35128" y="16218"/>
                    <a:pt x="29845" y="16218"/>
                  </a:cubicBezTo>
                  <a:cubicBezTo>
                    <a:pt x="24790" y="16218"/>
                    <a:pt x="21730" y="19152"/>
                    <a:pt x="21730" y="22441"/>
                  </a:cubicBezTo>
                  <a:cubicBezTo>
                    <a:pt x="21730" y="25616"/>
                    <a:pt x="23965" y="27724"/>
                    <a:pt x="27838" y="29032"/>
                  </a:cubicBezTo>
                  <a:lnTo>
                    <a:pt x="38430" y="32550"/>
                  </a:lnTo>
                  <a:cubicBezTo>
                    <a:pt x="54394" y="37833"/>
                    <a:pt x="59804" y="45479"/>
                    <a:pt x="59804" y="56756"/>
                  </a:cubicBezTo>
                  <a:cubicBezTo>
                    <a:pt x="59804" y="71438"/>
                    <a:pt x="50648" y="82017"/>
                    <a:pt x="32436" y="82017"/>
                  </a:cubicBezTo>
                  <a:cubicBezTo>
                    <a:pt x="24562" y="82017"/>
                    <a:pt x="17031" y="79311"/>
                    <a:pt x="13856" y="74511"/>
                  </a:cubicBezTo>
                  <a:lnTo>
                    <a:pt x="13856" y="80848"/>
                  </a:lnTo>
                  <a:lnTo>
                    <a:pt x="0" y="80848"/>
                  </a:lnTo>
                  <a:lnTo>
                    <a:pt x="0" y="54420"/>
                  </a:lnTo>
                  <a:lnTo>
                    <a:pt x="14326" y="54420"/>
                  </a:lnTo>
                  <a:cubicBezTo>
                    <a:pt x="16434" y="62509"/>
                    <a:pt x="22098" y="66040"/>
                    <a:pt x="29134" y="66040"/>
                  </a:cubicBezTo>
                  <a:cubicBezTo>
                    <a:pt x="35014" y="66040"/>
                    <a:pt x="39230" y="63106"/>
                    <a:pt x="39230" y="58991"/>
                  </a:cubicBezTo>
                  <a:cubicBezTo>
                    <a:pt x="39230" y="55004"/>
                    <a:pt x="36068" y="52883"/>
                    <a:pt x="30785" y="51117"/>
                  </a:cubicBezTo>
                  <a:lnTo>
                    <a:pt x="21387" y="47942"/>
                  </a:lnTo>
                  <a:cubicBezTo>
                    <a:pt x="9741" y="44069"/>
                    <a:pt x="1524" y="37122"/>
                    <a:pt x="1524" y="23863"/>
                  </a:cubicBezTo>
                  <a:cubicBezTo>
                    <a:pt x="1524" y="8103"/>
                    <a:pt x="14567" y="0"/>
                    <a:pt x="27483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Shape 74"/>
            <p:cNvSpPr/>
            <p:nvPr/>
          </p:nvSpPr>
          <p:spPr>
            <a:xfrm>
              <a:off x="1420551" y="1398988"/>
              <a:ext cx="63563" cy="79908"/>
            </a:xfrm>
            <a:custGeom>
              <a:avLst/>
              <a:gdLst/>
              <a:ahLst/>
              <a:cxnLst/>
              <a:rect l="0" t="0" r="0" b="0"/>
              <a:pathLst>
                <a:path w="63563" h="79908">
                  <a:moveTo>
                    <a:pt x="0" y="0"/>
                  </a:moveTo>
                  <a:lnTo>
                    <a:pt x="61912" y="0"/>
                  </a:lnTo>
                  <a:lnTo>
                    <a:pt x="61912" y="27140"/>
                  </a:lnTo>
                  <a:lnTo>
                    <a:pt x="45123" y="27140"/>
                  </a:lnTo>
                  <a:lnTo>
                    <a:pt x="45123" y="16091"/>
                  </a:lnTo>
                  <a:lnTo>
                    <a:pt x="27267" y="16091"/>
                  </a:lnTo>
                  <a:lnTo>
                    <a:pt x="27267" y="32423"/>
                  </a:lnTo>
                  <a:lnTo>
                    <a:pt x="46761" y="32423"/>
                  </a:lnTo>
                  <a:lnTo>
                    <a:pt x="46761" y="46888"/>
                  </a:lnTo>
                  <a:lnTo>
                    <a:pt x="27267" y="46888"/>
                  </a:lnTo>
                  <a:lnTo>
                    <a:pt x="27267" y="63690"/>
                  </a:lnTo>
                  <a:lnTo>
                    <a:pt x="46761" y="63690"/>
                  </a:lnTo>
                  <a:lnTo>
                    <a:pt x="46761" y="52057"/>
                  </a:lnTo>
                  <a:lnTo>
                    <a:pt x="63563" y="52057"/>
                  </a:lnTo>
                  <a:lnTo>
                    <a:pt x="63563" y="79908"/>
                  </a:lnTo>
                  <a:lnTo>
                    <a:pt x="0" y="79908"/>
                  </a:lnTo>
                  <a:lnTo>
                    <a:pt x="0" y="65557"/>
                  </a:lnTo>
                  <a:lnTo>
                    <a:pt x="5867" y="65557"/>
                  </a:lnTo>
                  <a:lnTo>
                    <a:pt x="5867" y="14325"/>
                  </a:lnTo>
                  <a:lnTo>
                    <a:pt x="0" y="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Shape 75"/>
            <p:cNvSpPr/>
            <p:nvPr/>
          </p:nvSpPr>
          <p:spPr>
            <a:xfrm>
              <a:off x="1489271" y="1398980"/>
              <a:ext cx="37789" cy="79908"/>
            </a:xfrm>
            <a:custGeom>
              <a:avLst/>
              <a:gdLst/>
              <a:ahLst/>
              <a:cxnLst/>
              <a:rect l="0" t="0" r="0" b="0"/>
              <a:pathLst>
                <a:path w="37789" h="79908">
                  <a:moveTo>
                    <a:pt x="0" y="0"/>
                  </a:moveTo>
                  <a:lnTo>
                    <a:pt x="37789" y="0"/>
                  </a:lnTo>
                  <a:lnTo>
                    <a:pt x="37789" y="16877"/>
                  </a:lnTo>
                  <a:lnTo>
                    <a:pt x="36436" y="16332"/>
                  </a:lnTo>
                  <a:lnTo>
                    <a:pt x="27267" y="16332"/>
                  </a:lnTo>
                  <a:lnTo>
                    <a:pt x="27267" y="40780"/>
                  </a:lnTo>
                  <a:lnTo>
                    <a:pt x="36436" y="40780"/>
                  </a:lnTo>
                  <a:lnTo>
                    <a:pt x="37789" y="40273"/>
                  </a:lnTo>
                  <a:lnTo>
                    <a:pt x="37789" y="56998"/>
                  </a:lnTo>
                  <a:lnTo>
                    <a:pt x="27267" y="56998"/>
                  </a:lnTo>
                  <a:lnTo>
                    <a:pt x="27267" y="65570"/>
                  </a:lnTo>
                  <a:lnTo>
                    <a:pt x="36081" y="65570"/>
                  </a:lnTo>
                  <a:lnTo>
                    <a:pt x="36081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Shape 76"/>
            <p:cNvSpPr/>
            <p:nvPr/>
          </p:nvSpPr>
          <p:spPr>
            <a:xfrm>
              <a:off x="1527059" y="1398980"/>
              <a:ext cx="32010" cy="56998"/>
            </a:xfrm>
            <a:custGeom>
              <a:avLst/>
              <a:gdLst/>
              <a:ahLst/>
              <a:cxnLst/>
              <a:rect l="0" t="0" r="0" b="0"/>
              <a:pathLst>
                <a:path w="32010" h="56998">
                  <a:moveTo>
                    <a:pt x="0" y="0"/>
                  </a:moveTo>
                  <a:lnTo>
                    <a:pt x="413" y="0"/>
                  </a:lnTo>
                  <a:cubicBezTo>
                    <a:pt x="20733" y="0"/>
                    <a:pt x="32010" y="11989"/>
                    <a:pt x="32010" y="28334"/>
                  </a:cubicBezTo>
                  <a:cubicBezTo>
                    <a:pt x="32010" y="44653"/>
                    <a:pt x="20733" y="56998"/>
                    <a:pt x="413" y="56998"/>
                  </a:cubicBezTo>
                  <a:lnTo>
                    <a:pt x="0" y="56998"/>
                  </a:lnTo>
                  <a:lnTo>
                    <a:pt x="0" y="40273"/>
                  </a:lnTo>
                  <a:lnTo>
                    <a:pt x="7228" y="37562"/>
                  </a:lnTo>
                  <a:cubicBezTo>
                    <a:pt x="9316" y="35490"/>
                    <a:pt x="10522" y="32493"/>
                    <a:pt x="10522" y="28791"/>
                  </a:cubicBezTo>
                  <a:cubicBezTo>
                    <a:pt x="10522" y="25095"/>
                    <a:pt x="9316" y="21981"/>
                    <a:pt x="7228" y="19790"/>
                  </a:cubicBezTo>
                  <a:lnTo>
                    <a:pt x="0" y="16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 77"/>
            <p:cNvSpPr/>
            <p:nvPr/>
          </p:nvSpPr>
          <p:spPr>
            <a:xfrm>
              <a:off x="1562584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 78"/>
            <p:cNvSpPr/>
            <p:nvPr/>
          </p:nvSpPr>
          <p:spPr>
            <a:xfrm>
              <a:off x="1600999" y="1398044"/>
              <a:ext cx="59817" cy="82017"/>
            </a:xfrm>
            <a:custGeom>
              <a:avLst/>
              <a:gdLst/>
              <a:ahLst/>
              <a:cxnLst/>
              <a:rect l="0" t="0" r="0" b="0"/>
              <a:pathLst>
                <a:path w="59817" h="82017">
                  <a:moveTo>
                    <a:pt x="27483" y="0"/>
                  </a:moveTo>
                  <a:cubicBezTo>
                    <a:pt x="36182" y="0"/>
                    <a:pt x="40881" y="3048"/>
                    <a:pt x="42774" y="6350"/>
                  </a:cubicBezTo>
                  <a:lnTo>
                    <a:pt x="42774" y="940"/>
                  </a:lnTo>
                  <a:lnTo>
                    <a:pt x="56642" y="940"/>
                  </a:lnTo>
                  <a:lnTo>
                    <a:pt x="56642" y="25730"/>
                  </a:lnTo>
                  <a:lnTo>
                    <a:pt x="42532" y="25730"/>
                  </a:lnTo>
                  <a:cubicBezTo>
                    <a:pt x="40539" y="18682"/>
                    <a:pt x="35128" y="16218"/>
                    <a:pt x="29845" y="16218"/>
                  </a:cubicBezTo>
                  <a:cubicBezTo>
                    <a:pt x="24790" y="16218"/>
                    <a:pt x="21730" y="19152"/>
                    <a:pt x="21730" y="22441"/>
                  </a:cubicBezTo>
                  <a:cubicBezTo>
                    <a:pt x="21730" y="25616"/>
                    <a:pt x="23965" y="27724"/>
                    <a:pt x="27838" y="29032"/>
                  </a:cubicBezTo>
                  <a:lnTo>
                    <a:pt x="38430" y="32550"/>
                  </a:lnTo>
                  <a:cubicBezTo>
                    <a:pt x="54394" y="37833"/>
                    <a:pt x="59817" y="45479"/>
                    <a:pt x="59817" y="56756"/>
                  </a:cubicBezTo>
                  <a:cubicBezTo>
                    <a:pt x="59817" y="71438"/>
                    <a:pt x="50648" y="82017"/>
                    <a:pt x="32436" y="82017"/>
                  </a:cubicBezTo>
                  <a:cubicBezTo>
                    <a:pt x="24562" y="82017"/>
                    <a:pt x="17031" y="79311"/>
                    <a:pt x="13856" y="74511"/>
                  </a:cubicBezTo>
                  <a:lnTo>
                    <a:pt x="13856" y="80848"/>
                  </a:lnTo>
                  <a:lnTo>
                    <a:pt x="0" y="80848"/>
                  </a:lnTo>
                  <a:lnTo>
                    <a:pt x="0" y="54420"/>
                  </a:lnTo>
                  <a:lnTo>
                    <a:pt x="14326" y="54420"/>
                  </a:lnTo>
                  <a:cubicBezTo>
                    <a:pt x="16434" y="62509"/>
                    <a:pt x="22098" y="66040"/>
                    <a:pt x="29134" y="66040"/>
                  </a:cubicBezTo>
                  <a:cubicBezTo>
                    <a:pt x="35014" y="66040"/>
                    <a:pt x="39230" y="63106"/>
                    <a:pt x="39230" y="58991"/>
                  </a:cubicBezTo>
                  <a:cubicBezTo>
                    <a:pt x="39230" y="55004"/>
                    <a:pt x="36068" y="52883"/>
                    <a:pt x="30785" y="51117"/>
                  </a:cubicBezTo>
                  <a:lnTo>
                    <a:pt x="21387" y="47942"/>
                  </a:lnTo>
                  <a:cubicBezTo>
                    <a:pt x="9741" y="44069"/>
                    <a:pt x="1524" y="37122"/>
                    <a:pt x="1524" y="23863"/>
                  </a:cubicBezTo>
                  <a:cubicBezTo>
                    <a:pt x="1524" y="8103"/>
                    <a:pt x="14567" y="0"/>
                    <a:pt x="27483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Shape 79"/>
            <p:cNvSpPr/>
            <p:nvPr/>
          </p:nvSpPr>
          <p:spPr>
            <a:xfrm>
              <a:off x="1663041" y="1398992"/>
              <a:ext cx="68390" cy="79896"/>
            </a:xfrm>
            <a:custGeom>
              <a:avLst/>
              <a:gdLst/>
              <a:ahLst/>
              <a:cxnLst/>
              <a:rect l="0" t="0" r="0" b="0"/>
              <a:pathLst>
                <a:path w="68390" h="79896">
                  <a:moveTo>
                    <a:pt x="0" y="0"/>
                  </a:moveTo>
                  <a:lnTo>
                    <a:pt x="68390" y="0"/>
                  </a:lnTo>
                  <a:lnTo>
                    <a:pt x="68390" y="27838"/>
                  </a:lnTo>
                  <a:lnTo>
                    <a:pt x="52756" y="27838"/>
                  </a:lnTo>
                  <a:lnTo>
                    <a:pt x="52756" y="16675"/>
                  </a:lnTo>
                  <a:lnTo>
                    <a:pt x="44882" y="16675"/>
                  </a:lnTo>
                  <a:lnTo>
                    <a:pt x="44882" y="65557"/>
                  </a:lnTo>
                  <a:lnTo>
                    <a:pt x="50762" y="65557"/>
                  </a:lnTo>
                  <a:lnTo>
                    <a:pt x="50762" y="79896"/>
                  </a:lnTo>
                  <a:lnTo>
                    <a:pt x="17628" y="79896"/>
                  </a:lnTo>
                  <a:lnTo>
                    <a:pt x="17628" y="65557"/>
                  </a:lnTo>
                  <a:lnTo>
                    <a:pt x="23495" y="65557"/>
                  </a:lnTo>
                  <a:lnTo>
                    <a:pt x="23495" y="16675"/>
                  </a:lnTo>
                  <a:lnTo>
                    <a:pt x="15621" y="16675"/>
                  </a:lnTo>
                  <a:lnTo>
                    <a:pt x="15621" y="27838"/>
                  </a:lnTo>
                  <a:lnTo>
                    <a:pt x="0" y="27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Shape 80"/>
            <p:cNvSpPr/>
            <p:nvPr/>
          </p:nvSpPr>
          <p:spPr>
            <a:xfrm>
              <a:off x="1734946" y="1398988"/>
              <a:ext cx="63563" cy="79908"/>
            </a:xfrm>
            <a:custGeom>
              <a:avLst/>
              <a:gdLst/>
              <a:ahLst/>
              <a:cxnLst/>
              <a:rect l="0" t="0" r="0" b="0"/>
              <a:pathLst>
                <a:path w="63563" h="79908">
                  <a:moveTo>
                    <a:pt x="0" y="0"/>
                  </a:moveTo>
                  <a:lnTo>
                    <a:pt x="61913" y="0"/>
                  </a:lnTo>
                  <a:lnTo>
                    <a:pt x="61913" y="27140"/>
                  </a:lnTo>
                  <a:lnTo>
                    <a:pt x="45123" y="27140"/>
                  </a:lnTo>
                  <a:lnTo>
                    <a:pt x="45123" y="16091"/>
                  </a:lnTo>
                  <a:lnTo>
                    <a:pt x="27267" y="16091"/>
                  </a:lnTo>
                  <a:lnTo>
                    <a:pt x="27267" y="32423"/>
                  </a:lnTo>
                  <a:lnTo>
                    <a:pt x="46761" y="32423"/>
                  </a:lnTo>
                  <a:lnTo>
                    <a:pt x="46761" y="46888"/>
                  </a:lnTo>
                  <a:lnTo>
                    <a:pt x="27267" y="46888"/>
                  </a:lnTo>
                  <a:lnTo>
                    <a:pt x="27267" y="63690"/>
                  </a:lnTo>
                  <a:lnTo>
                    <a:pt x="46761" y="63690"/>
                  </a:lnTo>
                  <a:lnTo>
                    <a:pt x="46761" y="52057"/>
                  </a:lnTo>
                  <a:lnTo>
                    <a:pt x="63563" y="52057"/>
                  </a:lnTo>
                  <a:lnTo>
                    <a:pt x="63563" y="79908"/>
                  </a:lnTo>
                  <a:lnTo>
                    <a:pt x="0" y="79908"/>
                  </a:lnTo>
                  <a:lnTo>
                    <a:pt x="0" y="65557"/>
                  </a:lnTo>
                  <a:lnTo>
                    <a:pt x="5867" y="65557"/>
                  </a:lnTo>
                  <a:lnTo>
                    <a:pt x="5867" y="14325"/>
                  </a:lnTo>
                  <a:lnTo>
                    <a:pt x="0" y="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81"/>
            <p:cNvSpPr/>
            <p:nvPr/>
          </p:nvSpPr>
          <p:spPr>
            <a:xfrm>
              <a:off x="1803669" y="1398982"/>
              <a:ext cx="97180" cy="79908"/>
            </a:xfrm>
            <a:custGeom>
              <a:avLst/>
              <a:gdLst/>
              <a:ahLst/>
              <a:cxnLst/>
              <a:rect l="0" t="0" r="0" b="0"/>
              <a:pathLst>
                <a:path w="97180" h="79908">
                  <a:moveTo>
                    <a:pt x="584" y="0"/>
                  </a:moveTo>
                  <a:lnTo>
                    <a:pt x="28905" y="0"/>
                  </a:lnTo>
                  <a:lnTo>
                    <a:pt x="49581" y="36195"/>
                  </a:lnTo>
                  <a:lnTo>
                    <a:pt x="69571" y="0"/>
                  </a:lnTo>
                  <a:lnTo>
                    <a:pt x="96596" y="0"/>
                  </a:lnTo>
                  <a:lnTo>
                    <a:pt x="96596" y="14338"/>
                  </a:lnTo>
                  <a:lnTo>
                    <a:pt x="88722" y="14338"/>
                  </a:lnTo>
                  <a:lnTo>
                    <a:pt x="91427" y="65570"/>
                  </a:lnTo>
                  <a:lnTo>
                    <a:pt x="97180" y="65570"/>
                  </a:lnTo>
                  <a:lnTo>
                    <a:pt x="97180" y="79908"/>
                  </a:lnTo>
                  <a:lnTo>
                    <a:pt x="65329" y="79908"/>
                  </a:lnTo>
                  <a:lnTo>
                    <a:pt x="65329" y="65570"/>
                  </a:lnTo>
                  <a:lnTo>
                    <a:pt x="71438" y="65570"/>
                  </a:lnTo>
                  <a:lnTo>
                    <a:pt x="70155" y="32195"/>
                  </a:lnTo>
                  <a:lnTo>
                    <a:pt x="52286" y="63576"/>
                  </a:lnTo>
                  <a:lnTo>
                    <a:pt x="45364" y="63576"/>
                  </a:lnTo>
                  <a:lnTo>
                    <a:pt x="25616" y="31255"/>
                  </a:lnTo>
                  <a:lnTo>
                    <a:pt x="24092" y="65570"/>
                  </a:lnTo>
                  <a:lnTo>
                    <a:pt x="30315" y="65570"/>
                  </a:lnTo>
                  <a:lnTo>
                    <a:pt x="30315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753" y="65570"/>
                  </a:lnTo>
                  <a:lnTo>
                    <a:pt x="8331" y="14338"/>
                  </a:lnTo>
                  <a:lnTo>
                    <a:pt x="584" y="143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82"/>
            <p:cNvSpPr/>
            <p:nvPr/>
          </p:nvSpPr>
          <p:spPr>
            <a:xfrm>
              <a:off x="1904107" y="1398055"/>
              <a:ext cx="42888" cy="81890"/>
            </a:xfrm>
            <a:custGeom>
              <a:avLst/>
              <a:gdLst/>
              <a:ahLst/>
              <a:cxnLst/>
              <a:rect l="0" t="0" r="0" b="0"/>
              <a:pathLst>
                <a:path w="42888" h="81890">
                  <a:moveTo>
                    <a:pt x="42888" y="0"/>
                  </a:moveTo>
                  <a:lnTo>
                    <a:pt x="42888" y="17259"/>
                  </a:lnTo>
                  <a:cubicBezTo>
                    <a:pt x="29845" y="17259"/>
                    <a:pt x="22326" y="27368"/>
                    <a:pt x="22326" y="40881"/>
                  </a:cubicBezTo>
                  <a:cubicBezTo>
                    <a:pt x="22326" y="54394"/>
                    <a:pt x="29845" y="64617"/>
                    <a:pt x="42888" y="64617"/>
                  </a:cubicBezTo>
                  <a:lnTo>
                    <a:pt x="42888" y="81890"/>
                  </a:lnTo>
                  <a:cubicBezTo>
                    <a:pt x="19380" y="81890"/>
                    <a:pt x="0" y="64960"/>
                    <a:pt x="0" y="40881"/>
                  </a:cubicBezTo>
                  <a:cubicBezTo>
                    <a:pt x="0" y="16802"/>
                    <a:pt x="19380" y="0"/>
                    <a:pt x="42888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Shape 83"/>
            <p:cNvSpPr/>
            <p:nvPr/>
          </p:nvSpPr>
          <p:spPr>
            <a:xfrm>
              <a:off x="1946995" y="1398055"/>
              <a:ext cx="42901" cy="81890"/>
            </a:xfrm>
            <a:custGeom>
              <a:avLst/>
              <a:gdLst/>
              <a:ahLst/>
              <a:cxnLst/>
              <a:rect l="0" t="0" r="0" b="0"/>
              <a:pathLst>
                <a:path w="42901" h="81890">
                  <a:moveTo>
                    <a:pt x="0" y="0"/>
                  </a:moveTo>
                  <a:cubicBezTo>
                    <a:pt x="23495" y="0"/>
                    <a:pt x="42901" y="16802"/>
                    <a:pt x="42901" y="40881"/>
                  </a:cubicBezTo>
                  <a:cubicBezTo>
                    <a:pt x="42901" y="64960"/>
                    <a:pt x="23495" y="81890"/>
                    <a:pt x="0" y="81890"/>
                  </a:cubicBezTo>
                  <a:lnTo>
                    <a:pt x="0" y="64617"/>
                  </a:lnTo>
                  <a:cubicBezTo>
                    <a:pt x="13043" y="64617"/>
                    <a:pt x="20561" y="54394"/>
                    <a:pt x="20561" y="40881"/>
                  </a:cubicBezTo>
                  <a:cubicBezTo>
                    <a:pt x="20561" y="27368"/>
                    <a:pt x="13043" y="17259"/>
                    <a:pt x="0" y="172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Shape 84"/>
            <p:cNvSpPr/>
            <p:nvPr/>
          </p:nvSpPr>
          <p:spPr>
            <a:xfrm>
              <a:off x="1994344" y="1398984"/>
              <a:ext cx="61227" cy="79908"/>
            </a:xfrm>
            <a:custGeom>
              <a:avLst/>
              <a:gdLst/>
              <a:ahLst/>
              <a:cxnLst/>
              <a:rect l="0" t="0" r="0" b="0"/>
              <a:pathLst>
                <a:path w="61227" h="79908">
                  <a:moveTo>
                    <a:pt x="0" y="0"/>
                  </a:moveTo>
                  <a:lnTo>
                    <a:pt x="33718" y="0"/>
                  </a:lnTo>
                  <a:lnTo>
                    <a:pt x="33718" y="14338"/>
                  </a:lnTo>
                  <a:lnTo>
                    <a:pt x="27254" y="14338"/>
                  </a:lnTo>
                  <a:lnTo>
                    <a:pt x="27254" y="63221"/>
                  </a:lnTo>
                  <a:lnTo>
                    <a:pt x="44412" y="63221"/>
                  </a:lnTo>
                  <a:lnTo>
                    <a:pt x="44412" y="50889"/>
                  </a:lnTo>
                  <a:lnTo>
                    <a:pt x="61227" y="50889"/>
                  </a:lnTo>
                  <a:lnTo>
                    <a:pt x="61227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Shape 85"/>
            <p:cNvSpPr/>
            <p:nvPr/>
          </p:nvSpPr>
          <p:spPr>
            <a:xfrm>
              <a:off x="2060011" y="1398038"/>
              <a:ext cx="42882" cy="81913"/>
            </a:xfrm>
            <a:custGeom>
              <a:avLst/>
              <a:gdLst/>
              <a:ahLst/>
              <a:cxnLst/>
              <a:rect l="0" t="0" r="0" b="0"/>
              <a:pathLst>
                <a:path w="42882" h="81913">
                  <a:moveTo>
                    <a:pt x="42882" y="0"/>
                  </a:moveTo>
                  <a:lnTo>
                    <a:pt x="42882" y="17286"/>
                  </a:lnTo>
                  <a:lnTo>
                    <a:pt x="27710" y="24027"/>
                  </a:lnTo>
                  <a:cubicBezTo>
                    <a:pt x="24197" y="28244"/>
                    <a:pt x="22314" y="34149"/>
                    <a:pt x="22314" y="40906"/>
                  </a:cubicBezTo>
                  <a:cubicBezTo>
                    <a:pt x="22314" y="47656"/>
                    <a:pt x="24197" y="53590"/>
                    <a:pt x="27710" y="57836"/>
                  </a:cubicBezTo>
                  <a:lnTo>
                    <a:pt x="42882" y="64639"/>
                  </a:lnTo>
                  <a:lnTo>
                    <a:pt x="42882" y="81913"/>
                  </a:lnTo>
                  <a:lnTo>
                    <a:pt x="26269" y="78893"/>
                  </a:lnTo>
                  <a:cubicBezTo>
                    <a:pt x="10901" y="73003"/>
                    <a:pt x="0" y="58965"/>
                    <a:pt x="0" y="40906"/>
                  </a:cubicBezTo>
                  <a:cubicBezTo>
                    <a:pt x="0" y="22837"/>
                    <a:pt x="10901" y="8861"/>
                    <a:pt x="26269" y="3003"/>
                  </a:cubicBezTo>
                  <a:lnTo>
                    <a:pt x="42882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Shape 86"/>
            <p:cNvSpPr/>
            <p:nvPr/>
          </p:nvSpPr>
          <p:spPr>
            <a:xfrm>
              <a:off x="2094441" y="1372662"/>
              <a:ext cx="8452" cy="21387"/>
            </a:xfrm>
            <a:custGeom>
              <a:avLst/>
              <a:gdLst/>
              <a:ahLst/>
              <a:cxnLst/>
              <a:rect l="0" t="0" r="0" b="0"/>
              <a:pathLst>
                <a:path w="8452" h="21387">
                  <a:moveTo>
                    <a:pt x="4699" y="0"/>
                  </a:moveTo>
                  <a:lnTo>
                    <a:pt x="8452" y="0"/>
                  </a:lnTo>
                  <a:lnTo>
                    <a:pt x="8452" y="21387"/>
                  </a:lnTo>
                  <a:lnTo>
                    <a:pt x="0" y="21387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Shape 87"/>
            <p:cNvSpPr/>
            <p:nvPr/>
          </p:nvSpPr>
          <p:spPr>
            <a:xfrm>
              <a:off x="2102893" y="1398036"/>
              <a:ext cx="42907" cy="81915"/>
            </a:xfrm>
            <a:custGeom>
              <a:avLst/>
              <a:gdLst/>
              <a:ahLst/>
              <a:cxnLst/>
              <a:rect l="0" t="0" r="0" b="0"/>
              <a:pathLst>
                <a:path w="42907" h="81915">
                  <a:moveTo>
                    <a:pt x="6" y="0"/>
                  </a:moveTo>
                  <a:cubicBezTo>
                    <a:pt x="23501" y="0"/>
                    <a:pt x="42907" y="16815"/>
                    <a:pt x="42907" y="40907"/>
                  </a:cubicBezTo>
                  <a:cubicBezTo>
                    <a:pt x="42907" y="64986"/>
                    <a:pt x="23501" y="81915"/>
                    <a:pt x="6" y="81915"/>
                  </a:cubicBezTo>
                  <a:lnTo>
                    <a:pt x="0" y="81914"/>
                  </a:lnTo>
                  <a:lnTo>
                    <a:pt x="0" y="64640"/>
                  </a:lnTo>
                  <a:lnTo>
                    <a:pt x="6" y="64643"/>
                  </a:lnTo>
                  <a:cubicBezTo>
                    <a:pt x="13036" y="64643"/>
                    <a:pt x="20568" y="54407"/>
                    <a:pt x="20568" y="40907"/>
                  </a:cubicBezTo>
                  <a:cubicBezTo>
                    <a:pt x="20568" y="27394"/>
                    <a:pt x="13036" y="17285"/>
                    <a:pt x="6" y="17285"/>
                  </a:cubicBezTo>
                  <a:lnTo>
                    <a:pt x="0" y="17287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Shape 88"/>
            <p:cNvSpPr/>
            <p:nvPr/>
          </p:nvSpPr>
          <p:spPr>
            <a:xfrm>
              <a:off x="2102893" y="1372662"/>
              <a:ext cx="18332" cy="21387"/>
            </a:xfrm>
            <a:custGeom>
              <a:avLst/>
              <a:gdLst/>
              <a:ahLst/>
              <a:cxnLst/>
              <a:rect l="0" t="0" r="0" b="0"/>
              <a:pathLst>
                <a:path w="18332" h="21387">
                  <a:moveTo>
                    <a:pt x="0" y="0"/>
                  </a:moveTo>
                  <a:lnTo>
                    <a:pt x="18332" y="0"/>
                  </a:lnTo>
                  <a:lnTo>
                    <a:pt x="7169" y="21387"/>
                  </a:lnTo>
                  <a:lnTo>
                    <a:pt x="0" y="21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Shape 89"/>
            <p:cNvSpPr/>
            <p:nvPr/>
          </p:nvSpPr>
          <p:spPr>
            <a:xfrm>
              <a:off x="2152351" y="1398056"/>
              <a:ext cx="77788" cy="81890"/>
            </a:xfrm>
            <a:custGeom>
              <a:avLst/>
              <a:gdLst/>
              <a:ahLst/>
              <a:cxnLst/>
              <a:rect l="0" t="0" r="0" b="0"/>
              <a:pathLst>
                <a:path w="77788" h="81890">
                  <a:moveTo>
                    <a:pt x="41961" y="0"/>
                  </a:moveTo>
                  <a:cubicBezTo>
                    <a:pt x="52058" y="0"/>
                    <a:pt x="58522" y="2934"/>
                    <a:pt x="61583" y="7620"/>
                  </a:cubicBezTo>
                  <a:lnTo>
                    <a:pt x="61583" y="927"/>
                  </a:lnTo>
                  <a:lnTo>
                    <a:pt x="75438" y="927"/>
                  </a:lnTo>
                  <a:lnTo>
                    <a:pt x="75438" y="28778"/>
                  </a:lnTo>
                  <a:lnTo>
                    <a:pt x="59817" y="28778"/>
                  </a:lnTo>
                  <a:cubicBezTo>
                    <a:pt x="57938" y="21031"/>
                    <a:pt x="52058" y="16561"/>
                    <a:pt x="43358" y="16561"/>
                  </a:cubicBezTo>
                  <a:cubicBezTo>
                    <a:pt x="30086" y="16561"/>
                    <a:pt x="21844" y="27013"/>
                    <a:pt x="21844" y="41351"/>
                  </a:cubicBezTo>
                  <a:cubicBezTo>
                    <a:pt x="21844" y="54750"/>
                    <a:pt x="29731" y="65684"/>
                    <a:pt x="44298" y="65684"/>
                  </a:cubicBezTo>
                  <a:cubicBezTo>
                    <a:pt x="51003" y="65684"/>
                    <a:pt x="55931" y="63678"/>
                    <a:pt x="58750" y="61214"/>
                  </a:cubicBezTo>
                  <a:lnTo>
                    <a:pt x="58750" y="52641"/>
                  </a:lnTo>
                  <a:lnTo>
                    <a:pt x="42888" y="52641"/>
                  </a:lnTo>
                  <a:lnTo>
                    <a:pt x="42888" y="37478"/>
                  </a:lnTo>
                  <a:lnTo>
                    <a:pt x="77788" y="37478"/>
                  </a:lnTo>
                  <a:lnTo>
                    <a:pt x="77788" y="80835"/>
                  </a:lnTo>
                  <a:lnTo>
                    <a:pt x="61811" y="80835"/>
                  </a:lnTo>
                  <a:lnTo>
                    <a:pt x="61811" y="75197"/>
                  </a:lnTo>
                  <a:cubicBezTo>
                    <a:pt x="58166" y="78715"/>
                    <a:pt x="51930" y="81890"/>
                    <a:pt x="41123" y="81890"/>
                  </a:cubicBezTo>
                  <a:cubicBezTo>
                    <a:pt x="19266" y="81890"/>
                    <a:pt x="0" y="66141"/>
                    <a:pt x="0" y="41351"/>
                  </a:cubicBezTo>
                  <a:cubicBezTo>
                    <a:pt x="0" y="16802"/>
                    <a:pt x="19495" y="0"/>
                    <a:pt x="41961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Shape 90"/>
            <p:cNvSpPr/>
            <p:nvPr/>
          </p:nvSpPr>
          <p:spPr>
            <a:xfrm>
              <a:off x="2236475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Shape 91"/>
            <p:cNvSpPr/>
            <p:nvPr/>
          </p:nvSpPr>
          <p:spPr>
            <a:xfrm>
              <a:off x="2274087" y="1398056"/>
              <a:ext cx="76492" cy="81890"/>
            </a:xfrm>
            <a:custGeom>
              <a:avLst/>
              <a:gdLst/>
              <a:ahLst/>
              <a:cxnLst/>
              <a:rect l="0" t="0" r="0" b="0"/>
              <a:pathLst>
                <a:path w="76492" h="81890">
                  <a:moveTo>
                    <a:pt x="40424" y="0"/>
                  </a:moveTo>
                  <a:cubicBezTo>
                    <a:pt x="50394" y="0"/>
                    <a:pt x="58039" y="2934"/>
                    <a:pt x="61100" y="7506"/>
                  </a:cubicBezTo>
                  <a:lnTo>
                    <a:pt x="61100" y="927"/>
                  </a:lnTo>
                  <a:lnTo>
                    <a:pt x="75082" y="927"/>
                  </a:lnTo>
                  <a:lnTo>
                    <a:pt x="75082" y="28778"/>
                  </a:lnTo>
                  <a:lnTo>
                    <a:pt x="59334" y="28778"/>
                  </a:lnTo>
                  <a:cubicBezTo>
                    <a:pt x="57468" y="21031"/>
                    <a:pt x="51333" y="16675"/>
                    <a:pt x="42532" y="16675"/>
                  </a:cubicBezTo>
                  <a:cubicBezTo>
                    <a:pt x="29718" y="16675"/>
                    <a:pt x="22085" y="27013"/>
                    <a:pt x="22085" y="40881"/>
                  </a:cubicBezTo>
                  <a:cubicBezTo>
                    <a:pt x="22085" y="54750"/>
                    <a:pt x="30175" y="65443"/>
                    <a:pt x="42875" y="65443"/>
                  </a:cubicBezTo>
                  <a:cubicBezTo>
                    <a:pt x="53340" y="65443"/>
                    <a:pt x="59080" y="57214"/>
                    <a:pt x="60858" y="53454"/>
                  </a:cubicBezTo>
                  <a:lnTo>
                    <a:pt x="76492" y="62852"/>
                  </a:lnTo>
                  <a:cubicBezTo>
                    <a:pt x="68859" y="76136"/>
                    <a:pt x="57811" y="81890"/>
                    <a:pt x="41592" y="81890"/>
                  </a:cubicBezTo>
                  <a:cubicBezTo>
                    <a:pt x="18555" y="81890"/>
                    <a:pt x="0" y="66611"/>
                    <a:pt x="0" y="41351"/>
                  </a:cubicBezTo>
                  <a:cubicBezTo>
                    <a:pt x="0" y="17259"/>
                    <a:pt x="18669" y="0"/>
                    <a:pt x="40424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Shape 92"/>
            <p:cNvSpPr/>
            <p:nvPr/>
          </p:nvSpPr>
          <p:spPr>
            <a:xfrm>
              <a:off x="2352787" y="1398055"/>
              <a:ext cx="42888" cy="81890"/>
            </a:xfrm>
            <a:custGeom>
              <a:avLst/>
              <a:gdLst/>
              <a:ahLst/>
              <a:cxnLst/>
              <a:rect l="0" t="0" r="0" b="0"/>
              <a:pathLst>
                <a:path w="42888" h="81890">
                  <a:moveTo>
                    <a:pt x="42888" y="0"/>
                  </a:moveTo>
                  <a:lnTo>
                    <a:pt x="42888" y="17259"/>
                  </a:lnTo>
                  <a:cubicBezTo>
                    <a:pt x="29845" y="17259"/>
                    <a:pt x="22327" y="27368"/>
                    <a:pt x="22327" y="40881"/>
                  </a:cubicBezTo>
                  <a:cubicBezTo>
                    <a:pt x="22327" y="54394"/>
                    <a:pt x="29845" y="64617"/>
                    <a:pt x="42888" y="64617"/>
                  </a:cubicBezTo>
                  <a:lnTo>
                    <a:pt x="42888" y="81890"/>
                  </a:lnTo>
                  <a:cubicBezTo>
                    <a:pt x="19393" y="81890"/>
                    <a:pt x="0" y="64960"/>
                    <a:pt x="0" y="40881"/>
                  </a:cubicBezTo>
                  <a:cubicBezTo>
                    <a:pt x="0" y="16802"/>
                    <a:pt x="19393" y="0"/>
                    <a:pt x="42888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Shape 93"/>
            <p:cNvSpPr/>
            <p:nvPr/>
          </p:nvSpPr>
          <p:spPr>
            <a:xfrm>
              <a:off x="2395675" y="1398055"/>
              <a:ext cx="42901" cy="81890"/>
            </a:xfrm>
            <a:custGeom>
              <a:avLst/>
              <a:gdLst/>
              <a:ahLst/>
              <a:cxnLst/>
              <a:rect l="0" t="0" r="0" b="0"/>
              <a:pathLst>
                <a:path w="42901" h="81890">
                  <a:moveTo>
                    <a:pt x="0" y="0"/>
                  </a:moveTo>
                  <a:cubicBezTo>
                    <a:pt x="23495" y="0"/>
                    <a:pt x="42901" y="16802"/>
                    <a:pt x="42901" y="40881"/>
                  </a:cubicBezTo>
                  <a:cubicBezTo>
                    <a:pt x="42901" y="64960"/>
                    <a:pt x="23495" y="81890"/>
                    <a:pt x="0" y="81890"/>
                  </a:cubicBezTo>
                  <a:lnTo>
                    <a:pt x="0" y="64617"/>
                  </a:lnTo>
                  <a:cubicBezTo>
                    <a:pt x="13043" y="64617"/>
                    <a:pt x="20561" y="54394"/>
                    <a:pt x="20561" y="40881"/>
                  </a:cubicBezTo>
                  <a:cubicBezTo>
                    <a:pt x="20561" y="27368"/>
                    <a:pt x="13043" y="17259"/>
                    <a:pt x="0" y="172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Shape 94"/>
            <p:cNvSpPr/>
            <p:nvPr/>
          </p:nvSpPr>
          <p:spPr>
            <a:xfrm>
              <a:off x="2443013" y="1398044"/>
              <a:ext cx="59817" cy="82017"/>
            </a:xfrm>
            <a:custGeom>
              <a:avLst/>
              <a:gdLst/>
              <a:ahLst/>
              <a:cxnLst/>
              <a:rect l="0" t="0" r="0" b="0"/>
              <a:pathLst>
                <a:path w="59817" h="82017">
                  <a:moveTo>
                    <a:pt x="27483" y="0"/>
                  </a:moveTo>
                  <a:cubicBezTo>
                    <a:pt x="36182" y="0"/>
                    <a:pt x="40881" y="3048"/>
                    <a:pt x="42774" y="6350"/>
                  </a:cubicBezTo>
                  <a:lnTo>
                    <a:pt x="42774" y="940"/>
                  </a:lnTo>
                  <a:lnTo>
                    <a:pt x="56642" y="940"/>
                  </a:lnTo>
                  <a:lnTo>
                    <a:pt x="56642" y="25730"/>
                  </a:lnTo>
                  <a:lnTo>
                    <a:pt x="42532" y="25730"/>
                  </a:lnTo>
                  <a:cubicBezTo>
                    <a:pt x="40538" y="18682"/>
                    <a:pt x="35128" y="16218"/>
                    <a:pt x="29845" y="16218"/>
                  </a:cubicBezTo>
                  <a:cubicBezTo>
                    <a:pt x="24790" y="16218"/>
                    <a:pt x="21730" y="19152"/>
                    <a:pt x="21730" y="22441"/>
                  </a:cubicBezTo>
                  <a:cubicBezTo>
                    <a:pt x="21730" y="25616"/>
                    <a:pt x="23965" y="27724"/>
                    <a:pt x="27838" y="29032"/>
                  </a:cubicBezTo>
                  <a:lnTo>
                    <a:pt x="38430" y="32550"/>
                  </a:lnTo>
                  <a:cubicBezTo>
                    <a:pt x="54394" y="37833"/>
                    <a:pt x="59817" y="45479"/>
                    <a:pt x="59817" y="56756"/>
                  </a:cubicBezTo>
                  <a:cubicBezTo>
                    <a:pt x="59817" y="71438"/>
                    <a:pt x="50648" y="82017"/>
                    <a:pt x="32436" y="82017"/>
                  </a:cubicBezTo>
                  <a:cubicBezTo>
                    <a:pt x="24562" y="82017"/>
                    <a:pt x="17031" y="79311"/>
                    <a:pt x="13856" y="74511"/>
                  </a:cubicBezTo>
                  <a:lnTo>
                    <a:pt x="13856" y="80848"/>
                  </a:lnTo>
                  <a:lnTo>
                    <a:pt x="0" y="80848"/>
                  </a:lnTo>
                  <a:lnTo>
                    <a:pt x="0" y="54420"/>
                  </a:lnTo>
                  <a:lnTo>
                    <a:pt x="14326" y="54420"/>
                  </a:lnTo>
                  <a:cubicBezTo>
                    <a:pt x="16434" y="62509"/>
                    <a:pt x="22098" y="66040"/>
                    <a:pt x="29134" y="66040"/>
                  </a:cubicBezTo>
                  <a:cubicBezTo>
                    <a:pt x="35014" y="66040"/>
                    <a:pt x="39230" y="63106"/>
                    <a:pt x="39230" y="58991"/>
                  </a:cubicBezTo>
                  <a:cubicBezTo>
                    <a:pt x="39230" y="55004"/>
                    <a:pt x="36068" y="52883"/>
                    <a:pt x="30785" y="51117"/>
                  </a:cubicBezTo>
                  <a:lnTo>
                    <a:pt x="21387" y="47942"/>
                  </a:lnTo>
                  <a:cubicBezTo>
                    <a:pt x="9741" y="44069"/>
                    <a:pt x="1524" y="37122"/>
                    <a:pt x="1524" y="23863"/>
                  </a:cubicBezTo>
                  <a:cubicBezTo>
                    <a:pt x="1524" y="8103"/>
                    <a:pt x="14567" y="0"/>
                    <a:pt x="27483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95"/>
            <p:cNvSpPr/>
            <p:nvPr/>
          </p:nvSpPr>
          <p:spPr>
            <a:xfrm>
              <a:off x="2535814" y="1398982"/>
              <a:ext cx="76746" cy="79908"/>
            </a:xfrm>
            <a:custGeom>
              <a:avLst/>
              <a:gdLst/>
              <a:ahLst/>
              <a:cxnLst/>
              <a:rect l="0" t="0" r="0" b="0"/>
              <a:pathLst>
                <a:path w="76746" h="79908">
                  <a:moveTo>
                    <a:pt x="0" y="0"/>
                  </a:moveTo>
                  <a:lnTo>
                    <a:pt x="34785" y="0"/>
                  </a:lnTo>
                  <a:lnTo>
                    <a:pt x="34785" y="14338"/>
                  </a:lnTo>
                  <a:lnTo>
                    <a:pt x="28791" y="14338"/>
                  </a:lnTo>
                  <a:lnTo>
                    <a:pt x="40183" y="35839"/>
                  </a:lnTo>
                  <a:lnTo>
                    <a:pt x="52057" y="14338"/>
                  </a:lnTo>
                  <a:lnTo>
                    <a:pt x="46660" y="14338"/>
                  </a:lnTo>
                  <a:lnTo>
                    <a:pt x="46660" y="0"/>
                  </a:lnTo>
                  <a:lnTo>
                    <a:pt x="76746" y="0"/>
                  </a:lnTo>
                  <a:lnTo>
                    <a:pt x="76746" y="14338"/>
                  </a:lnTo>
                  <a:lnTo>
                    <a:pt x="70612" y="14338"/>
                  </a:lnTo>
                  <a:lnTo>
                    <a:pt x="48997" y="52413"/>
                  </a:lnTo>
                  <a:lnTo>
                    <a:pt x="48997" y="65570"/>
                  </a:lnTo>
                  <a:lnTo>
                    <a:pt x="54877" y="65570"/>
                  </a:lnTo>
                  <a:lnTo>
                    <a:pt x="54877" y="79908"/>
                  </a:lnTo>
                  <a:lnTo>
                    <a:pt x="21742" y="79908"/>
                  </a:lnTo>
                  <a:lnTo>
                    <a:pt x="21742" y="65570"/>
                  </a:lnTo>
                  <a:lnTo>
                    <a:pt x="27623" y="65570"/>
                  </a:lnTo>
                  <a:lnTo>
                    <a:pt x="27623" y="51600"/>
                  </a:lnTo>
                  <a:lnTo>
                    <a:pt x="5982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96"/>
            <p:cNvSpPr/>
            <p:nvPr/>
          </p:nvSpPr>
          <p:spPr>
            <a:xfrm>
              <a:off x="2644481" y="1398976"/>
              <a:ext cx="41135" cy="79921"/>
            </a:xfrm>
            <a:custGeom>
              <a:avLst/>
              <a:gdLst/>
              <a:ahLst/>
              <a:cxnLst/>
              <a:rect l="0" t="0" r="0" b="0"/>
              <a:pathLst>
                <a:path w="41135" h="79921">
                  <a:moveTo>
                    <a:pt x="0" y="0"/>
                  </a:moveTo>
                  <a:lnTo>
                    <a:pt x="36195" y="0"/>
                  </a:lnTo>
                  <a:lnTo>
                    <a:pt x="41135" y="829"/>
                  </a:lnTo>
                  <a:lnTo>
                    <a:pt x="41135" y="19513"/>
                  </a:lnTo>
                  <a:lnTo>
                    <a:pt x="33845" y="16459"/>
                  </a:lnTo>
                  <a:lnTo>
                    <a:pt x="27267" y="16459"/>
                  </a:lnTo>
                  <a:lnTo>
                    <a:pt x="27267" y="63462"/>
                  </a:lnTo>
                  <a:lnTo>
                    <a:pt x="33845" y="63462"/>
                  </a:lnTo>
                  <a:lnTo>
                    <a:pt x="41135" y="60409"/>
                  </a:lnTo>
                  <a:lnTo>
                    <a:pt x="41135" y="79092"/>
                  </a:lnTo>
                  <a:lnTo>
                    <a:pt x="36195" y="79921"/>
                  </a:lnTo>
                  <a:lnTo>
                    <a:pt x="0" y="79921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97"/>
            <p:cNvSpPr/>
            <p:nvPr/>
          </p:nvSpPr>
          <p:spPr>
            <a:xfrm>
              <a:off x="2685616" y="1399806"/>
              <a:ext cx="36081" cy="78263"/>
            </a:xfrm>
            <a:custGeom>
              <a:avLst/>
              <a:gdLst/>
              <a:ahLst/>
              <a:cxnLst/>
              <a:rect l="0" t="0" r="0" b="0"/>
              <a:pathLst>
                <a:path w="36081" h="78263">
                  <a:moveTo>
                    <a:pt x="0" y="0"/>
                  </a:moveTo>
                  <a:lnTo>
                    <a:pt x="11188" y="1878"/>
                  </a:lnTo>
                  <a:cubicBezTo>
                    <a:pt x="25965" y="7222"/>
                    <a:pt x="36081" y="20269"/>
                    <a:pt x="36081" y="39138"/>
                  </a:cubicBezTo>
                  <a:cubicBezTo>
                    <a:pt x="36081" y="57997"/>
                    <a:pt x="25965" y="71042"/>
                    <a:pt x="11188" y="76385"/>
                  </a:cubicBezTo>
                  <a:lnTo>
                    <a:pt x="0" y="78263"/>
                  </a:lnTo>
                  <a:lnTo>
                    <a:pt x="0" y="59580"/>
                  </a:lnTo>
                  <a:lnTo>
                    <a:pt x="8137" y="56172"/>
                  </a:lnTo>
                  <a:cubicBezTo>
                    <a:pt x="11811" y="52060"/>
                    <a:pt x="13868" y="46186"/>
                    <a:pt x="13868" y="39138"/>
                  </a:cubicBezTo>
                  <a:cubicBezTo>
                    <a:pt x="13868" y="32083"/>
                    <a:pt x="11811" y="26206"/>
                    <a:pt x="8137" y="22093"/>
                  </a:cubicBezTo>
                  <a:lnTo>
                    <a:pt x="0" y="18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Shape 98"/>
            <p:cNvSpPr/>
            <p:nvPr/>
          </p:nvSpPr>
          <p:spPr>
            <a:xfrm>
              <a:off x="2725438" y="1398988"/>
              <a:ext cx="63563" cy="79908"/>
            </a:xfrm>
            <a:custGeom>
              <a:avLst/>
              <a:gdLst/>
              <a:ahLst/>
              <a:cxnLst/>
              <a:rect l="0" t="0" r="0" b="0"/>
              <a:pathLst>
                <a:path w="63563" h="79908">
                  <a:moveTo>
                    <a:pt x="0" y="0"/>
                  </a:moveTo>
                  <a:lnTo>
                    <a:pt x="61913" y="0"/>
                  </a:lnTo>
                  <a:lnTo>
                    <a:pt x="61913" y="27140"/>
                  </a:lnTo>
                  <a:lnTo>
                    <a:pt x="45123" y="27140"/>
                  </a:lnTo>
                  <a:lnTo>
                    <a:pt x="45123" y="16091"/>
                  </a:lnTo>
                  <a:lnTo>
                    <a:pt x="27267" y="16091"/>
                  </a:lnTo>
                  <a:lnTo>
                    <a:pt x="27267" y="32423"/>
                  </a:lnTo>
                  <a:lnTo>
                    <a:pt x="46761" y="32423"/>
                  </a:lnTo>
                  <a:lnTo>
                    <a:pt x="46761" y="46888"/>
                  </a:lnTo>
                  <a:lnTo>
                    <a:pt x="27267" y="46888"/>
                  </a:lnTo>
                  <a:lnTo>
                    <a:pt x="27267" y="63690"/>
                  </a:lnTo>
                  <a:lnTo>
                    <a:pt x="46761" y="63690"/>
                  </a:lnTo>
                  <a:lnTo>
                    <a:pt x="46761" y="52057"/>
                  </a:lnTo>
                  <a:lnTo>
                    <a:pt x="63563" y="52057"/>
                  </a:lnTo>
                  <a:lnTo>
                    <a:pt x="63563" y="79908"/>
                  </a:lnTo>
                  <a:lnTo>
                    <a:pt x="0" y="79908"/>
                  </a:lnTo>
                  <a:lnTo>
                    <a:pt x="0" y="65557"/>
                  </a:lnTo>
                  <a:lnTo>
                    <a:pt x="5867" y="65557"/>
                  </a:lnTo>
                  <a:lnTo>
                    <a:pt x="5867" y="14325"/>
                  </a:lnTo>
                  <a:lnTo>
                    <a:pt x="0" y="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Shape 99"/>
            <p:cNvSpPr/>
            <p:nvPr/>
          </p:nvSpPr>
          <p:spPr>
            <a:xfrm>
              <a:off x="2794160" y="1398989"/>
              <a:ext cx="38017" cy="79896"/>
            </a:xfrm>
            <a:custGeom>
              <a:avLst/>
              <a:gdLst/>
              <a:ahLst/>
              <a:cxnLst/>
              <a:rect l="0" t="0" r="0" b="0"/>
              <a:pathLst>
                <a:path w="38017" h="79896">
                  <a:moveTo>
                    <a:pt x="0" y="0"/>
                  </a:moveTo>
                  <a:lnTo>
                    <a:pt x="38017" y="0"/>
                  </a:lnTo>
                  <a:lnTo>
                    <a:pt x="38017" y="16447"/>
                  </a:lnTo>
                  <a:lnTo>
                    <a:pt x="36893" y="16091"/>
                  </a:lnTo>
                  <a:lnTo>
                    <a:pt x="27267" y="16091"/>
                  </a:lnTo>
                  <a:lnTo>
                    <a:pt x="27267" y="38773"/>
                  </a:lnTo>
                  <a:lnTo>
                    <a:pt x="36893" y="38773"/>
                  </a:lnTo>
                  <a:lnTo>
                    <a:pt x="38017" y="38400"/>
                  </a:lnTo>
                  <a:lnTo>
                    <a:pt x="38017" y="54396"/>
                  </a:lnTo>
                  <a:lnTo>
                    <a:pt x="37706" y="53696"/>
                  </a:lnTo>
                  <a:lnTo>
                    <a:pt x="27267" y="53696"/>
                  </a:lnTo>
                  <a:lnTo>
                    <a:pt x="27267" y="65558"/>
                  </a:lnTo>
                  <a:lnTo>
                    <a:pt x="33718" y="65558"/>
                  </a:lnTo>
                  <a:lnTo>
                    <a:pt x="33718" y="79896"/>
                  </a:lnTo>
                  <a:lnTo>
                    <a:pt x="0" y="79896"/>
                  </a:lnTo>
                  <a:lnTo>
                    <a:pt x="0" y="65558"/>
                  </a:lnTo>
                  <a:lnTo>
                    <a:pt x="5880" y="65558"/>
                  </a:lnTo>
                  <a:lnTo>
                    <a:pt x="5880" y="14326"/>
                  </a:lnTo>
                  <a:lnTo>
                    <a:pt x="0" y="14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Shape 100"/>
            <p:cNvSpPr/>
            <p:nvPr/>
          </p:nvSpPr>
          <p:spPr>
            <a:xfrm>
              <a:off x="2832177" y="1398989"/>
              <a:ext cx="34373" cy="79896"/>
            </a:xfrm>
            <a:custGeom>
              <a:avLst/>
              <a:gdLst/>
              <a:ahLst/>
              <a:cxnLst/>
              <a:rect l="0" t="0" r="0" b="0"/>
              <a:pathLst>
                <a:path w="34373" h="79896">
                  <a:moveTo>
                    <a:pt x="0" y="0"/>
                  </a:moveTo>
                  <a:lnTo>
                    <a:pt x="172" y="0"/>
                  </a:lnTo>
                  <a:cubicBezTo>
                    <a:pt x="20504" y="0"/>
                    <a:pt x="31782" y="10808"/>
                    <a:pt x="31782" y="27140"/>
                  </a:cubicBezTo>
                  <a:cubicBezTo>
                    <a:pt x="31782" y="36195"/>
                    <a:pt x="26969" y="44056"/>
                    <a:pt x="18624" y="48756"/>
                  </a:cubicBezTo>
                  <a:lnTo>
                    <a:pt x="26969" y="65558"/>
                  </a:lnTo>
                  <a:lnTo>
                    <a:pt x="34373" y="65558"/>
                  </a:lnTo>
                  <a:lnTo>
                    <a:pt x="34373" y="79896"/>
                  </a:lnTo>
                  <a:lnTo>
                    <a:pt x="11335" y="79896"/>
                  </a:lnTo>
                  <a:lnTo>
                    <a:pt x="0" y="54396"/>
                  </a:lnTo>
                  <a:lnTo>
                    <a:pt x="0" y="38400"/>
                  </a:lnTo>
                  <a:lnTo>
                    <a:pt x="7594" y="35881"/>
                  </a:lnTo>
                  <a:cubicBezTo>
                    <a:pt x="9636" y="33928"/>
                    <a:pt x="10751" y="30963"/>
                    <a:pt x="10751" y="26912"/>
                  </a:cubicBezTo>
                  <a:cubicBezTo>
                    <a:pt x="10751" y="23381"/>
                    <a:pt x="9636" y="20676"/>
                    <a:pt x="7594" y="18853"/>
                  </a:cubicBezTo>
                  <a:lnTo>
                    <a:pt x="0" y="16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Shape 101"/>
            <p:cNvSpPr/>
            <p:nvPr/>
          </p:nvSpPr>
          <p:spPr>
            <a:xfrm>
              <a:off x="2870063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Shape 102"/>
            <p:cNvSpPr/>
            <p:nvPr/>
          </p:nvSpPr>
          <p:spPr>
            <a:xfrm>
              <a:off x="2906721" y="1398984"/>
              <a:ext cx="77089" cy="79908"/>
            </a:xfrm>
            <a:custGeom>
              <a:avLst/>
              <a:gdLst/>
              <a:ahLst/>
              <a:cxnLst/>
              <a:rect l="0" t="0" r="0" b="0"/>
              <a:pathLst>
                <a:path w="77089" h="79908">
                  <a:moveTo>
                    <a:pt x="0" y="0"/>
                  </a:moveTo>
                  <a:lnTo>
                    <a:pt x="34785" y="0"/>
                  </a:lnTo>
                  <a:lnTo>
                    <a:pt x="34785" y="14338"/>
                  </a:lnTo>
                  <a:lnTo>
                    <a:pt x="27622" y="14338"/>
                  </a:lnTo>
                  <a:lnTo>
                    <a:pt x="40411" y="49124"/>
                  </a:lnTo>
                  <a:lnTo>
                    <a:pt x="52756" y="14338"/>
                  </a:lnTo>
                  <a:lnTo>
                    <a:pt x="46761" y="14338"/>
                  </a:lnTo>
                  <a:lnTo>
                    <a:pt x="46761" y="0"/>
                  </a:lnTo>
                  <a:lnTo>
                    <a:pt x="77089" y="0"/>
                  </a:lnTo>
                  <a:lnTo>
                    <a:pt x="77089" y="14338"/>
                  </a:lnTo>
                  <a:lnTo>
                    <a:pt x="71209" y="14338"/>
                  </a:lnTo>
                  <a:lnTo>
                    <a:pt x="45123" y="79908"/>
                  </a:lnTo>
                  <a:lnTo>
                    <a:pt x="32067" y="79908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Shape 103"/>
            <p:cNvSpPr/>
            <p:nvPr/>
          </p:nvSpPr>
          <p:spPr>
            <a:xfrm>
              <a:off x="2975575" y="1398983"/>
              <a:ext cx="37891" cy="79908"/>
            </a:xfrm>
            <a:custGeom>
              <a:avLst/>
              <a:gdLst/>
              <a:ahLst/>
              <a:cxnLst/>
              <a:rect l="0" t="0" r="0" b="0"/>
              <a:pathLst>
                <a:path w="37891" h="79908">
                  <a:moveTo>
                    <a:pt x="15494" y="0"/>
                  </a:moveTo>
                  <a:lnTo>
                    <a:pt x="37891" y="0"/>
                  </a:lnTo>
                  <a:lnTo>
                    <a:pt x="37891" y="16816"/>
                  </a:lnTo>
                  <a:lnTo>
                    <a:pt x="29959" y="44539"/>
                  </a:lnTo>
                  <a:lnTo>
                    <a:pt x="37891" y="44539"/>
                  </a:lnTo>
                  <a:lnTo>
                    <a:pt x="37891" y="58636"/>
                  </a:lnTo>
                  <a:lnTo>
                    <a:pt x="25845" y="58636"/>
                  </a:lnTo>
                  <a:lnTo>
                    <a:pt x="23737" y="66154"/>
                  </a:lnTo>
                  <a:lnTo>
                    <a:pt x="30543" y="66154"/>
                  </a:lnTo>
                  <a:lnTo>
                    <a:pt x="30543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410" y="65570"/>
                  </a:lnTo>
                  <a:lnTo>
                    <a:pt x="21387" y="14325"/>
                  </a:lnTo>
                  <a:lnTo>
                    <a:pt x="15494" y="14325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Shape 104"/>
            <p:cNvSpPr/>
            <p:nvPr/>
          </p:nvSpPr>
          <p:spPr>
            <a:xfrm>
              <a:off x="3013465" y="1398983"/>
              <a:ext cx="41065" cy="79908"/>
            </a:xfrm>
            <a:custGeom>
              <a:avLst/>
              <a:gdLst/>
              <a:ahLst/>
              <a:cxnLst/>
              <a:rect l="0" t="0" r="0" b="0"/>
              <a:pathLst>
                <a:path w="41065" h="79908">
                  <a:moveTo>
                    <a:pt x="0" y="0"/>
                  </a:moveTo>
                  <a:lnTo>
                    <a:pt x="25673" y="0"/>
                  </a:lnTo>
                  <a:lnTo>
                    <a:pt x="25673" y="14325"/>
                  </a:lnTo>
                  <a:lnTo>
                    <a:pt x="19793" y="14325"/>
                  </a:lnTo>
                  <a:lnTo>
                    <a:pt x="35312" y="65570"/>
                  </a:lnTo>
                  <a:lnTo>
                    <a:pt x="41065" y="65570"/>
                  </a:lnTo>
                  <a:lnTo>
                    <a:pt x="41065" y="79908"/>
                  </a:lnTo>
                  <a:lnTo>
                    <a:pt x="7105" y="79908"/>
                  </a:lnTo>
                  <a:lnTo>
                    <a:pt x="7105" y="66154"/>
                  </a:lnTo>
                  <a:lnTo>
                    <a:pt x="13926" y="66154"/>
                  </a:lnTo>
                  <a:lnTo>
                    <a:pt x="11817" y="58636"/>
                  </a:lnTo>
                  <a:lnTo>
                    <a:pt x="0" y="58636"/>
                  </a:lnTo>
                  <a:lnTo>
                    <a:pt x="0" y="44539"/>
                  </a:lnTo>
                  <a:lnTo>
                    <a:pt x="7931" y="44539"/>
                  </a:lnTo>
                  <a:lnTo>
                    <a:pt x="171" y="16218"/>
                  </a:lnTo>
                  <a:lnTo>
                    <a:pt x="0" y="16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Shape 105"/>
            <p:cNvSpPr/>
            <p:nvPr/>
          </p:nvSpPr>
          <p:spPr>
            <a:xfrm>
              <a:off x="3059222" y="1398044"/>
              <a:ext cx="59804" cy="82017"/>
            </a:xfrm>
            <a:custGeom>
              <a:avLst/>
              <a:gdLst/>
              <a:ahLst/>
              <a:cxnLst/>
              <a:rect l="0" t="0" r="0" b="0"/>
              <a:pathLst>
                <a:path w="59804" h="82017">
                  <a:moveTo>
                    <a:pt x="27483" y="0"/>
                  </a:moveTo>
                  <a:cubicBezTo>
                    <a:pt x="36182" y="0"/>
                    <a:pt x="40881" y="3048"/>
                    <a:pt x="42774" y="6350"/>
                  </a:cubicBezTo>
                  <a:lnTo>
                    <a:pt x="42774" y="940"/>
                  </a:lnTo>
                  <a:lnTo>
                    <a:pt x="56642" y="940"/>
                  </a:lnTo>
                  <a:lnTo>
                    <a:pt x="56642" y="25730"/>
                  </a:lnTo>
                  <a:lnTo>
                    <a:pt x="42532" y="25730"/>
                  </a:lnTo>
                  <a:cubicBezTo>
                    <a:pt x="40538" y="18682"/>
                    <a:pt x="35128" y="16218"/>
                    <a:pt x="29845" y="16218"/>
                  </a:cubicBezTo>
                  <a:cubicBezTo>
                    <a:pt x="24790" y="16218"/>
                    <a:pt x="21730" y="19152"/>
                    <a:pt x="21730" y="22441"/>
                  </a:cubicBezTo>
                  <a:cubicBezTo>
                    <a:pt x="21730" y="25616"/>
                    <a:pt x="23965" y="27724"/>
                    <a:pt x="27838" y="29032"/>
                  </a:cubicBezTo>
                  <a:lnTo>
                    <a:pt x="38430" y="32550"/>
                  </a:lnTo>
                  <a:cubicBezTo>
                    <a:pt x="54394" y="37833"/>
                    <a:pt x="59804" y="45479"/>
                    <a:pt x="59804" y="56756"/>
                  </a:cubicBezTo>
                  <a:cubicBezTo>
                    <a:pt x="59804" y="71438"/>
                    <a:pt x="50648" y="82017"/>
                    <a:pt x="32436" y="82017"/>
                  </a:cubicBezTo>
                  <a:cubicBezTo>
                    <a:pt x="24562" y="82017"/>
                    <a:pt x="17031" y="79311"/>
                    <a:pt x="13856" y="74511"/>
                  </a:cubicBezTo>
                  <a:lnTo>
                    <a:pt x="13856" y="80848"/>
                  </a:lnTo>
                  <a:lnTo>
                    <a:pt x="0" y="80848"/>
                  </a:lnTo>
                  <a:lnTo>
                    <a:pt x="0" y="54420"/>
                  </a:lnTo>
                  <a:lnTo>
                    <a:pt x="14325" y="54420"/>
                  </a:lnTo>
                  <a:cubicBezTo>
                    <a:pt x="16434" y="62509"/>
                    <a:pt x="22098" y="66040"/>
                    <a:pt x="29134" y="66040"/>
                  </a:cubicBezTo>
                  <a:cubicBezTo>
                    <a:pt x="35014" y="66040"/>
                    <a:pt x="39230" y="63106"/>
                    <a:pt x="39230" y="58991"/>
                  </a:cubicBezTo>
                  <a:cubicBezTo>
                    <a:pt x="39230" y="55004"/>
                    <a:pt x="36068" y="52883"/>
                    <a:pt x="30785" y="51117"/>
                  </a:cubicBezTo>
                  <a:lnTo>
                    <a:pt x="21387" y="47942"/>
                  </a:lnTo>
                  <a:cubicBezTo>
                    <a:pt x="9741" y="44069"/>
                    <a:pt x="1524" y="37122"/>
                    <a:pt x="1524" y="23863"/>
                  </a:cubicBezTo>
                  <a:cubicBezTo>
                    <a:pt x="1524" y="8103"/>
                    <a:pt x="14567" y="0"/>
                    <a:pt x="27483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Shape 106"/>
            <p:cNvSpPr/>
            <p:nvPr/>
          </p:nvSpPr>
          <p:spPr>
            <a:xfrm>
              <a:off x="3152026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Shape 107"/>
            <p:cNvSpPr/>
            <p:nvPr/>
          </p:nvSpPr>
          <p:spPr>
            <a:xfrm>
              <a:off x="3188684" y="1398984"/>
              <a:ext cx="82728" cy="79908"/>
            </a:xfrm>
            <a:custGeom>
              <a:avLst/>
              <a:gdLst/>
              <a:ahLst/>
              <a:cxnLst/>
              <a:rect l="0" t="0" r="0" b="0"/>
              <a:pathLst>
                <a:path w="82728" h="79908">
                  <a:moveTo>
                    <a:pt x="0" y="0"/>
                  </a:moveTo>
                  <a:lnTo>
                    <a:pt x="27369" y="0"/>
                  </a:lnTo>
                  <a:lnTo>
                    <a:pt x="58865" y="43586"/>
                  </a:lnTo>
                  <a:lnTo>
                    <a:pt x="58865" y="14338"/>
                  </a:lnTo>
                  <a:lnTo>
                    <a:pt x="51702" y="14338"/>
                  </a:lnTo>
                  <a:lnTo>
                    <a:pt x="51702" y="0"/>
                  </a:lnTo>
                  <a:lnTo>
                    <a:pt x="82728" y="0"/>
                  </a:lnTo>
                  <a:lnTo>
                    <a:pt x="82728" y="14338"/>
                  </a:lnTo>
                  <a:lnTo>
                    <a:pt x="76835" y="14338"/>
                  </a:lnTo>
                  <a:lnTo>
                    <a:pt x="76835" y="79908"/>
                  </a:lnTo>
                  <a:lnTo>
                    <a:pt x="59449" y="79908"/>
                  </a:lnTo>
                  <a:lnTo>
                    <a:pt x="24194" y="31140"/>
                  </a:lnTo>
                  <a:lnTo>
                    <a:pt x="24194" y="65570"/>
                  </a:lnTo>
                  <a:lnTo>
                    <a:pt x="31014" y="65570"/>
                  </a:lnTo>
                  <a:lnTo>
                    <a:pt x="3101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Shape 108"/>
            <p:cNvSpPr/>
            <p:nvPr/>
          </p:nvSpPr>
          <p:spPr>
            <a:xfrm>
              <a:off x="3274913" y="1398992"/>
              <a:ext cx="68389" cy="79896"/>
            </a:xfrm>
            <a:custGeom>
              <a:avLst/>
              <a:gdLst/>
              <a:ahLst/>
              <a:cxnLst/>
              <a:rect l="0" t="0" r="0" b="0"/>
              <a:pathLst>
                <a:path w="68389" h="79896">
                  <a:moveTo>
                    <a:pt x="0" y="0"/>
                  </a:moveTo>
                  <a:lnTo>
                    <a:pt x="68389" y="0"/>
                  </a:lnTo>
                  <a:lnTo>
                    <a:pt x="68389" y="27838"/>
                  </a:lnTo>
                  <a:lnTo>
                    <a:pt x="52756" y="27838"/>
                  </a:lnTo>
                  <a:lnTo>
                    <a:pt x="52756" y="16675"/>
                  </a:lnTo>
                  <a:lnTo>
                    <a:pt x="44882" y="16675"/>
                  </a:lnTo>
                  <a:lnTo>
                    <a:pt x="44882" y="65557"/>
                  </a:lnTo>
                  <a:lnTo>
                    <a:pt x="50762" y="65557"/>
                  </a:lnTo>
                  <a:lnTo>
                    <a:pt x="50762" y="79896"/>
                  </a:lnTo>
                  <a:lnTo>
                    <a:pt x="17628" y="79896"/>
                  </a:lnTo>
                  <a:lnTo>
                    <a:pt x="17628" y="65557"/>
                  </a:lnTo>
                  <a:lnTo>
                    <a:pt x="23495" y="65557"/>
                  </a:lnTo>
                  <a:lnTo>
                    <a:pt x="23495" y="16675"/>
                  </a:lnTo>
                  <a:lnTo>
                    <a:pt x="15621" y="16675"/>
                  </a:lnTo>
                  <a:lnTo>
                    <a:pt x="15621" y="27838"/>
                  </a:lnTo>
                  <a:lnTo>
                    <a:pt x="0" y="27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Shape 109"/>
            <p:cNvSpPr/>
            <p:nvPr/>
          </p:nvSpPr>
          <p:spPr>
            <a:xfrm>
              <a:off x="3346817" y="1398988"/>
              <a:ext cx="63564" cy="79908"/>
            </a:xfrm>
            <a:custGeom>
              <a:avLst/>
              <a:gdLst/>
              <a:ahLst/>
              <a:cxnLst/>
              <a:rect l="0" t="0" r="0" b="0"/>
              <a:pathLst>
                <a:path w="63564" h="79908">
                  <a:moveTo>
                    <a:pt x="0" y="0"/>
                  </a:moveTo>
                  <a:lnTo>
                    <a:pt x="61913" y="0"/>
                  </a:lnTo>
                  <a:lnTo>
                    <a:pt x="61913" y="27140"/>
                  </a:lnTo>
                  <a:lnTo>
                    <a:pt x="45123" y="27140"/>
                  </a:lnTo>
                  <a:lnTo>
                    <a:pt x="45123" y="16091"/>
                  </a:lnTo>
                  <a:lnTo>
                    <a:pt x="27267" y="16091"/>
                  </a:lnTo>
                  <a:lnTo>
                    <a:pt x="27267" y="32423"/>
                  </a:lnTo>
                  <a:lnTo>
                    <a:pt x="46761" y="32423"/>
                  </a:lnTo>
                  <a:lnTo>
                    <a:pt x="46761" y="46888"/>
                  </a:lnTo>
                  <a:lnTo>
                    <a:pt x="27267" y="46888"/>
                  </a:lnTo>
                  <a:lnTo>
                    <a:pt x="27267" y="63690"/>
                  </a:lnTo>
                  <a:lnTo>
                    <a:pt x="46761" y="63690"/>
                  </a:lnTo>
                  <a:lnTo>
                    <a:pt x="46761" y="52057"/>
                  </a:lnTo>
                  <a:lnTo>
                    <a:pt x="63564" y="52057"/>
                  </a:lnTo>
                  <a:lnTo>
                    <a:pt x="63564" y="79908"/>
                  </a:lnTo>
                  <a:lnTo>
                    <a:pt x="0" y="79908"/>
                  </a:lnTo>
                  <a:lnTo>
                    <a:pt x="0" y="65557"/>
                  </a:lnTo>
                  <a:lnTo>
                    <a:pt x="5867" y="65557"/>
                  </a:lnTo>
                  <a:lnTo>
                    <a:pt x="5867" y="14325"/>
                  </a:lnTo>
                  <a:lnTo>
                    <a:pt x="0" y="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Shape 110"/>
            <p:cNvSpPr/>
            <p:nvPr/>
          </p:nvSpPr>
          <p:spPr>
            <a:xfrm>
              <a:off x="3415541" y="1398989"/>
              <a:ext cx="38011" cy="79896"/>
            </a:xfrm>
            <a:custGeom>
              <a:avLst/>
              <a:gdLst/>
              <a:ahLst/>
              <a:cxnLst/>
              <a:rect l="0" t="0" r="0" b="0"/>
              <a:pathLst>
                <a:path w="38011" h="79896">
                  <a:moveTo>
                    <a:pt x="0" y="0"/>
                  </a:moveTo>
                  <a:lnTo>
                    <a:pt x="38011" y="0"/>
                  </a:lnTo>
                  <a:lnTo>
                    <a:pt x="38011" y="16445"/>
                  </a:lnTo>
                  <a:lnTo>
                    <a:pt x="36893" y="16091"/>
                  </a:lnTo>
                  <a:lnTo>
                    <a:pt x="27267" y="16091"/>
                  </a:lnTo>
                  <a:lnTo>
                    <a:pt x="27267" y="38773"/>
                  </a:lnTo>
                  <a:lnTo>
                    <a:pt x="36893" y="38773"/>
                  </a:lnTo>
                  <a:lnTo>
                    <a:pt x="38011" y="38402"/>
                  </a:lnTo>
                  <a:lnTo>
                    <a:pt x="38011" y="54381"/>
                  </a:lnTo>
                  <a:lnTo>
                    <a:pt x="37706" y="53696"/>
                  </a:lnTo>
                  <a:lnTo>
                    <a:pt x="27267" y="53696"/>
                  </a:lnTo>
                  <a:lnTo>
                    <a:pt x="27267" y="65558"/>
                  </a:lnTo>
                  <a:lnTo>
                    <a:pt x="33718" y="65558"/>
                  </a:lnTo>
                  <a:lnTo>
                    <a:pt x="33718" y="79896"/>
                  </a:lnTo>
                  <a:lnTo>
                    <a:pt x="0" y="79896"/>
                  </a:lnTo>
                  <a:lnTo>
                    <a:pt x="0" y="65558"/>
                  </a:lnTo>
                  <a:lnTo>
                    <a:pt x="5880" y="65558"/>
                  </a:lnTo>
                  <a:lnTo>
                    <a:pt x="5880" y="14326"/>
                  </a:lnTo>
                  <a:lnTo>
                    <a:pt x="0" y="14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Shape 111"/>
            <p:cNvSpPr/>
            <p:nvPr/>
          </p:nvSpPr>
          <p:spPr>
            <a:xfrm>
              <a:off x="3453552" y="1398989"/>
              <a:ext cx="34379" cy="79896"/>
            </a:xfrm>
            <a:custGeom>
              <a:avLst/>
              <a:gdLst/>
              <a:ahLst/>
              <a:cxnLst/>
              <a:rect l="0" t="0" r="0" b="0"/>
              <a:pathLst>
                <a:path w="34379" h="79896">
                  <a:moveTo>
                    <a:pt x="0" y="0"/>
                  </a:moveTo>
                  <a:lnTo>
                    <a:pt x="178" y="0"/>
                  </a:lnTo>
                  <a:cubicBezTo>
                    <a:pt x="20511" y="0"/>
                    <a:pt x="31788" y="10808"/>
                    <a:pt x="31788" y="27140"/>
                  </a:cubicBezTo>
                  <a:cubicBezTo>
                    <a:pt x="31788" y="36195"/>
                    <a:pt x="26975" y="44056"/>
                    <a:pt x="18631" y="48756"/>
                  </a:cubicBezTo>
                  <a:lnTo>
                    <a:pt x="26975" y="65558"/>
                  </a:lnTo>
                  <a:lnTo>
                    <a:pt x="34379" y="65558"/>
                  </a:lnTo>
                  <a:lnTo>
                    <a:pt x="34379" y="79896"/>
                  </a:lnTo>
                  <a:lnTo>
                    <a:pt x="11341" y="79896"/>
                  </a:lnTo>
                  <a:lnTo>
                    <a:pt x="0" y="54381"/>
                  </a:lnTo>
                  <a:lnTo>
                    <a:pt x="0" y="38402"/>
                  </a:lnTo>
                  <a:lnTo>
                    <a:pt x="7595" y="35881"/>
                  </a:lnTo>
                  <a:cubicBezTo>
                    <a:pt x="9633" y="33928"/>
                    <a:pt x="10744" y="30963"/>
                    <a:pt x="10744" y="26912"/>
                  </a:cubicBezTo>
                  <a:cubicBezTo>
                    <a:pt x="10744" y="23381"/>
                    <a:pt x="9633" y="20676"/>
                    <a:pt x="7595" y="18853"/>
                  </a:cubicBezTo>
                  <a:lnTo>
                    <a:pt x="0" y="16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Shape 112"/>
            <p:cNvSpPr/>
            <p:nvPr/>
          </p:nvSpPr>
          <p:spPr>
            <a:xfrm>
              <a:off x="3491435" y="1398976"/>
              <a:ext cx="41135" cy="79921"/>
            </a:xfrm>
            <a:custGeom>
              <a:avLst/>
              <a:gdLst/>
              <a:ahLst/>
              <a:cxnLst/>
              <a:rect l="0" t="0" r="0" b="0"/>
              <a:pathLst>
                <a:path w="41135" h="79921">
                  <a:moveTo>
                    <a:pt x="0" y="0"/>
                  </a:moveTo>
                  <a:lnTo>
                    <a:pt x="36195" y="0"/>
                  </a:lnTo>
                  <a:lnTo>
                    <a:pt x="41135" y="829"/>
                  </a:lnTo>
                  <a:lnTo>
                    <a:pt x="41135" y="19513"/>
                  </a:lnTo>
                  <a:lnTo>
                    <a:pt x="33846" y="16459"/>
                  </a:lnTo>
                  <a:lnTo>
                    <a:pt x="27267" y="16459"/>
                  </a:lnTo>
                  <a:lnTo>
                    <a:pt x="27267" y="63462"/>
                  </a:lnTo>
                  <a:lnTo>
                    <a:pt x="33846" y="63462"/>
                  </a:lnTo>
                  <a:lnTo>
                    <a:pt x="41135" y="60409"/>
                  </a:lnTo>
                  <a:lnTo>
                    <a:pt x="41135" y="79092"/>
                  </a:lnTo>
                  <a:lnTo>
                    <a:pt x="36195" y="79921"/>
                  </a:lnTo>
                  <a:lnTo>
                    <a:pt x="0" y="79921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Shape 113"/>
            <p:cNvSpPr/>
            <p:nvPr/>
          </p:nvSpPr>
          <p:spPr>
            <a:xfrm>
              <a:off x="3532570" y="1399805"/>
              <a:ext cx="36081" cy="78263"/>
            </a:xfrm>
            <a:custGeom>
              <a:avLst/>
              <a:gdLst/>
              <a:ahLst/>
              <a:cxnLst/>
              <a:rect l="0" t="0" r="0" b="0"/>
              <a:pathLst>
                <a:path w="36081" h="78263">
                  <a:moveTo>
                    <a:pt x="0" y="0"/>
                  </a:moveTo>
                  <a:lnTo>
                    <a:pt x="11188" y="1878"/>
                  </a:lnTo>
                  <a:cubicBezTo>
                    <a:pt x="25965" y="7222"/>
                    <a:pt x="36081" y="20269"/>
                    <a:pt x="36081" y="39138"/>
                  </a:cubicBezTo>
                  <a:cubicBezTo>
                    <a:pt x="36081" y="57997"/>
                    <a:pt x="25965" y="71042"/>
                    <a:pt x="11188" y="76385"/>
                  </a:cubicBezTo>
                  <a:lnTo>
                    <a:pt x="0" y="78263"/>
                  </a:lnTo>
                  <a:lnTo>
                    <a:pt x="0" y="59580"/>
                  </a:lnTo>
                  <a:lnTo>
                    <a:pt x="8137" y="56172"/>
                  </a:lnTo>
                  <a:cubicBezTo>
                    <a:pt x="11811" y="52060"/>
                    <a:pt x="13868" y="46186"/>
                    <a:pt x="13868" y="39138"/>
                  </a:cubicBezTo>
                  <a:cubicBezTo>
                    <a:pt x="13868" y="32083"/>
                    <a:pt x="11811" y="26206"/>
                    <a:pt x="8137" y="22093"/>
                  </a:cubicBezTo>
                  <a:lnTo>
                    <a:pt x="0" y="18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Shape 114"/>
            <p:cNvSpPr/>
            <p:nvPr/>
          </p:nvSpPr>
          <p:spPr>
            <a:xfrm>
              <a:off x="3572391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Shape 115"/>
            <p:cNvSpPr/>
            <p:nvPr/>
          </p:nvSpPr>
          <p:spPr>
            <a:xfrm>
              <a:off x="3610807" y="1398044"/>
              <a:ext cx="59817" cy="82017"/>
            </a:xfrm>
            <a:custGeom>
              <a:avLst/>
              <a:gdLst/>
              <a:ahLst/>
              <a:cxnLst/>
              <a:rect l="0" t="0" r="0" b="0"/>
              <a:pathLst>
                <a:path w="59817" h="82017">
                  <a:moveTo>
                    <a:pt x="27483" y="0"/>
                  </a:moveTo>
                  <a:cubicBezTo>
                    <a:pt x="36182" y="0"/>
                    <a:pt x="40881" y="3048"/>
                    <a:pt x="42774" y="6350"/>
                  </a:cubicBezTo>
                  <a:lnTo>
                    <a:pt x="42774" y="940"/>
                  </a:lnTo>
                  <a:lnTo>
                    <a:pt x="56642" y="940"/>
                  </a:lnTo>
                  <a:lnTo>
                    <a:pt x="56642" y="25730"/>
                  </a:lnTo>
                  <a:lnTo>
                    <a:pt x="42532" y="25730"/>
                  </a:lnTo>
                  <a:cubicBezTo>
                    <a:pt x="40538" y="18682"/>
                    <a:pt x="35128" y="16218"/>
                    <a:pt x="29845" y="16218"/>
                  </a:cubicBezTo>
                  <a:cubicBezTo>
                    <a:pt x="24790" y="16218"/>
                    <a:pt x="21730" y="19152"/>
                    <a:pt x="21730" y="22441"/>
                  </a:cubicBezTo>
                  <a:cubicBezTo>
                    <a:pt x="21730" y="25616"/>
                    <a:pt x="23965" y="27724"/>
                    <a:pt x="27838" y="29032"/>
                  </a:cubicBezTo>
                  <a:lnTo>
                    <a:pt x="38430" y="32550"/>
                  </a:lnTo>
                  <a:cubicBezTo>
                    <a:pt x="54394" y="37833"/>
                    <a:pt x="59817" y="45479"/>
                    <a:pt x="59817" y="56756"/>
                  </a:cubicBezTo>
                  <a:cubicBezTo>
                    <a:pt x="59817" y="71438"/>
                    <a:pt x="50648" y="82017"/>
                    <a:pt x="32436" y="82017"/>
                  </a:cubicBezTo>
                  <a:cubicBezTo>
                    <a:pt x="24562" y="82017"/>
                    <a:pt x="17031" y="79311"/>
                    <a:pt x="13856" y="74511"/>
                  </a:cubicBezTo>
                  <a:lnTo>
                    <a:pt x="13856" y="80848"/>
                  </a:lnTo>
                  <a:lnTo>
                    <a:pt x="0" y="80848"/>
                  </a:lnTo>
                  <a:lnTo>
                    <a:pt x="0" y="54420"/>
                  </a:lnTo>
                  <a:lnTo>
                    <a:pt x="14325" y="54420"/>
                  </a:lnTo>
                  <a:cubicBezTo>
                    <a:pt x="16434" y="62509"/>
                    <a:pt x="22098" y="66040"/>
                    <a:pt x="29134" y="66040"/>
                  </a:cubicBezTo>
                  <a:cubicBezTo>
                    <a:pt x="35014" y="66040"/>
                    <a:pt x="39230" y="63106"/>
                    <a:pt x="39230" y="58991"/>
                  </a:cubicBezTo>
                  <a:cubicBezTo>
                    <a:pt x="39230" y="55004"/>
                    <a:pt x="36068" y="52883"/>
                    <a:pt x="30785" y="51117"/>
                  </a:cubicBezTo>
                  <a:lnTo>
                    <a:pt x="21387" y="47942"/>
                  </a:lnTo>
                  <a:cubicBezTo>
                    <a:pt x="9741" y="44069"/>
                    <a:pt x="1524" y="37122"/>
                    <a:pt x="1524" y="23863"/>
                  </a:cubicBezTo>
                  <a:cubicBezTo>
                    <a:pt x="1524" y="8103"/>
                    <a:pt x="14567" y="0"/>
                    <a:pt x="27483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Shape 116"/>
            <p:cNvSpPr/>
            <p:nvPr/>
          </p:nvSpPr>
          <p:spPr>
            <a:xfrm>
              <a:off x="3675547" y="1398056"/>
              <a:ext cx="76479" cy="81890"/>
            </a:xfrm>
            <a:custGeom>
              <a:avLst/>
              <a:gdLst/>
              <a:ahLst/>
              <a:cxnLst/>
              <a:rect l="0" t="0" r="0" b="0"/>
              <a:pathLst>
                <a:path w="76479" h="81890">
                  <a:moveTo>
                    <a:pt x="40424" y="0"/>
                  </a:moveTo>
                  <a:cubicBezTo>
                    <a:pt x="50393" y="0"/>
                    <a:pt x="58039" y="2934"/>
                    <a:pt x="61100" y="7506"/>
                  </a:cubicBezTo>
                  <a:lnTo>
                    <a:pt x="61100" y="927"/>
                  </a:lnTo>
                  <a:lnTo>
                    <a:pt x="75082" y="927"/>
                  </a:lnTo>
                  <a:lnTo>
                    <a:pt x="75082" y="28778"/>
                  </a:lnTo>
                  <a:lnTo>
                    <a:pt x="59334" y="28778"/>
                  </a:lnTo>
                  <a:cubicBezTo>
                    <a:pt x="57467" y="21031"/>
                    <a:pt x="51333" y="16675"/>
                    <a:pt x="42532" y="16675"/>
                  </a:cubicBezTo>
                  <a:cubicBezTo>
                    <a:pt x="29718" y="16675"/>
                    <a:pt x="22085" y="27013"/>
                    <a:pt x="22085" y="40881"/>
                  </a:cubicBezTo>
                  <a:cubicBezTo>
                    <a:pt x="22085" y="54750"/>
                    <a:pt x="30175" y="65443"/>
                    <a:pt x="42875" y="65443"/>
                  </a:cubicBezTo>
                  <a:cubicBezTo>
                    <a:pt x="53340" y="65443"/>
                    <a:pt x="59081" y="57214"/>
                    <a:pt x="60858" y="53454"/>
                  </a:cubicBezTo>
                  <a:lnTo>
                    <a:pt x="76479" y="62852"/>
                  </a:lnTo>
                  <a:cubicBezTo>
                    <a:pt x="68859" y="76136"/>
                    <a:pt x="57810" y="81890"/>
                    <a:pt x="41592" y="81890"/>
                  </a:cubicBezTo>
                  <a:cubicBezTo>
                    <a:pt x="18555" y="81890"/>
                    <a:pt x="0" y="66611"/>
                    <a:pt x="0" y="41351"/>
                  </a:cubicBezTo>
                  <a:cubicBezTo>
                    <a:pt x="0" y="17259"/>
                    <a:pt x="18669" y="0"/>
                    <a:pt x="40424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Shape 117"/>
            <p:cNvSpPr/>
            <p:nvPr/>
          </p:nvSpPr>
          <p:spPr>
            <a:xfrm>
              <a:off x="3756245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Shape 118"/>
            <p:cNvSpPr/>
            <p:nvPr/>
          </p:nvSpPr>
          <p:spPr>
            <a:xfrm>
              <a:off x="3792897" y="1398980"/>
              <a:ext cx="37783" cy="79908"/>
            </a:xfrm>
            <a:custGeom>
              <a:avLst/>
              <a:gdLst/>
              <a:ahLst/>
              <a:cxnLst/>
              <a:rect l="0" t="0" r="0" b="0"/>
              <a:pathLst>
                <a:path w="37783" h="79908">
                  <a:moveTo>
                    <a:pt x="0" y="0"/>
                  </a:moveTo>
                  <a:lnTo>
                    <a:pt x="37783" y="0"/>
                  </a:lnTo>
                  <a:lnTo>
                    <a:pt x="37783" y="16875"/>
                  </a:lnTo>
                  <a:lnTo>
                    <a:pt x="36436" y="16332"/>
                  </a:lnTo>
                  <a:lnTo>
                    <a:pt x="27267" y="16332"/>
                  </a:lnTo>
                  <a:lnTo>
                    <a:pt x="27267" y="40780"/>
                  </a:lnTo>
                  <a:lnTo>
                    <a:pt x="36436" y="40780"/>
                  </a:lnTo>
                  <a:lnTo>
                    <a:pt x="37783" y="40274"/>
                  </a:lnTo>
                  <a:lnTo>
                    <a:pt x="37783" y="56998"/>
                  </a:lnTo>
                  <a:lnTo>
                    <a:pt x="27267" y="56998"/>
                  </a:lnTo>
                  <a:lnTo>
                    <a:pt x="27267" y="65570"/>
                  </a:lnTo>
                  <a:lnTo>
                    <a:pt x="36080" y="65570"/>
                  </a:lnTo>
                  <a:lnTo>
                    <a:pt x="36080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Shape 119"/>
            <p:cNvSpPr/>
            <p:nvPr/>
          </p:nvSpPr>
          <p:spPr>
            <a:xfrm>
              <a:off x="3830680" y="1398980"/>
              <a:ext cx="32017" cy="56998"/>
            </a:xfrm>
            <a:custGeom>
              <a:avLst/>
              <a:gdLst/>
              <a:ahLst/>
              <a:cxnLst/>
              <a:rect l="0" t="0" r="0" b="0"/>
              <a:pathLst>
                <a:path w="32017" h="56998">
                  <a:moveTo>
                    <a:pt x="0" y="0"/>
                  </a:moveTo>
                  <a:lnTo>
                    <a:pt x="419" y="0"/>
                  </a:lnTo>
                  <a:cubicBezTo>
                    <a:pt x="20739" y="0"/>
                    <a:pt x="32017" y="11989"/>
                    <a:pt x="32017" y="28334"/>
                  </a:cubicBezTo>
                  <a:cubicBezTo>
                    <a:pt x="32017" y="44653"/>
                    <a:pt x="20739" y="56998"/>
                    <a:pt x="419" y="56998"/>
                  </a:cubicBezTo>
                  <a:lnTo>
                    <a:pt x="0" y="56998"/>
                  </a:lnTo>
                  <a:lnTo>
                    <a:pt x="0" y="40274"/>
                  </a:lnTo>
                  <a:lnTo>
                    <a:pt x="7227" y="37562"/>
                  </a:lnTo>
                  <a:cubicBezTo>
                    <a:pt x="9312" y="35490"/>
                    <a:pt x="10515" y="32493"/>
                    <a:pt x="10515" y="28791"/>
                  </a:cubicBezTo>
                  <a:cubicBezTo>
                    <a:pt x="10515" y="25095"/>
                    <a:pt x="9312" y="21981"/>
                    <a:pt x="7227" y="19790"/>
                  </a:cubicBezTo>
                  <a:lnTo>
                    <a:pt x="0" y="16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Shape 120"/>
            <p:cNvSpPr/>
            <p:nvPr/>
          </p:nvSpPr>
          <p:spPr>
            <a:xfrm>
              <a:off x="3866210" y="1398984"/>
              <a:ext cx="61227" cy="79908"/>
            </a:xfrm>
            <a:custGeom>
              <a:avLst/>
              <a:gdLst/>
              <a:ahLst/>
              <a:cxnLst/>
              <a:rect l="0" t="0" r="0" b="0"/>
              <a:pathLst>
                <a:path w="61227" h="79908">
                  <a:moveTo>
                    <a:pt x="0" y="0"/>
                  </a:moveTo>
                  <a:lnTo>
                    <a:pt x="33718" y="0"/>
                  </a:lnTo>
                  <a:lnTo>
                    <a:pt x="33718" y="14338"/>
                  </a:lnTo>
                  <a:lnTo>
                    <a:pt x="27254" y="14338"/>
                  </a:lnTo>
                  <a:lnTo>
                    <a:pt x="27254" y="63221"/>
                  </a:lnTo>
                  <a:lnTo>
                    <a:pt x="44412" y="63221"/>
                  </a:lnTo>
                  <a:lnTo>
                    <a:pt x="44412" y="50889"/>
                  </a:lnTo>
                  <a:lnTo>
                    <a:pt x="61227" y="50889"/>
                  </a:lnTo>
                  <a:lnTo>
                    <a:pt x="61227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Shape 121"/>
            <p:cNvSpPr/>
            <p:nvPr/>
          </p:nvSpPr>
          <p:spPr>
            <a:xfrm>
              <a:off x="3930942" y="1398984"/>
              <a:ext cx="33134" cy="79908"/>
            </a:xfrm>
            <a:custGeom>
              <a:avLst/>
              <a:gdLst/>
              <a:ahLst/>
              <a:cxnLst/>
              <a:rect l="0" t="0" r="0" b="0"/>
              <a:pathLst>
                <a:path w="33134" h="79908">
                  <a:moveTo>
                    <a:pt x="0" y="0"/>
                  </a:moveTo>
                  <a:lnTo>
                    <a:pt x="33134" y="0"/>
                  </a:lnTo>
                  <a:lnTo>
                    <a:pt x="33134" y="14338"/>
                  </a:lnTo>
                  <a:lnTo>
                    <a:pt x="27254" y="14338"/>
                  </a:lnTo>
                  <a:lnTo>
                    <a:pt x="27254" y="65570"/>
                  </a:lnTo>
                  <a:lnTo>
                    <a:pt x="33134" y="65570"/>
                  </a:lnTo>
                  <a:lnTo>
                    <a:pt x="3313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Shape 122"/>
            <p:cNvSpPr/>
            <p:nvPr/>
          </p:nvSpPr>
          <p:spPr>
            <a:xfrm>
              <a:off x="3967601" y="1398984"/>
              <a:ext cx="82728" cy="79908"/>
            </a:xfrm>
            <a:custGeom>
              <a:avLst/>
              <a:gdLst/>
              <a:ahLst/>
              <a:cxnLst/>
              <a:rect l="0" t="0" r="0" b="0"/>
              <a:pathLst>
                <a:path w="82728" h="79908">
                  <a:moveTo>
                    <a:pt x="0" y="0"/>
                  </a:moveTo>
                  <a:lnTo>
                    <a:pt x="27369" y="0"/>
                  </a:lnTo>
                  <a:lnTo>
                    <a:pt x="58865" y="43586"/>
                  </a:lnTo>
                  <a:lnTo>
                    <a:pt x="58865" y="14338"/>
                  </a:lnTo>
                  <a:lnTo>
                    <a:pt x="51702" y="14338"/>
                  </a:lnTo>
                  <a:lnTo>
                    <a:pt x="51702" y="0"/>
                  </a:lnTo>
                  <a:lnTo>
                    <a:pt x="82728" y="0"/>
                  </a:lnTo>
                  <a:lnTo>
                    <a:pt x="82728" y="14338"/>
                  </a:lnTo>
                  <a:lnTo>
                    <a:pt x="76835" y="14338"/>
                  </a:lnTo>
                  <a:lnTo>
                    <a:pt x="76835" y="79908"/>
                  </a:lnTo>
                  <a:lnTo>
                    <a:pt x="59449" y="79908"/>
                  </a:lnTo>
                  <a:lnTo>
                    <a:pt x="24194" y="31140"/>
                  </a:lnTo>
                  <a:lnTo>
                    <a:pt x="24194" y="65570"/>
                  </a:lnTo>
                  <a:lnTo>
                    <a:pt x="31014" y="65570"/>
                  </a:lnTo>
                  <a:lnTo>
                    <a:pt x="31014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880" y="65570"/>
                  </a:lnTo>
                  <a:lnTo>
                    <a:pt x="5880" y="14338"/>
                  </a:lnTo>
                  <a:lnTo>
                    <a:pt x="0" y="14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Shape 123"/>
            <p:cNvSpPr/>
            <p:nvPr/>
          </p:nvSpPr>
          <p:spPr>
            <a:xfrm>
              <a:off x="4050902" y="1398983"/>
              <a:ext cx="37890" cy="79908"/>
            </a:xfrm>
            <a:custGeom>
              <a:avLst/>
              <a:gdLst/>
              <a:ahLst/>
              <a:cxnLst/>
              <a:rect l="0" t="0" r="0" b="0"/>
              <a:pathLst>
                <a:path w="37890" h="79908">
                  <a:moveTo>
                    <a:pt x="15494" y="0"/>
                  </a:moveTo>
                  <a:lnTo>
                    <a:pt x="37890" y="0"/>
                  </a:lnTo>
                  <a:lnTo>
                    <a:pt x="37890" y="16818"/>
                  </a:lnTo>
                  <a:lnTo>
                    <a:pt x="29959" y="44539"/>
                  </a:lnTo>
                  <a:lnTo>
                    <a:pt x="37890" y="44539"/>
                  </a:lnTo>
                  <a:lnTo>
                    <a:pt x="37890" y="58636"/>
                  </a:lnTo>
                  <a:lnTo>
                    <a:pt x="25845" y="58636"/>
                  </a:lnTo>
                  <a:lnTo>
                    <a:pt x="23737" y="66154"/>
                  </a:lnTo>
                  <a:lnTo>
                    <a:pt x="30543" y="66154"/>
                  </a:lnTo>
                  <a:lnTo>
                    <a:pt x="30543" y="79908"/>
                  </a:lnTo>
                  <a:lnTo>
                    <a:pt x="0" y="79908"/>
                  </a:lnTo>
                  <a:lnTo>
                    <a:pt x="0" y="65570"/>
                  </a:lnTo>
                  <a:lnTo>
                    <a:pt x="5410" y="65570"/>
                  </a:lnTo>
                  <a:lnTo>
                    <a:pt x="21387" y="14325"/>
                  </a:lnTo>
                  <a:lnTo>
                    <a:pt x="15494" y="14325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Shape 124"/>
            <p:cNvSpPr/>
            <p:nvPr/>
          </p:nvSpPr>
          <p:spPr>
            <a:xfrm>
              <a:off x="4088793" y="1398983"/>
              <a:ext cx="41066" cy="79908"/>
            </a:xfrm>
            <a:custGeom>
              <a:avLst/>
              <a:gdLst/>
              <a:ahLst/>
              <a:cxnLst/>
              <a:rect l="0" t="0" r="0" b="0"/>
              <a:pathLst>
                <a:path w="41066" h="79908">
                  <a:moveTo>
                    <a:pt x="0" y="0"/>
                  </a:moveTo>
                  <a:lnTo>
                    <a:pt x="25673" y="0"/>
                  </a:lnTo>
                  <a:lnTo>
                    <a:pt x="25673" y="14325"/>
                  </a:lnTo>
                  <a:lnTo>
                    <a:pt x="19793" y="14325"/>
                  </a:lnTo>
                  <a:lnTo>
                    <a:pt x="35313" y="65570"/>
                  </a:lnTo>
                  <a:lnTo>
                    <a:pt x="41066" y="65570"/>
                  </a:lnTo>
                  <a:lnTo>
                    <a:pt x="41066" y="79908"/>
                  </a:lnTo>
                  <a:lnTo>
                    <a:pt x="7106" y="79908"/>
                  </a:lnTo>
                  <a:lnTo>
                    <a:pt x="7106" y="66154"/>
                  </a:lnTo>
                  <a:lnTo>
                    <a:pt x="13938" y="66154"/>
                  </a:lnTo>
                  <a:lnTo>
                    <a:pt x="11817" y="58636"/>
                  </a:lnTo>
                  <a:lnTo>
                    <a:pt x="0" y="58636"/>
                  </a:lnTo>
                  <a:lnTo>
                    <a:pt x="0" y="44539"/>
                  </a:lnTo>
                  <a:lnTo>
                    <a:pt x="7931" y="44539"/>
                  </a:lnTo>
                  <a:lnTo>
                    <a:pt x="172" y="16218"/>
                  </a:lnTo>
                  <a:lnTo>
                    <a:pt x="0" y="16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Shape 125"/>
            <p:cNvSpPr/>
            <p:nvPr/>
          </p:nvSpPr>
          <p:spPr>
            <a:xfrm>
              <a:off x="4133370" y="1398989"/>
              <a:ext cx="38011" cy="79896"/>
            </a:xfrm>
            <a:custGeom>
              <a:avLst/>
              <a:gdLst/>
              <a:ahLst/>
              <a:cxnLst/>
              <a:rect l="0" t="0" r="0" b="0"/>
              <a:pathLst>
                <a:path w="38011" h="79896">
                  <a:moveTo>
                    <a:pt x="0" y="0"/>
                  </a:moveTo>
                  <a:lnTo>
                    <a:pt x="38011" y="0"/>
                  </a:lnTo>
                  <a:lnTo>
                    <a:pt x="38011" y="16445"/>
                  </a:lnTo>
                  <a:lnTo>
                    <a:pt x="36893" y="16091"/>
                  </a:lnTo>
                  <a:lnTo>
                    <a:pt x="27267" y="16091"/>
                  </a:lnTo>
                  <a:lnTo>
                    <a:pt x="27267" y="38773"/>
                  </a:lnTo>
                  <a:lnTo>
                    <a:pt x="36893" y="38773"/>
                  </a:lnTo>
                  <a:lnTo>
                    <a:pt x="38011" y="38402"/>
                  </a:lnTo>
                  <a:lnTo>
                    <a:pt x="38011" y="54382"/>
                  </a:lnTo>
                  <a:lnTo>
                    <a:pt x="37706" y="53696"/>
                  </a:lnTo>
                  <a:lnTo>
                    <a:pt x="27267" y="53696"/>
                  </a:lnTo>
                  <a:lnTo>
                    <a:pt x="27267" y="65558"/>
                  </a:lnTo>
                  <a:lnTo>
                    <a:pt x="33718" y="65558"/>
                  </a:lnTo>
                  <a:lnTo>
                    <a:pt x="33718" y="79896"/>
                  </a:lnTo>
                  <a:lnTo>
                    <a:pt x="0" y="79896"/>
                  </a:lnTo>
                  <a:lnTo>
                    <a:pt x="0" y="65558"/>
                  </a:lnTo>
                  <a:lnTo>
                    <a:pt x="5880" y="65558"/>
                  </a:lnTo>
                  <a:lnTo>
                    <a:pt x="5880" y="14326"/>
                  </a:lnTo>
                  <a:lnTo>
                    <a:pt x="0" y="14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Shape 126"/>
            <p:cNvSpPr/>
            <p:nvPr/>
          </p:nvSpPr>
          <p:spPr>
            <a:xfrm>
              <a:off x="4171382" y="1398989"/>
              <a:ext cx="34379" cy="79896"/>
            </a:xfrm>
            <a:custGeom>
              <a:avLst/>
              <a:gdLst/>
              <a:ahLst/>
              <a:cxnLst/>
              <a:rect l="0" t="0" r="0" b="0"/>
              <a:pathLst>
                <a:path w="34379" h="79896">
                  <a:moveTo>
                    <a:pt x="0" y="0"/>
                  </a:moveTo>
                  <a:lnTo>
                    <a:pt x="165" y="0"/>
                  </a:lnTo>
                  <a:cubicBezTo>
                    <a:pt x="20510" y="0"/>
                    <a:pt x="31788" y="10808"/>
                    <a:pt x="31788" y="27140"/>
                  </a:cubicBezTo>
                  <a:cubicBezTo>
                    <a:pt x="31788" y="36195"/>
                    <a:pt x="26975" y="44056"/>
                    <a:pt x="18618" y="48756"/>
                  </a:cubicBezTo>
                  <a:lnTo>
                    <a:pt x="26975" y="65558"/>
                  </a:lnTo>
                  <a:lnTo>
                    <a:pt x="34379" y="65558"/>
                  </a:lnTo>
                  <a:lnTo>
                    <a:pt x="34379" y="79896"/>
                  </a:lnTo>
                  <a:lnTo>
                    <a:pt x="11341" y="79896"/>
                  </a:lnTo>
                  <a:lnTo>
                    <a:pt x="0" y="54382"/>
                  </a:lnTo>
                  <a:lnTo>
                    <a:pt x="0" y="38402"/>
                  </a:lnTo>
                  <a:lnTo>
                    <a:pt x="7594" y="35881"/>
                  </a:lnTo>
                  <a:cubicBezTo>
                    <a:pt x="9633" y="33928"/>
                    <a:pt x="10744" y="30963"/>
                    <a:pt x="10744" y="26912"/>
                  </a:cubicBezTo>
                  <a:cubicBezTo>
                    <a:pt x="10744" y="23381"/>
                    <a:pt x="9633" y="20676"/>
                    <a:pt x="7594" y="18853"/>
                  </a:cubicBezTo>
                  <a:lnTo>
                    <a:pt x="0" y="16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Shape 127"/>
            <p:cNvSpPr/>
            <p:nvPr/>
          </p:nvSpPr>
          <p:spPr>
            <a:xfrm>
              <a:off x="4209273" y="1398988"/>
              <a:ext cx="63564" cy="79908"/>
            </a:xfrm>
            <a:custGeom>
              <a:avLst/>
              <a:gdLst/>
              <a:ahLst/>
              <a:cxnLst/>
              <a:rect l="0" t="0" r="0" b="0"/>
              <a:pathLst>
                <a:path w="63564" h="79908">
                  <a:moveTo>
                    <a:pt x="0" y="0"/>
                  </a:moveTo>
                  <a:lnTo>
                    <a:pt x="61913" y="0"/>
                  </a:lnTo>
                  <a:lnTo>
                    <a:pt x="61913" y="27140"/>
                  </a:lnTo>
                  <a:lnTo>
                    <a:pt x="45123" y="27140"/>
                  </a:lnTo>
                  <a:lnTo>
                    <a:pt x="45123" y="16091"/>
                  </a:lnTo>
                  <a:lnTo>
                    <a:pt x="27267" y="16091"/>
                  </a:lnTo>
                  <a:lnTo>
                    <a:pt x="27267" y="32423"/>
                  </a:lnTo>
                  <a:lnTo>
                    <a:pt x="46761" y="32423"/>
                  </a:lnTo>
                  <a:lnTo>
                    <a:pt x="46761" y="46888"/>
                  </a:lnTo>
                  <a:lnTo>
                    <a:pt x="27267" y="46888"/>
                  </a:lnTo>
                  <a:lnTo>
                    <a:pt x="27267" y="63690"/>
                  </a:lnTo>
                  <a:lnTo>
                    <a:pt x="46761" y="63690"/>
                  </a:lnTo>
                  <a:lnTo>
                    <a:pt x="46761" y="52057"/>
                  </a:lnTo>
                  <a:lnTo>
                    <a:pt x="63564" y="52057"/>
                  </a:lnTo>
                  <a:lnTo>
                    <a:pt x="63564" y="79908"/>
                  </a:lnTo>
                  <a:lnTo>
                    <a:pt x="0" y="79908"/>
                  </a:lnTo>
                  <a:lnTo>
                    <a:pt x="0" y="65557"/>
                  </a:lnTo>
                  <a:lnTo>
                    <a:pt x="5867" y="65557"/>
                  </a:lnTo>
                  <a:lnTo>
                    <a:pt x="5867" y="14325"/>
                  </a:lnTo>
                  <a:lnTo>
                    <a:pt x="0" y="1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Shape 128"/>
            <p:cNvSpPr/>
            <p:nvPr/>
          </p:nvSpPr>
          <p:spPr>
            <a:xfrm>
              <a:off x="4278002" y="1398044"/>
              <a:ext cx="59804" cy="82017"/>
            </a:xfrm>
            <a:custGeom>
              <a:avLst/>
              <a:gdLst/>
              <a:ahLst/>
              <a:cxnLst/>
              <a:rect l="0" t="0" r="0" b="0"/>
              <a:pathLst>
                <a:path w="59804" h="82017">
                  <a:moveTo>
                    <a:pt x="27496" y="0"/>
                  </a:moveTo>
                  <a:cubicBezTo>
                    <a:pt x="36182" y="0"/>
                    <a:pt x="40881" y="3048"/>
                    <a:pt x="42774" y="6350"/>
                  </a:cubicBezTo>
                  <a:lnTo>
                    <a:pt x="42774" y="940"/>
                  </a:lnTo>
                  <a:lnTo>
                    <a:pt x="56642" y="940"/>
                  </a:lnTo>
                  <a:lnTo>
                    <a:pt x="56642" y="25730"/>
                  </a:lnTo>
                  <a:lnTo>
                    <a:pt x="42532" y="25730"/>
                  </a:lnTo>
                  <a:cubicBezTo>
                    <a:pt x="40538" y="18682"/>
                    <a:pt x="35128" y="16218"/>
                    <a:pt x="29845" y="16218"/>
                  </a:cubicBezTo>
                  <a:cubicBezTo>
                    <a:pt x="24790" y="16218"/>
                    <a:pt x="21730" y="19152"/>
                    <a:pt x="21730" y="22441"/>
                  </a:cubicBezTo>
                  <a:cubicBezTo>
                    <a:pt x="21730" y="25616"/>
                    <a:pt x="23965" y="27724"/>
                    <a:pt x="27838" y="29032"/>
                  </a:cubicBezTo>
                  <a:lnTo>
                    <a:pt x="38430" y="32550"/>
                  </a:lnTo>
                  <a:cubicBezTo>
                    <a:pt x="54394" y="37833"/>
                    <a:pt x="59804" y="45479"/>
                    <a:pt x="59804" y="56756"/>
                  </a:cubicBezTo>
                  <a:cubicBezTo>
                    <a:pt x="59804" y="71438"/>
                    <a:pt x="50648" y="82017"/>
                    <a:pt x="32436" y="82017"/>
                  </a:cubicBezTo>
                  <a:cubicBezTo>
                    <a:pt x="24562" y="82017"/>
                    <a:pt x="17031" y="79311"/>
                    <a:pt x="13856" y="74511"/>
                  </a:cubicBezTo>
                  <a:lnTo>
                    <a:pt x="13856" y="80848"/>
                  </a:lnTo>
                  <a:lnTo>
                    <a:pt x="0" y="80848"/>
                  </a:lnTo>
                  <a:lnTo>
                    <a:pt x="0" y="54420"/>
                  </a:lnTo>
                  <a:lnTo>
                    <a:pt x="14325" y="54420"/>
                  </a:lnTo>
                  <a:cubicBezTo>
                    <a:pt x="16447" y="62509"/>
                    <a:pt x="22098" y="66040"/>
                    <a:pt x="29134" y="66040"/>
                  </a:cubicBezTo>
                  <a:cubicBezTo>
                    <a:pt x="35014" y="66040"/>
                    <a:pt x="39230" y="63106"/>
                    <a:pt x="39230" y="58991"/>
                  </a:cubicBezTo>
                  <a:cubicBezTo>
                    <a:pt x="39230" y="55004"/>
                    <a:pt x="36068" y="52883"/>
                    <a:pt x="30785" y="51117"/>
                  </a:cubicBezTo>
                  <a:lnTo>
                    <a:pt x="21387" y="47942"/>
                  </a:lnTo>
                  <a:cubicBezTo>
                    <a:pt x="9741" y="44069"/>
                    <a:pt x="1524" y="37122"/>
                    <a:pt x="1524" y="23863"/>
                  </a:cubicBezTo>
                  <a:cubicBezTo>
                    <a:pt x="1524" y="8103"/>
                    <a:pt x="14567" y="0"/>
                    <a:pt x="27496" y="0"/>
                  </a:cubicBez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Shape 129"/>
            <p:cNvSpPr/>
            <p:nvPr/>
          </p:nvSpPr>
          <p:spPr>
            <a:xfrm>
              <a:off x="480993" y="60954"/>
              <a:ext cx="54966" cy="58103"/>
            </a:xfrm>
            <a:custGeom>
              <a:avLst/>
              <a:gdLst/>
              <a:ahLst/>
              <a:cxnLst/>
              <a:rect l="0" t="0" r="0" b="0"/>
              <a:pathLst>
                <a:path w="54966" h="58103">
                  <a:moveTo>
                    <a:pt x="0" y="0"/>
                  </a:moveTo>
                  <a:lnTo>
                    <a:pt x="20892" y="0"/>
                  </a:lnTo>
                  <a:lnTo>
                    <a:pt x="20892" y="8268"/>
                  </a:lnTo>
                  <a:lnTo>
                    <a:pt x="16345" y="8268"/>
                  </a:lnTo>
                  <a:lnTo>
                    <a:pt x="16345" y="37186"/>
                  </a:lnTo>
                  <a:cubicBezTo>
                    <a:pt x="16345" y="45542"/>
                    <a:pt x="20396" y="48743"/>
                    <a:pt x="27826" y="48743"/>
                  </a:cubicBezTo>
                  <a:cubicBezTo>
                    <a:pt x="35243" y="48743"/>
                    <a:pt x="39548" y="45542"/>
                    <a:pt x="39548" y="37186"/>
                  </a:cubicBezTo>
                  <a:lnTo>
                    <a:pt x="39548" y="8268"/>
                  </a:lnTo>
                  <a:lnTo>
                    <a:pt x="34989" y="8268"/>
                  </a:lnTo>
                  <a:lnTo>
                    <a:pt x="34989" y="0"/>
                  </a:lnTo>
                  <a:lnTo>
                    <a:pt x="54966" y="0"/>
                  </a:lnTo>
                  <a:lnTo>
                    <a:pt x="54966" y="8268"/>
                  </a:lnTo>
                  <a:lnTo>
                    <a:pt x="50419" y="8268"/>
                  </a:lnTo>
                  <a:lnTo>
                    <a:pt x="50419" y="36602"/>
                  </a:lnTo>
                  <a:cubicBezTo>
                    <a:pt x="50419" y="51092"/>
                    <a:pt x="40881" y="58103"/>
                    <a:pt x="27229" y="58103"/>
                  </a:cubicBezTo>
                  <a:cubicBezTo>
                    <a:pt x="13907" y="58103"/>
                    <a:pt x="4534" y="51702"/>
                    <a:pt x="4534" y="37186"/>
                  </a:cubicBezTo>
                  <a:lnTo>
                    <a:pt x="4534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Shape 130"/>
            <p:cNvSpPr/>
            <p:nvPr/>
          </p:nvSpPr>
          <p:spPr>
            <a:xfrm>
              <a:off x="543710" y="60954"/>
              <a:ext cx="56515" cy="57341"/>
            </a:xfrm>
            <a:custGeom>
              <a:avLst/>
              <a:gdLst/>
              <a:ahLst/>
              <a:cxnLst/>
              <a:rect l="0" t="0" r="0" b="0"/>
              <a:pathLst>
                <a:path w="56515" h="57341">
                  <a:moveTo>
                    <a:pt x="0" y="0"/>
                  </a:moveTo>
                  <a:lnTo>
                    <a:pt x="14008" y="0"/>
                  </a:lnTo>
                  <a:lnTo>
                    <a:pt x="38049" y="31636"/>
                  </a:lnTo>
                  <a:cubicBezTo>
                    <a:pt x="40068" y="34392"/>
                    <a:pt x="42685" y="39053"/>
                    <a:pt x="43028" y="39548"/>
                  </a:cubicBezTo>
                  <a:cubicBezTo>
                    <a:pt x="42926" y="39129"/>
                    <a:pt x="41923" y="33147"/>
                    <a:pt x="41923" y="29172"/>
                  </a:cubicBezTo>
                  <a:lnTo>
                    <a:pt x="41923" y="8268"/>
                  </a:lnTo>
                  <a:lnTo>
                    <a:pt x="36881" y="8268"/>
                  </a:lnTo>
                  <a:lnTo>
                    <a:pt x="36881" y="0"/>
                  </a:lnTo>
                  <a:lnTo>
                    <a:pt x="56515" y="0"/>
                  </a:lnTo>
                  <a:lnTo>
                    <a:pt x="56515" y="8268"/>
                  </a:lnTo>
                  <a:lnTo>
                    <a:pt x="51956" y="8268"/>
                  </a:lnTo>
                  <a:lnTo>
                    <a:pt x="51956" y="57341"/>
                  </a:lnTo>
                  <a:lnTo>
                    <a:pt x="43358" y="57341"/>
                  </a:lnTo>
                  <a:lnTo>
                    <a:pt x="19152" y="25476"/>
                  </a:lnTo>
                  <a:cubicBezTo>
                    <a:pt x="16459" y="21933"/>
                    <a:pt x="14427" y="17793"/>
                    <a:pt x="14199" y="17208"/>
                  </a:cubicBezTo>
                  <a:cubicBezTo>
                    <a:pt x="14199" y="17538"/>
                    <a:pt x="14618" y="23699"/>
                    <a:pt x="14618" y="28422"/>
                  </a:cubicBezTo>
                  <a:lnTo>
                    <a:pt x="14618" y="49085"/>
                  </a:lnTo>
                  <a:lnTo>
                    <a:pt x="19571" y="49085"/>
                  </a:lnTo>
                  <a:lnTo>
                    <a:pt x="19571" y="57341"/>
                  </a:lnTo>
                  <a:lnTo>
                    <a:pt x="0" y="57341"/>
                  </a:lnTo>
                  <a:lnTo>
                    <a:pt x="0" y="49085"/>
                  </a:lnTo>
                  <a:lnTo>
                    <a:pt x="4559" y="49085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Shape 131"/>
            <p:cNvSpPr/>
            <p:nvPr/>
          </p:nvSpPr>
          <p:spPr>
            <a:xfrm>
              <a:off x="608502" y="60949"/>
              <a:ext cx="20892" cy="57353"/>
            </a:xfrm>
            <a:custGeom>
              <a:avLst/>
              <a:gdLst/>
              <a:ahLst/>
              <a:cxnLst/>
              <a:rect l="0" t="0" r="0" b="0"/>
              <a:pathLst>
                <a:path w="20892" h="57353">
                  <a:moveTo>
                    <a:pt x="0" y="0"/>
                  </a:moveTo>
                  <a:lnTo>
                    <a:pt x="20892" y="0"/>
                  </a:lnTo>
                  <a:lnTo>
                    <a:pt x="20892" y="8268"/>
                  </a:lnTo>
                  <a:lnTo>
                    <a:pt x="16345" y="8268"/>
                  </a:lnTo>
                  <a:lnTo>
                    <a:pt x="16345" y="49085"/>
                  </a:lnTo>
                  <a:lnTo>
                    <a:pt x="20892" y="49085"/>
                  </a:lnTo>
                  <a:lnTo>
                    <a:pt x="20892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34" y="49085"/>
                  </a:lnTo>
                  <a:lnTo>
                    <a:pt x="4534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Shape 132"/>
            <p:cNvSpPr/>
            <p:nvPr/>
          </p:nvSpPr>
          <p:spPr>
            <a:xfrm>
              <a:off x="636219" y="60954"/>
              <a:ext cx="55677" cy="57341"/>
            </a:xfrm>
            <a:custGeom>
              <a:avLst/>
              <a:gdLst/>
              <a:ahLst/>
              <a:cxnLst/>
              <a:rect l="0" t="0" r="0" b="0"/>
              <a:pathLst>
                <a:path w="55677" h="57341">
                  <a:moveTo>
                    <a:pt x="0" y="0"/>
                  </a:moveTo>
                  <a:lnTo>
                    <a:pt x="22454" y="0"/>
                  </a:lnTo>
                  <a:lnTo>
                    <a:pt x="22454" y="8268"/>
                  </a:lnTo>
                  <a:lnTo>
                    <a:pt x="16967" y="8268"/>
                  </a:lnTo>
                  <a:lnTo>
                    <a:pt x="25311" y="30607"/>
                  </a:lnTo>
                  <a:cubicBezTo>
                    <a:pt x="26746" y="34392"/>
                    <a:pt x="28181" y="40907"/>
                    <a:pt x="28181" y="40907"/>
                  </a:cubicBezTo>
                  <a:cubicBezTo>
                    <a:pt x="28181" y="40907"/>
                    <a:pt x="29870" y="34493"/>
                    <a:pt x="31394" y="30696"/>
                  </a:cubicBezTo>
                  <a:lnTo>
                    <a:pt x="40411" y="8268"/>
                  </a:lnTo>
                  <a:lnTo>
                    <a:pt x="34328" y="8268"/>
                  </a:lnTo>
                  <a:lnTo>
                    <a:pt x="34328" y="0"/>
                  </a:lnTo>
                  <a:lnTo>
                    <a:pt x="55677" y="0"/>
                  </a:lnTo>
                  <a:lnTo>
                    <a:pt x="55677" y="8268"/>
                  </a:lnTo>
                  <a:lnTo>
                    <a:pt x="51041" y="8268"/>
                  </a:lnTo>
                  <a:lnTo>
                    <a:pt x="30543" y="57341"/>
                  </a:lnTo>
                  <a:lnTo>
                    <a:pt x="24054" y="57341"/>
                  </a:lnTo>
                  <a:lnTo>
                    <a:pt x="4648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Shape 133"/>
            <p:cNvSpPr/>
            <p:nvPr/>
          </p:nvSpPr>
          <p:spPr>
            <a:xfrm>
              <a:off x="698722" y="60958"/>
              <a:ext cx="43675" cy="57341"/>
            </a:xfrm>
            <a:custGeom>
              <a:avLst/>
              <a:gdLst/>
              <a:ahLst/>
              <a:cxnLst/>
              <a:rect l="0" t="0" r="0" b="0"/>
              <a:pathLst>
                <a:path w="43675" h="57341">
                  <a:moveTo>
                    <a:pt x="0" y="0"/>
                  </a:moveTo>
                  <a:lnTo>
                    <a:pt x="42494" y="0"/>
                  </a:lnTo>
                  <a:lnTo>
                    <a:pt x="42494" y="15849"/>
                  </a:lnTo>
                  <a:lnTo>
                    <a:pt x="34061" y="15849"/>
                  </a:lnTo>
                  <a:lnTo>
                    <a:pt x="32461" y="9106"/>
                  </a:lnTo>
                  <a:lnTo>
                    <a:pt x="16358" y="9106"/>
                  </a:lnTo>
                  <a:lnTo>
                    <a:pt x="16358" y="24016"/>
                  </a:lnTo>
                  <a:lnTo>
                    <a:pt x="35585" y="24016"/>
                  </a:lnTo>
                  <a:lnTo>
                    <a:pt x="35585" y="33045"/>
                  </a:lnTo>
                  <a:lnTo>
                    <a:pt x="16358" y="33045"/>
                  </a:lnTo>
                  <a:lnTo>
                    <a:pt x="16358" y="48235"/>
                  </a:lnTo>
                  <a:lnTo>
                    <a:pt x="33642" y="48235"/>
                  </a:lnTo>
                  <a:lnTo>
                    <a:pt x="35255" y="41491"/>
                  </a:lnTo>
                  <a:lnTo>
                    <a:pt x="43675" y="41491"/>
                  </a:lnTo>
                  <a:lnTo>
                    <a:pt x="43675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47" y="49073"/>
                  </a:lnTo>
                  <a:lnTo>
                    <a:pt x="4547" y="8255"/>
                  </a:lnTo>
                  <a:lnTo>
                    <a:pt x="0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Shape 134"/>
            <p:cNvSpPr/>
            <p:nvPr/>
          </p:nvSpPr>
          <p:spPr>
            <a:xfrm>
              <a:off x="751261" y="60955"/>
              <a:ext cx="25679" cy="57341"/>
            </a:xfrm>
            <a:custGeom>
              <a:avLst/>
              <a:gdLst/>
              <a:ahLst/>
              <a:cxnLst/>
              <a:rect l="0" t="0" r="0" b="0"/>
              <a:pathLst>
                <a:path w="25679" h="57341">
                  <a:moveTo>
                    <a:pt x="0" y="0"/>
                  </a:moveTo>
                  <a:lnTo>
                    <a:pt x="25679" y="0"/>
                  </a:lnTo>
                  <a:lnTo>
                    <a:pt x="25679" y="9165"/>
                  </a:lnTo>
                  <a:lnTo>
                    <a:pt x="25489" y="9106"/>
                  </a:lnTo>
                  <a:lnTo>
                    <a:pt x="16358" y="9106"/>
                  </a:lnTo>
                  <a:lnTo>
                    <a:pt x="16358" y="27991"/>
                  </a:lnTo>
                  <a:lnTo>
                    <a:pt x="25489" y="27991"/>
                  </a:lnTo>
                  <a:lnTo>
                    <a:pt x="25679" y="27931"/>
                  </a:lnTo>
                  <a:lnTo>
                    <a:pt x="25679" y="39345"/>
                  </a:lnTo>
                  <a:lnTo>
                    <a:pt x="24117" y="36602"/>
                  </a:lnTo>
                  <a:lnTo>
                    <a:pt x="16358" y="36602"/>
                  </a:lnTo>
                  <a:lnTo>
                    <a:pt x="16358" y="49085"/>
                  </a:lnTo>
                  <a:lnTo>
                    <a:pt x="21501" y="49085"/>
                  </a:lnTo>
                  <a:lnTo>
                    <a:pt x="21501" y="57341"/>
                  </a:lnTo>
                  <a:lnTo>
                    <a:pt x="0" y="57341"/>
                  </a:lnTo>
                  <a:lnTo>
                    <a:pt x="0" y="49085"/>
                  </a:lnTo>
                  <a:lnTo>
                    <a:pt x="4547" y="49085"/>
                  </a:lnTo>
                  <a:lnTo>
                    <a:pt x="4547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Shape 135"/>
            <p:cNvSpPr/>
            <p:nvPr/>
          </p:nvSpPr>
          <p:spPr>
            <a:xfrm>
              <a:off x="776940" y="60955"/>
              <a:ext cx="24003" cy="57341"/>
            </a:xfrm>
            <a:custGeom>
              <a:avLst/>
              <a:gdLst/>
              <a:ahLst/>
              <a:cxnLst/>
              <a:rect l="0" t="0" r="0" b="0"/>
              <a:pathLst>
                <a:path w="24003" h="57341">
                  <a:moveTo>
                    <a:pt x="0" y="0"/>
                  </a:moveTo>
                  <a:lnTo>
                    <a:pt x="127" y="0"/>
                  </a:lnTo>
                  <a:cubicBezTo>
                    <a:pt x="11836" y="0"/>
                    <a:pt x="21476" y="5309"/>
                    <a:pt x="21476" y="18644"/>
                  </a:cubicBezTo>
                  <a:cubicBezTo>
                    <a:pt x="21476" y="26988"/>
                    <a:pt x="16980" y="32220"/>
                    <a:pt x="10249" y="34747"/>
                  </a:cubicBezTo>
                  <a:lnTo>
                    <a:pt x="18504" y="49085"/>
                  </a:lnTo>
                  <a:lnTo>
                    <a:pt x="24003" y="49085"/>
                  </a:lnTo>
                  <a:lnTo>
                    <a:pt x="24003" y="57341"/>
                  </a:lnTo>
                  <a:lnTo>
                    <a:pt x="10249" y="57341"/>
                  </a:lnTo>
                  <a:lnTo>
                    <a:pt x="0" y="39345"/>
                  </a:lnTo>
                  <a:lnTo>
                    <a:pt x="0" y="27931"/>
                  </a:lnTo>
                  <a:lnTo>
                    <a:pt x="6737" y="25841"/>
                  </a:lnTo>
                  <a:cubicBezTo>
                    <a:pt x="8392" y="24346"/>
                    <a:pt x="9322" y="22009"/>
                    <a:pt x="9322" y="18644"/>
                  </a:cubicBezTo>
                  <a:cubicBezTo>
                    <a:pt x="9322" y="15139"/>
                    <a:pt x="8350" y="12754"/>
                    <a:pt x="6675" y="11246"/>
                  </a:cubicBezTo>
                  <a:lnTo>
                    <a:pt x="0" y="9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Shape 136"/>
            <p:cNvSpPr/>
            <p:nvPr/>
          </p:nvSpPr>
          <p:spPr>
            <a:xfrm>
              <a:off x="807757" y="60280"/>
              <a:ext cx="39637" cy="58776"/>
            </a:xfrm>
            <a:custGeom>
              <a:avLst/>
              <a:gdLst/>
              <a:ahLst/>
              <a:cxnLst/>
              <a:rect l="0" t="0" r="0" b="0"/>
              <a:pathLst>
                <a:path w="39637" h="58776">
                  <a:moveTo>
                    <a:pt x="17716" y="0"/>
                  </a:moveTo>
                  <a:cubicBezTo>
                    <a:pt x="22441" y="0"/>
                    <a:pt x="26403" y="1867"/>
                    <a:pt x="28753" y="4801"/>
                  </a:cubicBezTo>
                  <a:lnTo>
                    <a:pt x="29604" y="674"/>
                  </a:lnTo>
                  <a:lnTo>
                    <a:pt x="37020" y="674"/>
                  </a:lnTo>
                  <a:lnTo>
                    <a:pt x="37020" y="16358"/>
                  </a:lnTo>
                  <a:lnTo>
                    <a:pt x="28169" y="16358"/>
                  </a:lnTo>
                  <a:cubicBezTo>
                    <a:pt x="27407" y="11888"/>
                    <a:pt x="24130" y="9106"/>
                    <a:pt x="19482" y="9106"/>
                  </a:cubicBezTo>
                  <a:cubicBezTo>
                    <a:pt x="15278" y="9106"/>
                    <a:pt x="12243" y="11214"/>
                    <a:pt x="12243" y="15088"/>
                  </a:cubicBezTo>
                  <a:cubicBezTo>
                    <a:pt x="12243" y="18555"/>
                    <a:pt x="14605" y="20320"/>
                    <a:pt x="20409" y="22441"/>
                  </a:cubicBezTo>
                  <a:lnTo>
                    <a:pt x="23952" y="23699"/>
                  </a:lnTo>
                  <a:cubicBezTo>
                    <a:pt x="33998" y="27229"/>
                    <a:pt x="39637" y="32386"/>
                    <a:pt x="39637" y="41669"/>
                  </a:cubicBezTo>
                  <a:cubicBezTo>
                    <a:pt x="39637" y="53722"/>
                    <a:pt x="30785" y="58776"/>
                    <a:pt x="21590" y="58776"/>
                  </a:cubicBezTo>
                  <a:cubicBezTo>
                    <a:pt x="14681" y="58776"/>
                    <a:pt x="10808" y="56490"/>
                    <a:pt x="8433" y="53620"/>
                  </a:cubicBezTo>
                  <a:lnTo>
                    <a:pt x="7328" y="58014"/>
                  </a:lnTo>
                  <a:lnTo>
                    <a:pt x="0" y="58014"/>
                  </a:lnTo>
                  <a:lnTo>
                    <a:pt x="0" y="40310"/>
                  </a:lnTo>
                  <a:lnTo>
                    <a:pt x="8941" y="40310"/>
                  </a:lnTo>
                  <a:cubicBezTo>
                    <a:pt x="9525" y="45454"/>
                    <a:pt x="13322" y="49581"/>
                    <a:pt x="19825" y="49581"/>
                  </a:cubicBezTo>
                  <a:cubicBezTo>
                    <a:pt x="25057" y="49581"/>
                    <a:pt x="28359" y="46889"/>
                    <a:pt x="28359" y="42673"/>
                  </a:cubicBezTo>
                  <a:cubicBezTo>
                    <a:pt x="28359" y="39129"/>
                    <a:pt x="25743" y="36691"/>
                    <a:pt x="19075" y="34328"/>
                  </a:cubicBezTo>
                  <a:lnTo>
                    <a:pt x="15519" y="33046"/>
                  </a:lnTo>
                  <a:cubicBezTo>
                    <a:pt x="6502" y="29845"/>
                    <a:pt x="1359" y="25197"/>
                    <a:pt x="1359" y="15596"/>
                  </a:cubicBezTo>
                  <a:cubicBezTo>
                    <a:pt x="1359" y="6731"/>
                    <a:pt x="8522" y="0"/>
                    <a:pt x="17716" y="0"/>
                  </a:cubicBez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Shape 137"/>
            <p:cNvSpPr/>
            <p:nvPr/>
          </p:nvSpPr>
          <p:spPr>
            <a:xfrm>
              <a:off x="854313" y="60949"/>
              <a:ext cx="20904" cy="57353"/>
            </a:xfrm>
            <a:custGeom>
              <a:avLst/>
              <a:gdLst/>
              <a:ahLst/>
              <a:cxnLst/>
              <a:rect l="0" t="0" r="0" b="0"/>
              <a:pathLst>
                <a:path w="20904" h="57353">
                  <a:moveTo>
                    <a:pt x="0" y="0"/>
                  </a:moveTo>
                  <a:lnTo>
                    <a:pt x="20904" y="0"/>
                  </a:lnTo>
                  <a:lnTo>
                    <a:pt x="20904" y="8268"/>
                  </a:lnTo>
                  <a:lnTo>
                    <a:pt x="16358" y="8268"/>
                  </a:lnTo>
                  <a:lnTo>
                    <a:pt x="16358" y="49085"/>
                  </a:lnTo>
                  <a:lnTo>
                    <a:pt x="20904" y="49085"/>
                  </a:lnTo>
                  <a:lnTo>
                    <a:pt x="20904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47" y="49085"/>
                  </a:lnTo>
                  <a:lnTo>
                    <a:pt x="4547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Shape 138"/>
            <p:cNvSpPr/>
            <p:nvPr/>
          </p:nvSpPr>
          <p:spPr>
            <a:xfrm>
              <a:off x="883484" y="60955"/>
              <a:ext cx="28251" cy="57341"/>
            </a:xfrm>
            <a:custGeom>
              <a:avLst/>
              <a:gdLst/>
              <a:ahLst/>
              <a:cxnLst/>
              <a:rect l="0" t="0" r="0" b="0"/>
              <a:pathLst>
                <a:path w="28251" h="57341">
                  <a:moveTo>
                    <a:pt x="0" y="0"/>
                  </a:moveTo>
                  <a:lnTo>
                    <a:pt x="22187" y="0"/>
                  </a:lnTo>
                  <a:lnTo>
                    <a:pt x="28251" y="2194"/>
                  </a:lnTo>
                  <a:lnTo>
                    <a:pt x="28251" y="11642"/>
                  </a:lnTo>
                  <a:lnTo>
                    <a:pt x="21603" y="9106"/>
                  </a:lnTo>
                  <a:lnTo>
                    <a:pt x="16358" y="9106"/>
                  </a:lnTo>
                  <a:lnTo>
                    <a:pt x="16358" y="48247"/>
                  </a:lnTo>
                  <a:lnTo>
                    <a:pt x="21603" y="48247"/>
                  </a:lnTo>
                  <a:lnTo>
                    <a:pt x="28251" y="45709"/>
                  </a:lnTo>
                  <a:lnTo>
                    <a:pt x="28251" y="55151"/>
                  </a:lnTo>
                  <a:lnTo>
                    <a:pt x="22187" y="57341"/>
                  </a:lnTo>
                  <a:lnTo>
                    <a:pt x="0" y="57341"/>
                  </a:lnTo>
                  <a:lnTo>
                    <a:pt x="0" y="49085"/>
                  </a:lnTo>
                  <a:lnTo>
                    <a:pt x="4559" y="49085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Shape 139"/>
            <p:cNvSpPr/>
            <p:nvPr/>
          </p:nvSpPr>
          <p:spPr>
            <a:xfrm>
              <a:off x="911736" y="63149"/>
              <a:ext cx="24124" cy="52957"/>
            </a:xfrm>
            <a:custGeom>
              <a:avLst/>
              <a:gdLst/>
              <a:ahLst/>
              <a:cxnLst/>
              <a:rect l="0" t="0" r="0" b="0"/>
              <a:pathLst>
                <a:path w="24124" h="52957">
                  <a:moveTo>
                    <a:pt x="0" y="0"/>
                  </a:moveTo>
                  <a:lnTo>
                    <a:pt x="15640" y="5658"/>
                  </a:lnTo>
                  <a:cubicBezTo>
                    <a:pt x="20984" y="10665"/>
                    <a:pt x="24124" y="17834"/>
                    <a:pt x="24124" y="26483"/>
                  </a:cubicBezTo>
                  <a:cubicBezTo>
                    <a:pt x="24124" y="35125"/>
                    <a:pt x="21006" y="42291"/>
                    <a:pt x="15673" y="47297"/>
                  </a:cubicBezTo>
                  <a:lnTo>
                    <a:pt x="0" y="52957"/>
                  </a:lnTo>
                  <a:lnTo>
                    <a:pt x="0" y="43516"/>
                  </a:lnTo>
                  <a:lnTo>
                    <a:pt x="7395" y="40693"/>
                  </a:lnTo>
                  <a:cubicBezTo>
                    <a:pt x="10439" y="37275"/>
                    <a:pt x="11894" y="32382"/>
                    <a:pt x="11894" y="26483"/>
                  </a:cubicBezTo>
                  <a:cubicBezTo>
                    <a:pt x="11894" y="20577"/>
                    <a:pt x="10439" y="15685"/>
                    <a:pt x="7395" y="12268"/>
                  </a:cubicBezTo>
                  <a:lnTo>
                    <a:pt x="0" y="9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Shape 140"/>
            <p:cNvSpPr/>
            <p:nvPr/>
          </p:nvSpPr>
          <p:spPr>
            <a:xfrm>
              <a:off x="937875" y="60955"/>
              <a:ext cx="27502" cy="57341"/>
            </a:xfrm>
            <a:custGeom>
              <a:avLst/>
              <a:gdLst/>
              <a:ahLst/>
              <a:cxnLst/>
              <a:rect l="0" t="0" r="0" b="0"/>
              <a:pathLst>
                <a:path w="27502" h="57341">
                  <a:moveTo>
                    <a:pt x="14351" y="0"/>
                  </a:moveTo>
                  <a:lnTo>
                    <a:pt x="27502" y="0"/>
                  </a:lnTo>
                  <a:lnTo>
                    <a:pt x="27502" y="13098"/>
                  </a:lnTo>
                  <a:lnTo>
                    <a:pt x="26300" y="17308"/>
                  </a:lnTo>
                  <a:cubicBezTo>
                    <a:pt x="25495" y="20114"/>
                    <a:pt x="24460" y="23571"/>
                    <a:pt x="23444" y="26391"/>
                  </a:cubicBezTo>
                  <a:lnTo>
                    <a:pt x="20498" y="34506"/>
                  </a:lnTo>
                  <a:lnTo>
                    <a:pt x="27502" y="34506"/>
                  </a:lnTo>
                  <a:lnTo>
                    <a:pt x="27502" y="42926"/>
                  </a:lnTo>
                  <a:lnTo>
                    <a:pt x="17386" y="42926"/>
                  </a:lnTo>
                  <a:lnTo>
                    <a:pt x="15189" y="49085"/>
                  </a:lnTo>
                  <a:lnTo>
                    <a:pt x="22606" y="49085"/>
                  </a:lnTo>
                  <a:lnTo>
                    <a:pt x="22606" y="57341"/>
                  </a:lnTo>
                  <a:lnTo>
                    <a:pt x="0" y="57341"/>
                  </a:lnTo>
                  <a:lnTo>
                    <a:pt x="0" y="49085"/>
                  </a:lnTo>
                  <a:lnTo>
                    <a:pt x="4585" y="49085"/>
                  </a:lnTo>
                  <a:lnTo>
                    <a:pt x="20079" y="8268"/>
                  </a:lnTo>
                  <a:lnTo>
                    <a:pt x="14351" y="8268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Shape 141"/>
            <p:cNvSpPr/>
            <p:nvPr/>
          </p:nvSpPr>
          <p:spPr>
            <a:xfrm>
              <a:off x="965377" y="60955"/>
              <a:ext cx="28683" cy="57341"/>
            </a:xfrm>
            <a:custGeom>
              <a:avLst/>
              <a:gdLst/>
              <a:ahLst/>
              <a:cxnLst/>
              <a:rect l="0" t="0" r="0" b="0"/>
              <a:pathLst>
                <a:path w="28683" h="57341">
                  <a:moveTo>
                    <a:pt x="0" y="0"/>
                  </a:moveTo>
                  <a:lnTo>
                    <a:pt x="14764" y="0"/>
                  </a:lnTo>
                  <a:lnTo>
                    <a:pt x="14764" y="8268"/>
                  </a:lnTo>
                  <a:lnTo>
                    <a:pt x="9290" y="8268"/>
                  </a:lnTo>
                  <a:lnTo>
                    <a:pt x="24213" y="49085"/>
                  </a:lnTo>
                  <a:lnTo>
                    <a:pt x="28683" y="49085"/>
                  </a:lnTo>
                  <a:lnTo>
                    <a:pt x="28683" y="57341"/>
                  </a:lnTo>
                  <a:lnTo>
                    <a:pt x="6826" y="57341"/>
                  </a:lnTo>
                  <a:lnTo>
                    <a:pt x="6826" y="49085"/>
                  </a:lnTo>
                  <a:lnTo>
                    <a:pt x="12148" y="49085"/>
                  </a:lnTo>
                  <a:lnTo>
                    <a:pt x="9950" y="42926"/>
                  </a:lnTo>
                  <a:lnTo>
                    <a:pt x="0" y="42926"/>
                  </a:lnTo>
                  <a:lnTo>
                    <a:pt x="0" y="34506"/>
                  </a:lnTo>
                  <a:lnTo>
                    <a:pt x="7004" y="34506"/>
                  </a:lnTo>
                  <a:lnTo>
                    <a:pt x="4134" y="26391"/>
                  </a:lnTo>
                  <a:cubicBezTo>
                    <a:pt x="2102" y="20751"/>
                    <a:pt x="425" y="12903"/>
                    <a:pt x="273" y="12141"/>
                  </a:cubicBezTo>
                  <a:lnTo>
                    <a:pt x="0" y="13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Shape 142"/>
            <p:cNvSpPr/>
            <p:nvPr/>
          </p:nvSpPr>
          <p:spPr>
            <a:xfrm>
              <a:off x="1000535" y="60955"/>
              <a:ext cx="28258" cy="57341"/>
            </a:xfrm>
            <a:custGeom>
              <a:avLst/>
              <a:gdLst/>
              <a:ahLst/>
              <a:cxnLst/>
              <a:rect l="0" t="0" r="0" b="0"/>
              <a:pathLst>
                <a:path w="28258" h="57341">
                  <a:moveTo>
                    <a:pt x="0" y="0"/>
                  </a:moveTo>
                  <a:lnTo>
                    <a:pt x="22187" y="0"/>
                  </a:lnTo>
                  <a:lnTo>
                    <a:pt x="28258" y="2196"/>
                  </a:lnTo>
                  <a:lnTo>
                    <a:pt x="28258" y="11646"/>
                  </a:lnTo>
                  <a:lnTo>
                    <a:pt x="21590" y="9106"/>
                  </a:lnTo>
                  <a:lnTo>
                    <a:pt x="16358" y="9106"/>
                  </a:lnTo>
                  <a:lnTo>
                    <a:pt x="16358" y="48247"/>
                  </a:lnTo>
                  <a:lnTo>
                    <a:pt x="21590" y="48247"/>
                  </a:lnTo>
                  <a:lnTo>
                    <a:pt x="28258" y="45705"/>
                  </a:lnTo>
                  <a:lnTo>
                    <a:pt x="28258" y="55148"/>
                  </a:lnTo>
                  <a:lnTo>
                    <a:pt x="22187" y="57341"/>
                  </a:lnTo>
                  <a:lnTo>
                    <a:pt x="0" y="57341"/>
                  </a:lnTo>
                  <a:lnTo>
                    <a:pt x="0" y="49085"/>
                  </a:lnTo>
                  <a:lnTo>
                    <a:pt x="4559" y="49085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Shape 143"/>
            <p:cNvSpPr/>
            <p:nvPr/>
          </p:nvSpPr>
          <p:spPr>
            <a:xfrm>
              <a:off x="1028793" y="63151"/>
              <a:ext cx="24117" cy="52952"/>
            </a:xfrm>
            <a:custGeom>
              <a:avLst/>
              <a:gdLst/>
              <a:ahLst/>
              <a:cxnLst/>
              <a:rect l="0" t="0" r="0" b="0"/>
              <a:pathLst>
                <a:path w="24117" h="52952">
                  <a:moveTo>
                    <a:pt x="0" y="0"/>
                  </a:moveTo>
                  <a:lnTo>
                    <a:pt x="15634" y="5656"/>
                  </a:lnTo>
                  <a:cubicBezTo>
                    <a:pt x="20977" y="10663"/>
                    <a:pt x="24117" y="17832"/>
                    <a:pt x="24117" y="26480"/>
                  </a:cubicBezTo>
                  <a:cubicBezTo>
                    <a:pt x="24117" y="35123"/>
                    <a:pt x="20999" y="42289"/>
                    <a:pt x="15667" y="47294"/>
                  </a:cubicBezTo>
                  <a:lnTo>
                    <a:pt x="0" y="52952"/>
                  </a:lnTo>
                  <a:lnTo>
                    <a:pt x="0" y="43509"/>
                  </a:lnTo>
                  <a:lnTo>
                    <a:pt x="7393" y="40690"/>
                  </a:lnTo>
                  <a:cubicBezTo>
                    <a:pt x="10443" y="37272"/>
                    <a:pt x="11900" y="32380"/>
                    <a:pt x="11900" y="26480"/>
                  </a:cubicBezTo>
                  <a:cubicBezTo>
                    <a:pt x="11900" y="20575"/>
                    <a:pt x="10443" y="15682"/>
                    <a:pt x="7393" y="12266"/>
                  </a:cubicBezTo>
                  <a:lnTo>
                    <a:pt x="0" y="9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Shape 144"/>
            <p:cNvSpPr/>
            <p:nvPr/>
          </p:nvSpPr>
          <p:spPr>
            <a:xfrm>
              <a:off x="481485" y="154182"/>
              <a:ext cx="56515" cy="57353"/>
            </a:xfrm>
            <a:custGeom>
              <a:avLst/>
              <a:gdLst/>
              <a:ahLst/>
              <a:cxnLst/>
              <a:rect l="0" t="0" r="0" b="0"/>
              <a:pathLst>
                <a:path w="56515" h="57353">
                  <a:moveTo>
                    <a:pt x="0" y="0"/>
                  </a:moveTo>
                  <a:lnTo>
                    <a:pt x="13995" y="0"/>
                  </a:lnTo>
                  <a:lnTo>
                    <a:pt x="38037" y="31636"/>
                  </a:lnTo>
                  <a:cubicBezTo>
                    <a:pt x="40056" y="34404"/>
                    <a:pt x="42672" y="39053"/>
                    <a:pt x="43015" y="39560"/>
                  </a:cubicBezTo>
                  <a:cubicBezTo>
                    <a:pt x="42926" y="39129"/>
                    <a:pt x="41910" y="33147"/>
                    <a:pt x="41910" y="29172"/>
                  </a:cubicBezTo>
                  <a:lnTo>
                    <a:pt x="41910" y="8268"/>
                  </a:lnTo>
                  <a:lnTo>
                    <a:pt x="36868" y="8268"/>
                  </a:lnTo>
                  <a:lnTo>
                    <a:pt x="36868" y="0"/>
                  </a:lnTo>
                  <a:lnTo>
                    <a:pt x="56515" y="0"/>
                  </a:lnTo>
                  <a:lnTo>
                    <a:pt x="56515" y="8268"/>
                  </a:lnTo>
                  <a:lnTo>
                    <a:pt x="51956" y="8268"/>
                  </a:lnTo>
                  <a:lnTo>
                    <a:pt x="51956" y="57353"/>
                  </a:lnTo>
                  <a:lnTo>
                    <a:pt x="43345" y="57353"/>
                  </a:lnTo>
                  <a:lnTo>
                    <a:pt x="19139" y="25476"/>
                  </a:lnTo>
                  <a:cubicBezTo>
                    <a:pt x="16447" y="21933"/>
                    <a:pt x="14415" y="17805"/>
                    <a:pt x="14186" y="17208"/>
                  </a:cubicBezTo>
                  <a:cubicBezTo>
                    <a:pt x="14186" y="17538"/>
                    <a:pt x="14605" y="23711"/>
                    <a:pt x="14605" y="28422"/>
                  </a:cubicBezTo>
                  <a:lnTo>
                    <a:pt x="14605" y="49085"/>
                  </a:lnTo>
                  <a:lnTo>
                    <a:pt x="19571" y="49085"/>
                  </a:lnTo>
                  <a:lnTo>
                    <a:pt x="19571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47" y="49085"/>
                  </a:lnTo>
                  <a:lnTo>
                    <a:pt x="4547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Shape 145"/>
            <p:cNvSpPr/>
            <p:nvPr/>
          </p:nvSpPr>
          <p:spPr>
            <a:xfrm>
              <a:off x="542373" y="154191"/>
              <a:ext cx="27489" cy="57341"/>
            </a:xfrm>
            <a:custGeom>
              <a:avLst/>
              <a:gdLst/>
              <a:ahLst/>
              <a:cxnLst/>
              <a:rect l="0" t="0" r="0" b="0"/>
              <a:pathLst>
                <a:path w="27489" h="57341">
                  <a:moveTo>
                    <a:pt x="14338" y="0"/>
                  </a:moveTo>
                  <a:lnTo>
                    <a:pt x="27489" y="0"/>
                  </a:lnTo>
                  <a:lnTo>
                    <a:pt x="27489" y="13098"/>
                  </a:lnTo>
                  <a:lnTo>
                    <a:pt x="26287" y="17307"/>
                  </a:lnTo>
                  <a:cubicBezTo>
                    <a:pt x="25482" y="20110"/>
                    <a:pt x="24447" y="23565"/>
                    <a:pt x="23431" y="26378"/>
                  </a:cubicBezTo>
                  <a:lnTo>
                    <a:pt x="20485" y="34506"/>
                  </a:lnTo>
                  <a:lnTo>
                    <a:pt x="27489" y="34506"/>
                  </a:lnTo>
                  <a:lnTo>
                    <a:pt x="27489" y="42926"/>
                  </a:lnTo>
                  <a:lnTo>
                    <a:pt x="17374" y="42926"/>
                  </a:lnTo>
                  <a:lnTo>
                    <a:pt x="15176" y="49073"/>
                  </a:lnTo>
                  <a:lnTo>
                    <a:pt x="22606" y="49073"/>
                  </a:lnTo>
                  <a:lnTo>
                    <a:pt x="22606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72" y="49073"/>
                  </a:lnTo>
                  <a:lnTo>
                    <a:pt x="20066" y="8268"/>
                  </a:lnTo>
                  <a:lnTo>
                    <a:pt x="14338" y="8268"/>
                  </a:lnTo>
                  <a:lnTo>
                    <a:pt x="14338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Shape 146"/>
            <p:cNvSpPr/>
            <p:nvPr/>
          </p:nvSpPr>
          <p:spPr>
            <a:xfrm>
              <a:off x="569862" y="154191"/>
              <a:ext cx="28683" cy="57341"/>
            </a:xfrm>
            <a:custGeom>
              <a:avLst/>
              <a:gdLst/>
              <a:ahLst/>
              <a:cxnLst/>
              <a:rect l="0" t="0" r="0" b="0"/>
              <a:pathLst>
                <a:path w="28683" h="57341">
                  <a:moveTo>
                    <a:pt x="0" y="0"/>
                  </a:moveTo>
                  <a:lnTo>
                    <a:pt x="14764" y="0"/>
                  </a:lnTo>
                  <a:lnTo>
                    <a:pt x="14764" y="8268"/>
                  </a:lnTo>
                  <a:lnTo>
                    <a:pt x="9290" y="8268"/>
                  </a:lnTo>
                  <a:lnTo>
                    <a:pt x="24213" y="49073"/>
                  </a:lnTo>
                  <a:lnTo>
                    <a:pt x="28683" y="49073"/>
                  </a:lnTo>
                  <a:lnTo>
                    <a:pt x="28683" y="57341"/>
                  </a:lnTo>
                  <a:lnTo>
                    <a:pt x="6826" y="57341"/>
                  </a:lnTo>
                  <a:lnTo>
                    <a:pt x="6826" y="49073"/>
                  </a:lnTo>
                  <a:lnTo>
                    <a:pt x="12148" y="49073"/>
                  </a:lnTo>
                  <a:lnTo>
                    <a:pt x="9963" y="42926"/>
                  </a:lnTo>
                  <a:lnTo>
                    <a:pt x="0" y="42926"/>
                  </a:lnTo>
                  <a:lnTo>
                    <a:pt x="0" y="34506"/>
                  </a:lnTo>
                  <a:lnTo>
                    <a:pt x="7004" y="34506"/>
                  </a:lnTo>
                  <a:lnTo>
                    <a:pt x="4147" y="26378"/>
                  </a:lnTo>
                  <a:cubicBezTo>
                    <a:pt x="2102" y="20751"/>
                    <a:pt x="425" y="12903"/>
                    <a:pt x="273" y="12141"/>
                  </a:cubicBezTo>
                  <a:lnTo>
                    <a:pt x="0" y="13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Shape 147"/>
            <p:cNvSpPr/>
            <p:nvPr/>
          </p:nvSpPr>
          <p:spPr>
            <a:xfrm>
              <a:off x="600572" y="153514"/>
              <a:ext cx="52692" cy="58775"/>
            </a:xfrm>
            <a:custGeom>
              <a:avLst/>
              <a:gdLst/>
              <a:ahLst/>
              <a:cxnLst/>
              <a:rect l="0" t="0" r="0" b="0"/>
              <a:pathLst>
                <a:path w="52692" h="58775">
                  <a:moveTo>
                    <a:pt x="28156" y="0"/>
                  </a:moveTo>
                  <a:cubicBezTo>
                    <a:pt x="36513" y="0"/>
                    <a:pt x="39967" y="2870"/>
                    <a:pt x="42164" y="5397"/>
                  </a:cubicBezTo>
                  <a:lnTo>
                    <a:pt x="43078" y="673"/>
                  </a:lnTo>
                  <a:lnTo>
                    <a:pt x="50749" y="673"/>
                  </a:lnTo>
                  <a:lnTo>
                    <a:pt x="50749" y="18466"/>
                  </a:lnTo>
                  <a:lnTo>
                    <a:pt x="42164" y="18466"/>
                  </a:lnTo>
                  <a:cubicBezTo>
                    <a:pt x="40551" y="12738"/>
                    <a:pt x="35827" y="9627"/>
                    <a:pt x="28918" y="9627"/>
                  </a:cubicBezTo>
                  <a:cubicBezTo>
                    <a:pt x="18047" y="9627"/>
                    <a:pt x="12129" y="19152"/>
                    <a:pt x="12129" y="29007"/>
                  </a:cubicBezTo>
                  <a:cubicBezTo>
                    <a:pt x="12129" y="39725"/>
                    <a:pt x="18047" y="48996"/>
                    <a:pt x="29515" y="48996"/>
                  </a:cubicBezTo>
                  <a:cubicBezTo>
                    <a:pt x="37351" y="48996"/>
                    <a:pt x="41237" y="44856"/>
                    <a:pt x="44082" y="40233"/>
                  </a:cubicBezTo>
                  <a:lnTo>
                    <a:pt x="52692" y="45872"/>
                  </a:lnTo>
                  <a:cubicBezTo>
                    <a:pt x="47892" y="53035"/>
                    <a:pt x="41897" y="58775"/>
                    <a:pt x="28918" y="58775"/>
                  </a:cubicBezTo>
                  <a:cubicBezTo>
                    <a:pt x="11963" y="58775"/>
                    <a:pt x="0" y="46888"/>
                    <a:pt x="0" y="30022"/>
                  </a:cubicBezTo>
                  <a:cubicBezTo>
                    <a:pt x="0" y="12306"/>
                    <a:pt x="12471" y="0"/>
                    <a:pt x="28156" y="0"/>
                  </a:cubicBez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Shape 148"/>
            <p:cNvSpPr/>
            <p:nvPr/>
          </p:nvSpPr>
          <p:spPr>
            <a:xfrm>
              <a:off x="660359" y="154184"/>
              <a:ext cx="20904" cy="57353"/>
            </a:xfrm>
            <a:custGeom>
              <a:avLst/>
              <a:gdLst/>
              <a:ahLst/>
              <a:cxnLst/>
              <a:rect l="0" t="0" r="0" b="0"/>
              <a:pathLst>
                <a:path w="20904" h="57353">
                  <a:moveTo>
                    <a:pt x="0" y="0"/>
                  </a:moveTo>
                  <a:lnTo>
                    <a:pt x="20904" y="0"/>
                  </a:lnTo>
                  <a:lnTo>
                    <a:pt x="20904" y="8268"/>
                  </a:lnTo>
                  <a:lnTo>
                    <a:pt x="16358" y="8268"/>
                  </a:lnTo>
                  <a:lnTo>
                    <a:pt x="16358" y="49085"/>
                  </a:lnTo>
                  <a:lnTo>
                    <a:pt x="20904" y="49085"/>
                  </a:lnTo>
                  <a:lnTo>
                    <a:pt x="20904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47" y="49085"/>
                  </a:lnTo>
                  <a:lnTo>
                    <a:pt x="4547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Shape 149"/>
            <p:cNvSpPr/>
            <p:nvPr/>
          </p:nvSpPr>
          <p:spPr>
            <a:xfrm>
              <a:off x="689276" y="153441"/>
              <a:ext cx="29680" cy="58842"/>
            </a:xfrm>
            <a:custGeom>
              <a:avLst/>
              <a:gdLst/>
              <a:ahLst/>
              <a:cxnLst/>
              <a:rect l="0" t="0" r="0" b="0"/>
              <a:pathLst>
                <a:path w="29680" h="58842">
                  <a:moveTo>
                    <a:pt x="29680" y="0"/>
                  </a:moveTo>
                  <a:lnTo>
                    <a:pt x="29680" y="9691"/>
                  </a:lnTo>
                  <a:lnTo>
                    <a:pt x="16997" y="15124"/>
                  </a:lnTo>
                  <a:cubicBezTo>
                    <a:pt x="13916" y="18582"/>
                    <a:pt x="12141" y="23516"/>
                    <a:pt x="12141" y="29421"/>
                  </a:cubicBezTo>
                  <a:cubicBezTo>
                    <a:pt x="12141" y="35327"/>
                    <a:pt x="13916" y="40261"/>
                    <a:pt x="16997" y="43718"/>
                  </a:cubicBezTo>
                  <a:lnTo>
                    <a:pt x="29680" y="49152"/>
                  </a:lnTo>
                  <a:lnTo>
                    <a:pt x="29680" y="58842"/>
                  </a:lnTo>
                  <a:lnTo>
                    <a:pt x="8522" y="50492"/>
                  </a:lnTo>
                  <a:cubicBezTo>
                    <a:pt x="3207" y="45255"/>
                    <a:pt x="0" y="37898"/>
                    <a:pt x="0" y="29421"/>
                  </a:cubicBezTo>
                  <a:cubicBezTo>
                    <a:pt x="0" y="20938"/>
                    <a:pt x="3207" y="13581"/>
                    <a:pt x="8522" y="8345"/>
                  </a:cubicBezTo>
                  <a:lnTo>
                    <a:pt x="2968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Shape 150"/>
            <p:cNvSpPr/>
            <p:nvPr/>
          </p:nvSpPr>
          <p:spPr>
            <a:xfrm>
              <a:off x="718956" y="153436"/>
              <a:ext cx="29693" cy="58852"/>
            </a:xfrm>
            <a:custGeom>
              <a:avLst/>
              <a:gdLst/>
              <a:ahLst/>
              <a:cxnLst/>
              <a:rect l="0" t="0" r="0" b="0"/>
              <a:pathLst>
                <a:path w="29693" h="58852">
                  <a:moveTo>
                    <a:pt x="13" y="0"/>
                  </a:moveTo>
                  <a:cubicBezTo>
                    <a:pt x="16891" y="0"/>
                    <a:pt x="29693" y="12459"/>
                    <a:pt x="29693" y="29426"/>
                  </a:cubicBezTo>
                  <a:cubicBezTo>
                    <a:pt x="29693" y="46381"/>
                    <a:pt x="16891" y="58852"/>
                    <a:pt x="13" y="58852"/>
                  </a:cubicBezTo>
                  <a:lnTo>
                    <a:pt x="0" y="58847"/>
                  </a:lnTo>
                  <a:lnTo>
                    <a:pt x="0" y="49157"/>
                  </a:lnTo>
                  <a:lnTo>
                    <a:pt x="13" y="49162"/>
                  </a:lnTo>
                  <a:cubicBezTo>
                    <a:pt x="10452" y="49162"/>
                    <a:pt x="17539" y="41237"/>
                    <a:pt x="17539" y="29426"/>
                  </a:cubicBezTo>
                  <a:cubicBezTo>
                    <a:pt x="17539" y="17615"/>
                    <a:pt x="10452" y="9690"/>
                    <a:pt x="13" y="9690"/>
                  </a:cubicBezTo>
                  <a:lnTo>
                    <a:pt x="0" y="969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Shape 151"/>
            <p:cNvSpPr/>
            <p:nvPr/>
          </p:nvSpPr>
          <p:spPr>
            <a:xfrm>
              <a:off x="756653" y="154182"/>
              <a:ext cx="56515" cy="57353"/>
            </a:xfrm>
            <a:custGeom>
              <a:avLst/>
              <a:gdLst/>
              <a:ahLst/>
              <a:cxnLst/>
              <a:rect l="0" t="0" r="0" b="0"/>
              <a:pathLst>
                <a:path w="56515" h="57353">
                  <a:moveTo>
                    <a:pt x="0" y="0"/>
                  </a:moveTo>
                  <a:lnTo>
                    <a:pt x="14008" y="0"/>
                  </a:lnTo>
                  <a:lnTo>
                    <a:pt x="38049" y="31636"/>
                  </a:lnTo>
                  <a:cubicBezTo>
                    <a:pt x="40068" y="34404"/>
                    <a:pt x="42685" y="39053"/>
                    <a:pt x="43028" y="39560"/>
                  </a:cubicBezTo>
                  <a:cubicBezTo>
                    <a:pt x="42926" y="39129"/>
                    <a:pt x="41923" y="33147"/>
                    <a:pt x="41923" y="29172"/>
                  </a:cubicBezTo>
                  <a:lnTo>
                    <a:pt x="41923" y="8268"/>
                  </a:lnTo>
                  <a:lnTo>
                    <a:pt x="36868" y="8268"/>
                  </a:lnTo>
                  <a:lnTo>
                    <a:pt x="36868" y="0"/>
                  </a:lnTo>
                  <a:lnTo>
                    <a:pt x="56515" y="0"/>
                  </a:lnTo>
                  <a:lnTo>
                    <a:pt x="56515" y="8268"/>
                  </a:lnTo>
                  <a:lnTo>
                    <a:pt x="51956" y="8268"/>
                  </a:lnTo>
                  <a:lnTo>
                    <a:pt x="51956" y="57353"/>
                  </a:lnTo>
                  <a:lnTo>
                    <a:pt x="43345" y="57353"/>
                  </a:lnTo>
                  <a:lnTo>
                    <a:pt x="19152" y="25476"/>
                  </a:lnTo>
                  <a:cubicBezTo>
                    <a:pt x="16459" y="21933"/>
                    <a:pt x="14427" y="17805"/>
                    <a:pt x="14186" y="17208"/>
                  </a:cubicBezTo>
                  <a:cubicBezTo>
                    <a:pt x="14186" y="17538"/>
                    <a:pt x="14605" y="23711"/>
                    <a:pt x="14605" y="28422"/>
                  </a:cubicBezTo>
                  <a:lnTo>
                    <a:pt x="14605" y="49085"/>
                  </a:lnTo>
                  <a:lnTo>
                    <a:pt x="19571" y="49085"/>
                  </a:lnTo>
                  <a:lnTo>
                    <a:pt x="19571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59" y="49085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Shape 152"/>
            <p:cNvSpPr/>
            <p:nvPr/>
          </p:nvSpPr>
          <p:spPr>
            <a:xfrm>
              <a:off x="817555" y="154191"/>
              <a:ext cx="27489" cy="57341"/>
            </a:xfrm>
            <a:custGeom>
              <a:avLst/>
              <a:gdLst/>
              <a:ahLst/>
              <a:cxnLst/>
              <a:rect l="0" t="0" r="0" b="0"/>
              <a:pathLst>
                <a:path w="27489" h="57341">
                  <a:moveTo>
                    <a:pt x="14326" y="0"/>
                  </a:moveTo>
                  <a:lnTo>
                    <a:pt x="27489" y="0"/>
                  </a:lnTo>
                  <a:lnTo>
                    <a:pt x="27489" y="13060"/>
                  </a:lnTo>
                  <a:lnTo>
                    <a:pt x="26286" y="17307"/>
                  </a:lnTo>
                  <a:cubicBezTo>
                    <a:pt x="25483" y="20110"/>
                    <a:pt x="24448" y="23565"/>
                    <a:pt x="23432" y="26378"/>
                  </a:cubicBezTo>
                  <a:lnTo>
                    <a:pt x="20485" y="34506"/>
                  </a:lnTo>
                  <a:lnTo>
                    <a:pt x="27489" y="34506"/>
                  </a:lnTo>
                  <a:lnTo>
                    <a:pt x="27489" y="42926"/>
                  </a:lnTo>
                  <a:lnTo>
                    <a:pt x="17361" y="42926"/>
                  </a:lnTo>
                  <a:lnTo>
                    <a:pt x="15176" y="49073"/>
                  </a:lnTo>
                  <a:lnTo>
                    <a:pt x="22593" y="49073"/>
                  </a:lnTo>
                  <a:lnTo>
                    <a:pt x="22593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47" y="49073"/>
                  </a:lnTo>
                  <a:lnTo>
                    <a:pt x="20066" y="8268"/>
                  </a:lnTo>
                  <a:lnTo>
                    <a:pt x="14326" y="8268"/>
                  </a:lnTo>
                  <a:lnTo>
                    <a:pt x="14326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Shape 153"/>
            <p:cNvSpPr/>
            <p:nvPr/>
          </p:nvSpPr>
          <p:spPr>
            <a:xfrm>
              <a:off x="845044" y="154191"/>
              <a:ext cx="28683" cy="57341"/>
            </a:xfrm>
            <a:custGeom>
              <a:avLst/>
              <a:gdLst/>
              <a:ahLst/>
              <a:cxnLst/>
              <a:rect l="0" t="0" r="0" b="0"/>
              <a:pathLst>
                <a:path w="28683" h="57341">
                  <a:moveTo>
                    <a:pt x="0" y="0"/>
                  </a:moveTo>
                  <a:lnTo>
                    <a:pt x="14751" y="0"/>
                  </a:lnTo>
                  <a:lnTo>
                    <a:pt x="14751" y="8268"/>
                  </a:lnTo>
                  <a:lnTo>
                    <a:pt x="9277" y="8268"/>
                  </a:lnTo>
                  <a:lnTo>
                    <a:pt x="24213" y="49073"/>
                  </a:lnTo>
                  <a:lnTo>
                    <a:pt x="28683" y="49073"/>
                  </a:lnTo>
                  <a:lnTo>
                    <a:pt x="28683" y="57341"/>
                  </a:lnTo>
                  <a:lnTo>
                    <a:pt x="6814" y="57341"/>
                  </a:lnTo>
                  <a:lnTo>
                    <a:pt x="6814" y="49073"/>
                  </a:lnTo>
                  <a:lnTo>
                    <a:pt x="12148" y="49073"/>
                  </a:lnTo>
                  <a:lnTo>
                    <a:pt x="9950" y="42926"/>
                  </a:lnTo>
                  <a:lnTo>
                    <a:pt x="0" y="42926"/>
                  </a:lnTo>
                  <a:lnTo>
                    <a:pt x="0" y="34506"/>
                  </a:lnTo>
                  <a:lnTo>
                    <a:pt x="7004" y="34506"/>
                  </a:lnTo>
                  <a:lnTo>
                    <a:pt x="4134" y="26378"/>
                  </a:lnTo>
                  <a:cubicBezTo>
                    <a:pt x="2089" y="20751"/>
                    <a:pt x="413" y="12903"/>
                    <a:pt x="260" y="12141"/>
                  </a:cubicBezTo>
                  <a:lnTo>
                    <a:pt x="0" y="1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Shape 154"/>
            <p:cNvSpPr/>
            <p:nvPr/>
          </p:nvSpPr>
          <p:spPr>
            <a:xfrm>
              <a:off x="880203" y="154184"/>
              <a:ext cx="42342" cy="57353"/>
            </a:xfrm>
            <a:custGeom>
              <a:avLst/>
              <a:gdLst/>
              <a:ahLst/>
              <a:cxnLst/>
              <a:rect l="0" t="0" r="0" b="0"/>
              <a:pathLst>
                <a:path w="42342" h="57353">
                  <a:moveTo>
                    <a:pt x="0" y="0"/>
                  </a:moveTo>
                  <a:lnTo>
                    <a:pt x="20917" y="0"/>
                  </a:lnTo>
                  <a:lnTo>
                    <a:pt x="20917" y="8268"/>
                  </a:lnTo>
                  <a:lnTo>
                    <a:pt x="16358" y="8268"/>
                  </a:lnTo>
                  <a:lnTo>
                    <a:pt x="16358" y="48234"/>
                  </a:lnTo>
                  <a:lnTo>
                    <a:pt x="32220" y="48234"/>
                  </a:lnTo>
                  <a:lnTo>
                    <a:pt x="33833" y="39141"/>
                  </a:lnTo>
                  <a:lnTo>
                    <a:pt x="42342" y="39141"/>
                  </a:lnTo>
                  <a:lnTo>
                    <a:pt x="42342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47" y="49085"/>
                  </a:lnTo>
                  <a:lnTo>
                    <a:pt x="4547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Shape 155"/>
            <p:cNvSpPr/>
            <p:nvPr/>
          </p:nvSpPr>
          <p:spPr>
            <a:xfrm>
              <a:off x="950275" y="154191"/>
              <a:ext cx="28257" cy="57341"/>
            </a:xfrm>
            <a:custGeom>
              <a:avLst/>
              <a:gdLst/>
              <a:ahLst/>
              <a:cxnLst/>
              <a:rect l="0" t="0" r="0" b="0"/>
              <a:pathLst>
                <a:path w="28257" h="57341">
                  <a:moveTo>
                    <a:pt x="0" y="0"/>
                  </a:moveTo>
                  <a:lnTo>
                    <a:pt x="22187" y="0"/>
                  </a:lnTo>
                  <a:lnTo>
                    <a:pt x="28257" y="2196"/>
                  </a:lnTo>
                  <a:lnTo>
                    <a:pt x="28257" y="11634"/>
                  </a:lnTo>
                  <a:lnTo>
                    <a:pt x="21590" y="9093"/>
                  </a:lnTo>
                  <a:lnTo>
                    <a:pt x="16358" y="9093"/>
                  </a:lnTo>
                  <a:lnTo>
                    <a:pt x="16358" y="48247"/>
                  </a:lnTo>
                  <a:lnTo>
                    <a:pt x="21590" y="48247"/>
                  </a:lnTo>
                  <a:lnTo>
                    <a:pt x="28257" y="45705"/>
                  </a:lnTo>
                  <a:lnTo>
                    <a:pt x="28257" y="55148"/>
                  </a:lnTo>
                  <a:lnTo>
                    <a:pt x="22187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59" y="49073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Shape 156"/>
            <p:cNvSpPr/>
            <p:nvPr/>
          </p:nvSpPr>
          <p:spPr>
            <a:xfrm>
              <a:off x="978533" y="156387"/>
              <a:ext cx="24117" cy="52952"/>
            </a:xfrm>
            <a:custGeom>
              <a:avLst/>
              <a:gdLst/>
              <a:ahLst/>
              <a:cxnLst/>
              <a:rect l="0" t="0" r="0" b="0"/>
              <a:pathLst>
                <a:path w="24117" h="52952">
                  <a:moveTo>
                    <a:pt x="0" y="0"/>
                  </a:moveTo>
                  <a:lnTo>
                    <a:pt x="15634" y="5656"/>
                  </a:lnTo>
                  <a:cubicBezTo>
                    <a:pt x="20977" y="10663"/>
                    <a:pt x="24117" y="17832"/>
                    <a:pt x="24117" y="26480"/>
                  </a:cubicBezTo>
                  <a:cubicBezTo>
                    <a:pt x="24117" y="35123"/>
                    <a:pt x="20999" y="42289"/>
                    <a:pt x="15667" y="47294"/>
                  </a:cubicBezTo>
                  <a:lnTo>
                    <a:pt x="0" y="52952"/>
                  </a:lnTo>
                  <a:lnTo>
                    <a:pt x="0" y="43509"/>
                  </a:lnTo>
                  <a:lnTo>
                    <a:pt x="7393" y="40690"/>
                  </a:lnTo>
                  <a:cubicBezTo>
                    <a:pt x="10443" y="37272"/>
                    <a:pt x="11900" y="32380"/>
                    <a:pt x="11900" y="26480"/>
                  </a:cubicBezTo>
                  <a:cubicBezTo>
                    <a:pt x="11900" y="20569"/>
                    <a:pt x="10443" y="15673"/>
                    <a:pt x="7393" y="12255"/>
                  </a:cubicBezTo>
                  <a:lnTo>
                    <a:pt x="0" y="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Shape 157"/>
            <p:cNvSpPr/>
            <p:nvPr/>
          </p:nvSpPr>
          <p:spPr>
            <a:xfrm>
              <a:off x="1010672" y="154194"/>
              <a:ext cx="43663" cy="57341"/>
            </a:xfrm>
            <a:custGeom>
              <a:avLst/>
              <a:gdLst/>
              <a:ahLst/>
              <a:cxnLst/>
              <a:rect l="0" t="0" r="0" b="0"/>
              <a:pathLst>
                <a:path w="43663" h="57341">
                  <a:moveTo>
                    <a:pt x="0" y="0"/>
                  </a:moveTo>
                  <a:lnTo>
                    <a:pt x="42494" y="0"/>
                  </a:lnTo>
                  <a:lnTo>
                    <a:pt x="42494" y="15849"/>
                  </a:lnTo>
                  <a:lnTo>
                    <a:pt x="34061" y="15849"/>
                  </a:lnTo>
                  <a:lnTo>
                    <a:pt x="32449" y="9093"/>
                  </a:lnTo>
                  <a:lnTo>
                    <a:pt x="16345" y="9093"/>
                  </a:lnTo>
                  <a:lnTo>
                    <a:pt x="16345" y="24016"/>
                  </a:lnTo>
                  <a:lnTo>
                    <a:pt x="35586" y="24016"/>
                  </a:lnTo>
                  <a:lnTo>
                    <a:pt x="35586" y="33045"/>
                  </a:lnTo>
                  <a:lnTo>
                    <a:pt x="16345" y="33045"/>
                  </a:lnTo>
                  <a:lnTo>
                    <a:pt x="16345" y="48235"/>
                  </a:lnTo>
                  <a:lnTo>
                    <a:pt x="33642" y="48235"/>
                  </a:lnTo>
                  <a:lnTo>
                    <a:pt x="35243" y="41478"/>
                  </a:lnTo>
                  <a:lnTo>
                    <a:pt x="43663" y="41478"/>
                  </a:lnTo>
                  <a:lnTo>
                    <a:pt x="43663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34" y="49073"/>
                  </a:lnTo>
                  <a:lnTo>
                    <a:pt x="4534" y="8255"/>
                  </a:lnTo>
                  <a:lnTo>
                    <a:pt x="0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Shape 158"/>
            <p:cNvSpPr/>
            <p:nvPr/>
          </p:nvSpPr>
          <p:spPr>
            <a:xfrm>
              <a:off x="481491" y="247424"/>
              <a:ext cx="43663" cy="57341"/>
            </a:xfrm>
            <a:custGeom>
              <a:avLst/>
              <a:gdLst/>
              <a:ahLst/>
              <a:cxnLst/>
              <a:rect l="0" t="0" r="0" b="0"/>
              <a:pathLst>
                <a:path w="43663" h="57341">
                  <a:moveTo>
                    <a:pt x="0" y="0"/>
                  </a:moveTo>
                  <a:lnTo>
                    <a:pt x="42494" y="0"/>
                  </a:lnTo>
                  <a:lnTo>
                    <a:pt x="42494" y="15863"/>
                  </a:lnTo>
                  <a:lnTo>
                    <a:pt x="34061" y="15863"/>
                  </a:lnTo>
                  <a:lnTo>
                    <a:pt x="32449" y="9093"/>
                  </a:lnTo>
                  <a:lnTo>
                    <a:pt x="16345" y="9093"/>
                  </a:lnTo>
                  <a:lnTo>
                    <a:pt x="16345" y="24016"/>
                  </a:lnTo>
                  <a:lnTo>
                    <a:pt x="35585" y="24016"/>
                  </a:lnTo>
                  <a:lnTo>
                    <a:pt x="35585" y="33045"/>
                  </a:lnTo>
                  <a:lnTo>
                    <a:pt x="16345" y="33045"/>
                  </a:lnTo>
                  <a:lnTo>
                    <a:pt x="16345" y="48247"/>
                  </a:lnTo>
                  <a:lnTo>
                    <a:pt x="33642" y="48247"/>
                  </a:lnTo>
                  <a:lnTo>
                    <a:pt x="35255" y="41491"/>
                  </a:lnTo>
                  <a:lnTo>
                    <a:pt x="43663" y="41491"/>
                  </a:lnTo>
                  <a:lnTo>
                    <a:pt x="43663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34" y="49073"/>
                  </a:lnTo>
                  <a:lnTo>
                    <a:pt x="4534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Shape 159"/>
            <p:cNvSpPr/>
            <p:nvPr/>
          </p:nvSpPr>
          <p:spPr>
            <a:xfrm>
              <a:off x="534016" y="247425"/>
              <a:ext cx="28257" cy="57341"/>
            </a:xfrm>
            <a:custGeom>
              <a:avLst/>
              <a:gdLst/>
              <a:ahLst/>
              <a:cxnLst/>
              <a:rect l="0" t="0" r="0" b="0"/>
              <a:pathLst>
                <a:path w="28257" h="57341">
                  <a:moveTo>
                    <a:pt x="0" y="0"/>
                  </a:moveTo>
                  <a:lnTo>
                    <a:pt x="22187" y="0"/>
                  </a:lnTo>
                  <a:lnTo>
                    <a:pt x="28257" y="2196"/>
                  </a:lnTo>
                  <a:lnTo>
                    <a:pt x="28257" y="11643"/>
                  </a:lnTo>
                  <a:lnTo>
                    <a:pt x="21590" y="9106"/>
                  </a:lnTo>
                  <a:lnTo>
                    <a:pt x="16358" y="9106"/>
                  </a:lnTo>
                  <a:lnTo>
                    <a:pt x="16358" y="48247"/>
                  </a:lnTo>
                  <a:lnTo>
                    <a:pt x="21590" y="48247"/>
                  </a:lnTo>
                  <a:lnTo>
                    <a:pt x="28257" y="45705"/>
                  </a:lnTo>
                  <a:lnTo>
                    <a:pt x="28257" y="55148"/>
                  </a:lnTo>
                  <a:lnTo>
                    <a:pt x="22187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59" y="49073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Shape 160"/>
            <p:cNvSpPr/>
            <p:nvPr/>
          </p:nvSpPr>
          <p:spPr>
            <a:xfrm>
              <a:off x="562274" y="249621"/>
              <a:ext cx="24117" cy="52952"/>
            </a:xfrm>
            <a:custGeom>
              <a:avLst/>
              <a:gdLst/>
              <a:ahLst/>
              <a:cxnLst/>
              <a:rect l="0" t="0" r="0" b="0"/>
              <a:pathLst>
                <a:path w="24117" h="52952">
                  <a:moveTo>
                    <a:pt x="0" y="0"/>
                  </a:moveTo>
                  <a:lnTo>
                    <a:pt x="15634" y="5656"/>
                  </a:lnTo>
                  <a:cubicBezTo>
                    <a:pt x="20977" y="10663"/>
                    <a:pt x="24117" y="17832"/>
                    <a:pt x="24117" y="26480"/>
                  </a:cubicBezTo>
                  <a:cubicBezTo>
                    <a:pt x="24117" y="35123"/>
                    <a:pt x="20999" y="42289"/>
                    <a:pt x="15667" y="47294"/>
                  </a:cubicBezTo>
                  <a:lnTo>
                    <a:pt x="0" y="52952"/>
                  </a:lnTo>
                  <a:lnTo>
                    <a:pt x="0" y="43509"/>
                  </a:lnTo>
                  <a:lnTo>
                    <a:pt x="7393" y="40690"/>
                  </a:lnTo>
                  <a:cubicBezTo>
                    <a:pt x="10443" y="37272"/>
                    <a:pt x="11900" y="32380"/>
                    <a:pt x="11900" y="26480"/>
                  </a:cubicBezTo>
                  <a:cubicBezTo>
                    <a:pt x="11900" y="20569"/>
                    <a:pt x="10443" y="15676"/>
                    <a:pt x="7393" y="12261"/>
                  </a:cubicBezTo>
                  <a:lnTo>
                    <a:pt x="0" y="9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Shape 161"/>
            <p:cNvSpPr/>
            <p:nvPr/>
          </p:nvSpPr>
          <p:spPr>
            <a:xfrm>
              <a:off x="593066" y="247423"/>
              <a:ext cx="54966" cy="58103"/>
            </a:xfrm>
            <a:custGeom>
              <a:avLst/>
              <a:gdLst/>
              <a:ahLst/>
              <a:cxnLst/>
              <a:rect l="0" t="0" r="0" b="0"/>
              <a:pathLst>
                <a:path w="54966" h="58103">
                  <a:moveTo>
                    <a:pt x="0" y="0"/>
                  </a:moveTo>
                  <a:lnTo>
                    <a:pt x="20904" y="0"/>
                  </a:lnTo>
                  <a:lnTo>
                    <a:pt x="20904" y="8255"/>
                  </a:lnTo>
                  <a:lnTo>
                    <a:pt x="16358" y="8255"/>
                  </a:lnTo>
                  <a:lnTo>
                    <a:pt x="16358" y="37186"/>
                  </a:lnTo>
                  <a:cubicBezTo>
                    <a:pt x="16358" y="45542"/>
                    <a:pt x="20396" y="48743"/>
                    <a:pt x="27839" y="48743"/>
                  </a:cubicBezTo>
                  <a:cubicBezTo>
                    <a:pt x="35243" y="48743"/>
                    <a:pt x="39548" y="45542"/>
                    <a:pt x="39548" y="37186"/>
                  </a:cubicBezTo>
                  <a:lnTo>
                    <a:pt x="39548" y="8255"/>
                  </a:lnTo>
                  <a:lnTo>
                    <a:pt x="34989" y="8255"/>
                  </a:lnTo>
                  <a:lnTo>
                    <a:pt x="34989" y="0"/>
                  </a:lnTo>
                  <a:lnTo>
                    <a:pt x="54966" y="0"/>
                  </a:lnTo>
                  <a:lnTo>
                    <a:pt x="54966" y="8255"/>
                  </a:lnTo>
                  <a:lnTo>
                    <a:pt x="50419" y="8255"/>
                  </a:lnTo>
                  <a:lnTo>
                    <a:pt x="50419" y="36602"/>
                  </a:lnTo>
                  <a:cubicBezTo>
                    <a:pt x="50419" y="51105"/>
                    <a:pt x="40894" y="58103"/>
                    <a:pt x="27229" y="58103"/>
                  </a:cubicBezTo>
                  <a:cubicBezTo>
                    <a:pt x="13907" y="58103"/>
                    <a:pt x="4547" y="51689"/>
                    <a:pt x="4547" y="37186"/>
                  </a:cubicBezTo>
                  <a:lnTo>
                    <a:pt x="4547" y="8255"/>
                  </a:lnTo>
                  <a:lnTo>
                    <a:pt x="0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Shape 162"/>
            <p:cNvSpPr/>
            <p:nvPr/>
          </p:nvSpPr>
          <p:spPr>
            <a:xfrm>
              <a:off x="654705" y="246750"/>
              <a:ext cx="52705" cy="58775"/>
            </a:xfrm>
            <a:custGeom>
              <a:avLst/>
              <a:gdLst/>
              <a:ahLst/>
              <a:cxnLst/>
              <a:rect l="0" t="0" r="0" b="0"/>
              <a:pathLst>
                <a:path w="52705" h="58775">
                  <a:moveTo>
                    <a:pt x="28169" y="0"/>
                  </a:moveTo>
                  <a:cubicBezTo>
                    <a:pt x="36512" y="0"/>
                    <a:pt x="39967" y="2870"/>
                    <a:pt x="42164" y="5397"/>
                  </a:cubicBezTo>
                  <a:lnTo>
                    <a:pt x="43091" y="673"/>
                  </a:lnTo>
                  <a:lnTo>
                    <a:pt x="50762" y="673"/>
                  </a:lnTo>
                  <a:lnTo>
                    <a:pt x="50762" y="18466"/>
                  </a:lnTo>
                  <a:lnTo>
                    <a:pt x="42164" y="18466"/>
                  </a:lnTo>
                  <a:cubicBezTo>
                    <a:pt x="40551" y="12738"/>
                    <a:pt x="35827" y="9627"/>
                    <a:pt x="28931" y="9627"/>
                  </a:cubicBezTo>
                  <a:cubicBezTo>
                    <a:pt x="18047" y="9627"/>
                    <a:pt x="12141" y="19152"/>
                    <a:pt x="12141" y="29007"/>
                  </a:cubicBezTo>
                  <a:cubicBezTo>
                    <a:pt x="12141" y="39725"/>
                    <a:pt x="18047" y="48996"/>
                    <a:pt x="29515" y="48996"/>
                  </a:cubicBezTo>
                  <a:cubicBezTo>
                    <a:pt x="37363" y="48996"/>
                    <a:pt x="41237" y="44856"/>
                    <a:pt x="44094" y="40233"/>
                  </a:cubicBezTo>
                  <a:lnTo>
                    <a:pt x="52705" y="45872"/>
                  </a:lnTo>
                  <a:cubicBezTo>
                    <a:pt x="47892" y="53035"/>
                    <a:pt x="41897" y="58775"/>
                    <a:pt x="28931" y="58775"/>
                  </a:cubicBezTo>
                  <a:cubicBezTo>
                    <a:pt x="11976" y="58775"/>
                    <a:pt x="0" y="46888"/>
                    <a:pt x="0" y="30022"/>
                  </a:cubicBezTo>
                  <a:cubicBezTo>
                    <a:pt x="0" y="12306"/>
                    <a:pt x="12471" y="0"/>
                    <a:pt x="28169" y="0"/>
                  </a:cubicBez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Shape 163"/>
            <p:cNvSpPr/>
            <p:nvPr/>
          </p:nvSpPr>
          <p:spPr>
            <a:xfrm>
              <a:off x="712737" y="247425"/>
              <a:ext cx="27477" cy="57341"/>
            </a:xfrm>
            <a:custGeom>
              <a:avLst/>
              <a:gdLst/>
              <a:ahLst/>
              <a:cxnLst/>
              <a:rect l="0" t="0" r="0" b="0"/>
              <a:pathLst>
                <a:path w="27477" h="57341">
                  <a:moveTo>
                    <a:pt x="14326" y="0"/>
                  </a:moveTo>
                  <a:lnTo>
                    <a:pt x="27477" y="0"/>
                  </a:lnTo>
                  <a:lnTo>
                    <a:pt x="27477" y="13098"/>
                  </a:lnTo>
                  <a:lnTo>
                    <a:pt x="26275" y="17308"/>
                  </a:lnTo>
                  <a:cubicBezTo>
                    <a:pt x="25470" y="20114"/>
                    <a:pt x="24435" y="23571"/>
                    <a:pt x="23419" y="26391"/>
                  </a:cubicBezTo>
                  <a:lnTo>
                    <a:pt x="20472" y="34506"/>
                  </a:lnTo>
                  <a:lnTo>
                    <a:pt x="27477" y="34506"/>
                  </a:lnTo>
                  <a:lnTo>
                    <a:pt x="27477" y="42926"/>
                  </a:lnTo>
                  <a:lnTo>
                    <a:pt x="17361" y="42926"/>
                  </a:lnTo>
                  <a:lnTo>
                    <a:pt x="15164" y="49073"/>
                  </a:lnTo>
                  <a:lnTo>
                    <a:pt x="22581" y="49073"/>
                  </a:lnTo>
                  <a:lnTo>
                    <a:pt x="22581" y="57341"/>
                  </a:lnTo>
                  <a:lnTo>
                    <a:pt x="0" y="57341"/>
                  </a:lnTo>
                  <a:lnTo>
                    <a:pt x="0" y="49073"/>
                  </a:lnTo>
                  <a:lnTo>
                    <a:pt x="4559" y="49073"/>
                  </a:lnTo>
                  <a:lnTo>
                    <a:pt x="20053" y="8268"/>
                  </a:lnTo>
                  <a:lnTo>
                    <a:pt x="14326" y="8268"/>
                  </a:lnTo>
                  <a:lnTo>
                    <a:pt x="14326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Shape 164"/>
            <p:cNvSpPr/>
            <p:nvPr/>
          </p:nvSpPr>
          <p:spPr>
            <a:xfrm>
              <a:off x="740213" y="247425"/>
              <a:ext cx="28683" cy="57341"/>
            </a:xfrm>
            <a:custGeom>
              <a:avLst/>
              <a:gdLst/>
              <a:ahLst/>
              <a:cxnLst/>
              <a:rect l="0" t="0" r="0" b="0"/>
              <a:pathLst>
                <a:path w="28683" h="57341">
                  <a:moveTo>
                    <a:pt x="0" y="0"/>
                  </a:moveTo>
                  <a:lnTo>
                    <a:pt x="14764" y="0"/>
                  </a:lnTo>
                  <a:lnTo>
                    <a:pt x="14764" y="8268"/>
                  </a:lnTo>
                  <a:lnTo>
                    <a:pt x="9290" y="8268"/>
                  </a:lnTo>
                  <a:lnTo>
                    <a:pt x="24213" y="49073"/>
                  </a:lnTo>
                  <a:lnTo>
                    <a:pt x="28683" y="49073"/>
                  </a:lnTo>
                  <a:lnTo>
                    <a:pt x="28683" y="57341"/>
                  </a:lnTo>
                  <a:lnTo>
                    <a:pt x="6826" y="57341"/>
                  </a:lnTo>
                  <a:lnTo>
                    <a:pt x="6826" y="49073"/>
                  </a:lnTo>
                  <a:lnTo>
                    <a:pt x="12148" y="49073"/>
                  </a:lnTo>
                  <a:lnTo>
                    <a:pt x="9950" y="42926"/>
                  </a:lnTo>
                  <a:lnTo>
                    <a:pt x="0" y="42926"/>
                  </a:lnTo>
                  <a:lnTo>
                    <a:pt x="0" y="34506"/>
                  </a:lnTo>
                  <a:lnTo>
                    <a:pt x="7004" y="34506"/>
                  </a:lnTo>
                  <a:lnTo>
                    <a:pt x="4134" y="26391"/>
                  </a:lnTo>
                  <a:cubicBezTo>
                    <a:pt x="2102" y="20751"/>
                    <a:pt x="425" y="12903"/>
                    <a:pt x="273" y="12141"/>
                  </a:cubicBezTo>
                  <a:lnTo>
                    <a:pt x="0" y="13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Shape 165"/>
            <p:cNvSpPr/>
            <p:nvPr/>
          </p:nvSpPr>
          <p:spPr>
            <a:xfrm>
              <a:off x="770921" y="246750"/>
              <a:ext cx="52692" cy="58775"/>
            </a:xfrm>
            <a:custGeom>
              <a:avLst/>
              <a:gdLst/>
              <a:ahLst/>
              <a:cxnLst/>
              <a:rect l="0" t="0" r="0" b="0"/>
              <a:pathLst>
                <a:path w="52692" h="58775">
                  <a:moveTo>
                    <a:pt x="28169" y="0"/>
                  </a:moveTo>
                  <a:cubicBezTo>
                    <a:pt x="36513" y="0"/>
                    <a:pt x="39967" y="2870"/>
                    <a:pt x="42164" y="5397"/>
                  </a:cubicBezTo>
                  <a:lnTo>
                    <a:pt x="43078" y="673"/>
                  </a:lnTo>
                  <a:lnTo>
                    <a:pt x="50749" y="673"/>
                  </a:lnTo>
                  <a:lnTo>
                    <a:pt x="50749" y="18466"/>
                  </a:lnTo>
                  <a:lnTo>
                    <a:pt x="42164" y="18466"/>
                  </a:lnTo>
                  <a:cubicBezTo>
                    <a:pt x="40551" y="12738"/>
                    <a:pt x="35827" y="9627"/>
                    <a:pt x="28918" y="9627"/>
                  </a:cubicBezTo>
                  <a:cubicBezTo>
                    <a:pt x="18047" y="9627"/>
                    <a:pt x="12129" y="19152"/>
                    <a:pt x="12129" y="29007"/>
                  </a:cubicBezTo>
                  <a:cubicBezTo>
                    <a:pt x="12129" y="39725"/>
                    <a:pt x="18047" y="48996"/>
                    <a:pt x="29515" y="48996"/>
                  </a:cubicBezTo>
                  <a:cubicBezTo>
                    <a:pt x="37351" y="48996"/>
                    <a:pt x="41237" y="44856"/>
                    <a:pt x="44082" y="40233"/>
                  </a:cubicBezTo>
                  <a:lnTo>
                    <a:pt x="52692" y="45872"/>
                  </a:lnTo>
                  <a:cubicBezTo>
                    <a:pt x="47892" y="53035"/>
                    <a:pt x="41897" y="58775"/>
                    <a:pt x="28918" y="58775"/>
                  </a:cubicBezTo>
                  <a:cubicBezTo>
                    <a:pt x="11963" y="58775"/>
                    <a:pt x="0" y="46888"/>
                    <a:pt x="0" y="30022"/>
                  </a:cubicBezTo>
                  <a:cubicBezTo>
                    <a:pt x="0" y="12306"/>
                    <a:pt x="12471" y="0"/>
                    <a:pt x="28169" y="0"/>
                  </a:cubicBez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Shape 166"/>
            <p:cNvSpPr/>
            <p:nvPr/>
          </p:nvSpPr>
          <p:spPr>
            <a:xfrm>
              <a:off x="830710" y="247417"/>
              <a:ext cx="20904" cy="57353"/>
            </a:xfrm>
            <a:custGeom>
              <a:avLst/>
              <a:gdLst/>
              <a:ahLst/>
              <a:cxnLst/>
              <a:rect l="0" t="0" r="0" b="0"/>
              <a:pathLst>
                <a:path w="20904" h="57353">
                  <a:moveTo>
                    <a:pt x="0" y="0"/>
                  </a:moveTo>
                  <a:lnTo>
                    <a:pt x="20904" y="0"/>
                  </a:lnTo>
                  <a:lnTo>
                    <a:pt x="20904" y="8268"/>
                  </a:lnTo>
                  <a:lnTo>
                    <a:pt x="16358" y="8268"/>
                  </a:lnTo>
                  <a:lnTo>
                    <a:pt x="16358" y="49085"/>
                  </a:lnTo>
                  <a:lnTo>
                    <a:pt x="20904" y="49085"/>
                  </a:lnTo>
                  <a:lnTo>
                    <a:pt x="20904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47" y="49085"/>
                  </a:lnTo>
                  <a:lnTo>
                    <a:pt x="4547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Shape 167"/>
            <p:cNvSpPr/>
            <p:nvPr/>
          </p:nvSpPr>
          <p:spPr>
            <a:xfrm>
              <a:off x="859626" y="246676"/>
              <a:ext cx="29680" cy="58842"/>
            </a:xfrm>
            <a:custGeom>
              <a:avLst/>
              <a:gdLst/>
              <a:ahLst/>
              <a:cxnLst/>
              <a:rect l="0" t="0" r="0" b="0"/>
              <a:pathLst>
                <a:path w="29680" h="58842">
                  <a:moveTo>
                    <a:pt x="29680" y="0"/>
                  </a:moveTo>
                  <a:lnTo>
                    <a:pt x="29680" y="9691"/>
                  </a:lnTo>
                  <a:lnTo>
                    <a:pt x="16997" y="15119"/>
                  </a:lnTo>
                  <a:cubicBezTo>
                    <a:pt x="13916" y="18575"/>
                    <a:pt x="12141" y="23509"/>
                    <a:pt x="12141" y="29421"/>
                  </a:cubicBezTo>
                  <a:cubicBezTo>
                    <a:pt x="12141" y="35327"/>
                    <a:pt x="13916" y="40261"/>
                    <a:pt x="16997" y="43718"/>
                  </a:cubicBezTo>
                  <a:lnTo>
                    <a:pt x="29680" y="49152"/>
                  </a:lnTo>
                  <a:lnTo>
                    <a:pt x="29680" y="58842"/>
                  </a:lnTo>
                  <a:lnTo>
                    <a:pt x="8522" y="50492"/>
                  </a:lnTo>
                  <a:cubicBezTo>
                    <a:pt x="3207" y="45255"/>
                    <a:pt x="0" y="37899"/>
                    <a:pt x="0" y="29421"/>
                  </a:cubicBezTo>
                  <a:cubicBezTo>
                    <a:pt x="0" y="20938"/>
                    <a:pt x="3207" y="13581"/>
                    <a:pt x="8522" y="8345"/>
                  </a:cubicBezTo>
                  <a:lnTo>
                    <a:pt x="2968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Shape 168"/>
            <p:cNvSpPr/>
            <p:nvPr/>
          </p:nvSpPr>
          <p:spPr>
            <a:xfrm>
              <a:off x="884696" y="224979"/>
              <a:ext cx="4610" cy="15863"/>
            </a:xfrm>
            <a:custGeom>
              <a:avLst/>
              <a:gdLst/>
              <a:ahLst/>
              <a:cxnLst/>
              <a:rect l="0" t="0" r="0" b="0"/>
              <a:pathLst>
                <a:path w="4610" h="15863">
                  <a:moveTo>
                    <a:pt x="4356" y="0"/>
                  </a:moveTo>
                  <a:lnTo>
                    <a:pt x="4610" y="0"/>
                  </a:lnTo>
                  <a:lnTo>
                    <a:pt x="4610" y="15863"/>
                  </a:lnTo>
                  <a:lnTo>
                    <a:pt x="0" y="15863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Shape 169"/>
            <p:cNvSpPr/>
            <p:nvPr/>
          </p:nvSpPr>
          <p:spPr>
            <a:xfrm>
              <a:off x="889306" y="246671"/>
              <a:ext cx="29692" cy="58852"/>
            </a:xfrm>
            <a:custGeom>
              <a:avLst/>
              <a:gdLst/>
              <a:ahLst/>
              <a:cxnLst/>
              <a:rect l="0" t="0" r="0" b="0"/>
              <a:pathLst>
                <a:path w="29692" h="58852">
                  <a:moveTo>
                    <a:pt x="13" y="0"/>
                  </a:moveTo>
                  <a:cubicBezTo>
                    <a:pt x="16866" y="0"/>
                    <a:pt x="29692" y="12459"/>
                    <a:pt x="29692" y="29426"/>
                  </a:cubicBezTo>
                  <a:cubicBezTo>
                    <a:pt x="29692" y="46381"/>
                    <a:pt x="16866" y="58852"/>
                    <a:pt x="13" y="58852"/>
                  </a:cubicBezTo>
                  <a:lnTo>
                    <a:pt x="0" y="58847"/>
                  </a:lnTo>
                  <a:lnTo>
                    <a:pt x="0" y="49157"/>
                  </a:lnTo>
                  <a:lnTo>
                    <a:pt x="13" y="49162"/>
                  </a:lnTo>
                  <a:cubicBezTo>
                    <a:pt x="10452" y="49162"/>
                    <a:pt x="17539" y="41237"/>
                    <a:pt x="17539" y="29426"/>
                  </a:cubicBezTo>
                  <a:cubicBezTo>
                    <a:pt x="17539" y="17602"/>
                    <a:pt x="10452" y="9690"/>
                    <a:pt x="13" y="9690"/>
                  </a:cubicBezTo>
                  <a:lnTo>
                    <a:pt x="0" y="9696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Shape 170"/>
            <p:cNvSpPr/>
            <p:nvPr/>
          </p:nvSpPr>
          <p:spPr>
            <a:xfrm>
              <a:off x="889306" y="224979"/>
              <a:ext cx="12751" cy="15863"/>
            </a:xfrm>
            <a:custGeom>
              <a:avLst/>
              <a:gdLst/>
              <a:ahLst/>
              <a:cxnLst/>
              <a:rect l="0" t="0" r="0" b="0"/>
              <a:pathLst>
                <a:path w="12751" h="15863">
                  <a:moveTo>
                    <a:pt x="0" y="0"/>
                  </a:moveTo>
                  <a:lnTo>
                    <a:pt x="12751" y="0"/>
                  </a:lnTo>
                  <a:lnTo>
                    <a:pt x="3975" y="15863"/>
                  </a:lnTo>
                  <a:lnTo>
                    <a:pt x="0" y="15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Shape 171"/>
            <p:cNvSpPr/>
            <p:nvPr/>
          </p:nvSpPr>
          <p:spPr>
            <a:xfrm>
              <a:off x="927004" y="247417"/>
              <a:ext cx="56515" cy="57353"/>
            </a:xfrm>
            <a:custGeom>
              <a:avLst/>
              <a:gdLst/>
              <a:ahLst/>
              <a:cxnLst/>
              <a:rect l="0" t="0" r="0" b="0"/>
              <a:pathLst>
                <a:path w="56515" h="57353">
                  <a:moveTo>
                    <a:pt x="0" y="0"/>
                  </a:moveTo>
                  <a:lnTo>
                    <a:pt x="14008" y="0"/>
                  </a:lnTo>
                  <a:lnTo>
                    <a:pt x="38049" y="31636"/>
                  </a:lnTo>
                  <a:cubicBezTo>
                    <a:pt x="40068" y="34404"/>
                    <a:pt x="42685" y="39053"/>
                    <a:pt x="43028" y="39560"/>
                  </a:cubicBezTo>
                  <a:cubicBezTo>
                    <a:pt x="42926" y="39142"/>
                    <a:pt x="41923" y="33147"/>
                    <a:pt x="41923" y="29172"/>
                  </a:cubicBezTo>
                  <a:lnTo>
                    <a:pt x="41923" y="8268"/>
                  </a:lnTo>
                  <a:lnTo>
                    <a:pt x="36868" y="8268"/>
                  </a:lnTo>
                  <a:lnTo>
                    <a:pt x="36868" y="0"/>
                  </a:lnTo>
                  <a:lnTo>
                    <a:pt x="56515" y="0"/>
                  </a:lnTo>
                  <a:lnTo>
                    <a:pt x="56515" y="8268"/>
                  </a:lnTo>
                  <a:lnTo>
                    <a:pt x="51956" y="8268"/>
                  </a:lnTo>
                  <a:lnTo>
                    <a:pt x="51956" y="57353"/>
                  </a:lnTo>
                  <a:lnTo>
                    <a:pt x="43345" y="57353"/>
                  </a:lnTo>
                  <a:lnTo>
                    <a:pt x="19152" y="25476"/>
                  </a:lnTo>
                  <a:cubicBezTo>
                    <a:pt x="16459" y="21933"/>
                    <a:pt x="14427" y="17805"/>
                    <a:pt x="14186" y="17208"/>
                  </a:cubicBezTo>
                  <a:cubicBezTo>
                    <a:pt x="14186" y="17538"/>
                    <a:pt x="14605" y="23711"/>
                    <a:pt x="14605" y="28422"/>
                  </a:cubicBezTo>
                  <a:lnTo>
                    <a:pt x="14605" y="49085"/>
                  </a:lnTo>
                  <a:lnTo>
                    <a:pt x="19571" y="49085"/>
                  </a:lnTo>
                  <a:lnTo>
                    <a:pt x="19571" y="57353"/>
                  </a:lnTo>
                  <a:lnTo>
                    <a:pt x="0" y="57353"/>
                  </a:lnTo>
                  <a:lnTo>
                    <a:pt x="0" y="49085"/>
                  </a:lnTo>
                  <a:lnTo>
                    <a:pt x="4559" y="49085"/>
                  </a:lnTo>
                  <a:lnTo>
                    <a:pt x="4559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Shape 100111"/>
            <p:cNvSpPr/>
            <p:nvPr/>
          </p:nvSpPr>
          <p:spPr>
            <a:xfrm>
              <a:off x="211722" y="60960"/>
              <a:ext cx="116853" cy="116840"/>
            </a:xfrm>
            <a:custGeom>
              <a:avLst/>
              <a:gdLst/>
              <a:ahLst/>
              <a:cxnLst/>
              <a:rect l="0" t="0" r="0" b="0"/>
              <a:pathLst>
                <a:path w="116853" h="116840">
                  <a:moveTo>
                    <a:pt x="0" y="0"/>
                  </a:moveTo>
                  <a:lnTo>
                    <a:pt x="116853" y="0"/>
                  </a:lnTo>
                  <a:lnTo>
                    <a:pt x="116853" y="116840"/>
                  </a:lnTo>
                  <a:lnTo>
                    <a:pt x="0" y="116840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Shape 100112"/>
            <p:cNvSpPr/>
            <p:nvPr/>
          </p:nvSpPr>
          <p:spPr>
            <a:xfrm>
              <a:off x="211722" y="187961"/>
              <a:ext cx="116853" cy="10160"/>
            </a:xfrm>
            <a:custGeom>
              <a:avLst/>
              <a:gdLst/>
              <a:ahLst/>
              <a:cxnLst/>
              <a:rect l="0" t="0" r="0" b="0"/>
              <a:pathLst>
                <a:path w="116853" h="10160">
                  <a:moveTo>
                    <a:pt x="0" y="0"/>
                  </a:moveTo>
                  <a:lnTo>
                    <a:pt x="116853" y="0"/>
                  </a:lnTo>
                  <a:lnTo>
                    <a:pt x="116853" y="10160"/>
                  </a:lnTo>
                  <a:lnTo>
                    <a:pt x="0" y="10160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Shape 100113"/>
            <p:cNvSpPr/>
            <p:nvPr/>
          </p:nvSpPr>
          <p:spPr>
            <a:xfrm>
              <a:off x="211722" y="261607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Shape 100114"/>
            <p:cNvSpPr/>
            <p:nvPr/>
          </p:nvSpPr>
          <p:spPr>
            <a:xfrm>
              <a:off x="211722" y="303505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Shape 100115"/>
            <p:cNvSpPr/>
            <p:nvPr/>
          </p:nvSpPr>
          <p:spPr>
            <a:xfrm>
              <a:off x="211722" y="290830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Shape 100116"/>
            <p:cNvSpPr/>
            <p:nvPr/>
          </p:nvSpPr>
          <p:spPr>
            <a:xfrm>
              <a:off x="211722" y="276847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Shape 100117"/>
            <p:cNvSpPr/>
            <p:nvPr/>
          </p:nvSpPr>
          <p:spPr>
            <a:xfrm>
              <a:off x="211722" y="208280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Shape 100118"/>
            <p:cNvSpPr/>
            <p:nvPr/>
          </p:nvSpPr>
          <p:spPr>
            <a:xfrm>
              <a:off x="211722" y="227317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Shape 100119"/>
            <p:cNvSpPr/>
            <p:nvPr/>
          </p:nvSpPr>
          <p:spPr>
            <a:xfrm>
              <a:off x="211722" y="245097"/>
              <a:ext cx="116853" cy="9144"/>
            </a:xfrm>
            <a:custGeom>
              <a:avLst/>
              <a:gdLst/>
              <a:ahLst/>
              <a:cxnLst/>
              <a:rect l="0" t="0" r="0" b="0"/>
              <a:pathLst>
                <a:path w="116853" h="9144">
                  <a:moveTo>
                    <a:pt x="0" y="0"/>
                  </a:moveTo>
                  <a:lnTo>
                    <a:pt x="116853" y="0"/>
                  </a:lnTo>
                  <a:lnTo>
                    <a:pt x="116853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Shape 82837"/>
            <p:cNvSpPr/>
            <p:nvPr/>
          </p:nvSpPr>
          <p:spPr>
            <a:xfrm>
              <a:off x="270161" y="360667"/>
              <a:ext cx="0" cy="5093"/>
            </a:xfrm>
            <a:custGeom>
              <a:avLst/>
              <a:gdLst/>
              <a:ahLst/>
              <a:cxnLst/>
              <a:rect l="0" t="0" r="0" b="0"/>
              <a:pathLst>
                <a:path h="5093">
                  <a:moveTo>
                    <a:pt x="0" y="0"/>
                  </a:moveTo>
                  <a:lnTo>
                    <a:pt x="0" y="0"/>
                  </a:lnTo>
                  <a:lnTo>
                    <a:pt x="0" y="5093"/>
                  </a:lnTo>
                  <a:lnTo>
                    <a:pt x="0" y="5093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Shape 100120"/>
            <p:cNvSpPr/>
            <p:nvPr/>
          </p:nvSpPr>
          <p:spPr>
            <a:xfrm>
              <a:off x="94882" y="0"/>
              <a:ext cx="9144" cy="365760"/>
            </a:xfrm>
            <a:custGeom>
              <a:avLst/>
              <a:gdLst/>
              <a:ahLst/>
              <a:cxnLst/>
              <a:rect l="0" t="0" r="0" b="0"/>
              <a:pathLst>
                <a:path w="9144" h="365760">
                  <a:moveTo>
                    <a:pt x="0" y="0"/>
                  </a:moveTo>
                  <a:lnTo>
                    <a:pt x="9144" y="0"/>
                  </a:lnTo>
                  <a:lnTo>
                    <a:pt x="9144" y="365760"/>
                  </a:lnTo>
                  <a:lnTo>
                    <a:pt x="0" y="36576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Shape 82836"/>
            <p:cNvSpPr/>
            <p:nvPr/>
          </p:nvSpPr>
          <p:spPr>
            <a:xfrm>
              <a:off x="270161" y="0"/>
              <a:ext cx="0" cy="5067"/>
            </a:xfrm>
            <a:custGeom>
              <a:avLst/>
              <a:gdLst/>
              <a:ahLst/>
              <a:cxnLst/>
              <a:rect l="0" t="0" r="0" b="0"/>
              <a:pathLst>
                <a:path h="5067">
                  <a:moveTo>
                    <a:pt x="0" y="0"/>
                  </a:moveTo>
                  <a:lnTo>
                    <a:pt x="0" y="0"/>
                  </a:lnTo>
                  <a:lnTo>
                    <a:pt x="0" y="5067"/>
                  </a:lnTo>
                  <a:lnTo>
                    <a:pt x="0" y="5067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Shape 100121"/>
            <p:cNvSpPr/>
            <p:nvPr/>
          </p:nvSpPr>
          <p:spPr>
            <a:xfrm>
              <a:off x="94882" y="0"/>
              <a:ext cx="175279" cy="9144"/>
            </a:xfrm>
            <a:custGeom>
              <a:avLst/>
              <a:gdLst/>
              <a:ahLst/>
              <a:cxnLst/>
              <a:rect l="0" t="0" r="0" b="0"/>
              <a:pathLst>
                <a:path w="175279" h="9144">
                  <a:moveTo>
                    <a:pt x="0" y="0"/>
                  </a:moveTo>
                  <a:lnTo>
                    <a:pt x="175279" y="0"/>
                  </a:lnTo>
                  <a:lnTo>
                    <a:pt x="175279" y="9144"/>
                  </a:lnTo>
                  <a:lnTo>
                    <a:pt x="0" y="9144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Shape 100122"/>
            <p:cNvSpPr/>
            <p:nvPr/>
          </p:nvSpPr>
          <p:spPr>
            <a:xfrm>
              <a:off x="94882" y="360667"/>
              <a:ext cx="175279" cy="9144"/>
            </a:xfrm>
            <a:custGeom>
              <a:avLst/>
              <a:gdLst/>
              <a:ahLst/>
              <a:cxnLst/>
              <a:rect l="0" t="0" r="0" b="0"/>
              <a:pathLst>
                <a:path w="175279" h="9144">
                  <a:moveTo>
                    <a:pt x="0" y="0"/>
                  </a:moveTo>
                  <a:lnTo>
                    <a:pt x="175279" y="0"/>
                  </a:lnTo>
                  <a:lnTo>
                    <a:pt x="175279" y="9144"/>
                  </a:lnTo>
                  <a:lnTo>
                    <a:pt x="0" y="9144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Shape 100123"/>
            <p:cNvSpPr/>
            <p:nvPr/>
          </p:nvSpPr>
          <p:spPr>
            <a:xfrm>
              <a:off x="270161" y="360667"/>
              <a:ext cx="175254" cy="9144"/>
            </a:xfrm>
            <a:custGeom>
              <a:avLst/>
              <a:gdLst/>
              <a:ahLst/>
              <a:cxnLst/>
              <a:rect l="0" t="0" r="0" b="0"/>
              <a:pathLst>
                <a:path w="175254" h="9144">
                  <a:moveTo>
                    <a:pt x="0" y="0"/>
                  </a:moveTo>
                  <a:lnTo>
                    <a:pt x="175254" y="0"/>
                  </a:lnTo>
                  <a:lnTo>
                    <a:pt x="175254" y="9144"/>
                  </a:lnTo>
                  <a:lnTo>
                    <a:pt x="0" y="9144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Shape 100124"/>
            <p:cNvSpPr/>
            <p:nvPr/>
          </p:nvSpPr>
          <p:spPr>
            <a:xfrm>
              <a:off x="440347" y="0"/>
              <a:ext cx="9144" cy="365760"/>
            </a:xfrm>
            <a:custGeom>
              <a:avLst/>
              <a:gdLst/>
              <a:ahLst/>
              <a:cxnLst/>
              <a:rect l="0" t="0" r="0" b="0"/>
              <a:pathLst>
                <a:path w="9144" h="365760">
                  <a:moveTo>
                    <a:pt x="0" y="0"/>
                  </a:moveTo>
                  <a:lnTo>
                    <a:pt x="9144" y="0"/>
                  </a:lnTo>
                  <a:lnTo>
                    <a:pt x="9144" y="365760"/>
                  </a:lnTo>
                  <a:lnTo>
                    <a:pt x="0" y="365760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Shape 82843"/>
            <p:cNvSpPr/>
            <p:nvPr/>
          </p:nvSpPr>
          <p:spPr>
            <a:xfrm>
              <a:off x="270161" y="360667"/>
              <a:ext cx="0" cy="5093"/>
            </a:xfrm>
            <a:custGeom>
              <a:avLst/>
              <a:gdLst/>
              <a:ahLst/>
              <a:cxnLst/>
              <a:rect l="0" t="0" r="0" b="0"/>
              <a:pathLst>
                <a:path h="5093">
                  <a:moveTo>
                    <a:pt x="0" y="0"/>
                  </a:moveTo>
                  <a:lnTo>
                    <a:pt x="0" y="0"/>
                  </a:lnTo>
                  <a:lnTo>
                    <a:pt x="0" y="5093"/>
                  </a:lnTo>
                  <a:lnTo>
                    <a:pt x="0" y="5093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Shape 100125"/>
            <p:cNvSpPr/>
            <p:nvPr/>
          </p:nvSpPr>
          <p:spPr>
            <a:xfrm>
              <a:off x="270161" y="0"/>
              <a:ext cx="175254" cy="9144"/>
            </a:xfrm>
            <a:custGeom>
              <a:avLst/>
              <a:gdLst/>
              <a:ahLst/>
              <a:cxnLst/>
              <a:rect l="0" t="0" r="0" b="0"/>
              <a:pathLst>
                <a:path w="175254" h="9144">
                  <a:moveTo>
                    <a:pt x="0" y="0"/>
                  </a:moveTo>
                  <a:lnTo>
                    <a:pt x="175254" y="0"/>
                  </a:lnTo>
                  <a:lnTo>
                    <a:pt x="175254" y="9144"/>
                  </a:lnTo>
                  <a:lnTo>
                    <a:pt x="0" y="9144"/>
                  </a:lnTo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Shape 82844"/>
            <p:cNvSpPr/>
            <p:nvPr/>
          </p:nvSpPr>
          <p:spPr>
            <a:xfrm>
              <a:off x="270161" y="0"/>
              <a:ext cx="0" cy="5067"/>
            </a:xfrm>
            <a:custGeom>
              <a:avLst/>
              <a:gdLst/>
              <a:ahLst/>
              <a:cxnLst/>
              <a:rect l="0" t="0" r="0" b="0"/>
              <a:pathLst>
                <a:path h="5067">
                  <a:moveTo>
                    <a:pt x="0" y="0"/>
                  </a:moveTo>
                  <a:lnTo>
                    <a:pt x="0" y="0"/>
                  </a:lnTo>
                  <a:lnTo>
                    <a:pt x="0" y="5067"/>
                  </a:lnTo>
                  <a:lnTo>
                    <a:pt x="0" y="5067"/>
                  </a:lnTo>
                  <a:close/>
                </a:path>
              </a:pathLst>
            </a:custGeom>
            <a:solidFill>
              <a:srgbClr val="02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246"/>
            <p:cNvSpPr/>
            <p:nvPr/>
          </p:nvSpPr>
          <p:spPr>
            <a:xfrm>
              <a:off x="1772812" y="6665769"/>
              <a:ext cx="1628106" cy="9314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173355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600" b="1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Luis Alberto D’aubeterre Alvarado </a:t>
              </a:r>
              <a:endParaRPr kumimoji="0" lang="es-VE" sz="1100" b="0" i="0" u="none" strike="noStrike" kern="0" cap="none" spc="0" normalizeH="0" baseline="0" noProof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3" name="Rectangle 247"/>
            <p:cNvSpPr/>
            <p:nvPr/>
          </p:nvSpPr>
          <p:spPr>
            <a:xfrm>
              <a:off x="2287564" y="6753538"/>
              <a:ext cx="258826" cy="966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173355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6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Editor </a:t>
              </a:r>
              <a:endParaRPr kumimoji="0" lang="es-VE" sz="1100" b="0" i="0" u="none" strike="noStrike" kern="0" cap="none" spc="0" normalizeH="0" baseline="0" noProof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" name="Rectangle 248"/>
            <p:cNvSpPr/>
            <p:nvPr/>
          </p:nvSpPr>
          <p:spPr>
            <a:xfrm>
              <a:off x="2226629" y="6977217"/>
              <a:ext cx="363808" cy="8139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173355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500" b="1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Autores: </a:t>
              </a:r>
              <a:endParaRPr kumimoji="0" lang="es-VE" sz="1100" b="0" i="0" u="none" strike="noStrike" kern="0" cap="none" spc="0" normalizeH="0" baseline="0" noProof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5" name="Rectangle 249"/>
            <p:cNvSpPr/>
            <p:nvPr/>
          </p:nvSpPr>
          <p:spPr>
            <a:xfrm>
              <a:off x="262426" y="7076811"/>
              <a:ext cx="4993845" cy="808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173355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5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Alexander Mansutti Rodríguez, Blanca Mendoza Carmona, Juan Carlos Brito Román, Patricia Pauta Ortiz , Jorge Gómez Rendón, Javie</a:t>
              </a:r>
              <a:endParaRPr kumimoji="0" lang="es-VE" sz="1100" b="0" i="0" u="none" strike="noStrike" kern="0" cap="none" spc="0" normalizeH="0" baseline="0" noProof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6" name="Rectangle 250"/>
            <p:cNvSpPr/>
            <p:nvPr/>
          </p:nvSpPr>
          <p:spPr>
            <a:xfrm>
              <a:off x="4017197" y="7076811"/>
              <a:ext cx="594245" cy="808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173355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5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 González Díez </a:t>
              </a:r>
              <a:endParaRPr kumimoji="0" lang="es-VE" sz="1100" b="0" i="0" u="none" strike="noStrike" kern="0" cap="none" spc="0" normalizeH="0" baseline="0" noProof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98" name="Imagen 1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002" y="735034"/>
            <a:ext cx="3139770" cy="45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" y="5110"/>
            <a:ext cx="977337" cy="948093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1121545" y="-13957"/>
            <a:ext cx="5826719" cy="164630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Objetivos da Disciplina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03646" y="1556792"/>
            <a:ext cx="4248472" cy="252028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É gerar inquietações e reflexões teóricas, contrastadas com a prática/experiência, que nos permitam compreender, rever e assumir uma posição profissional </a:t>
            </a:r>
            <a:r>
              <a:rPr lang="pt-BR" dirty="0" smtClean="0">
                <a:solidFill>
                  <a:schemeClr val="tx1"/>
                </a:solidFill>
              </a:rPr>
              <a:t>na </a:t>
            </a:r>
            <a:r>
              <a:rPr lang="pt-BR" dirty="0">
                <a:solidFill>
                  <a:schemeClr val="tx1"/>
                </a:solidFill>
              </a:rPr>
              <a:t>dinâmica do processo de ensino e aprendizagem.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716016" y="1632345"/>
            <a:ext cx="3816424" cy="24447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Reflexões que nos permitem compreender a importância do outro (aprendiz) no complexo e dinâmico processo de educação/formação.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03646" y="4509120"/>
            <a:ext cx="8496944" cy="1877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Analisar e compreender as características cognitivas, </a:t>
            </a:r>
            <a:r>
              <a:rPr lang="pt-BR" sz="2000" dirty="0" err="1">
                <a:solidFill>
                  <a:schemeClr val="tx1"/>
                </a:solidFill>
              </a:rPr>
              <a:t>socioafetivas</a:t>
            </a:r>
            <a:r>
              <a:rPr lang="pt-BR" sz="2000" dirty="0">
                <a:solidFill>
                  <a:schemeClr val="tx1"/>
                </a:solidFill>
              </a:rPr>
              <a:t> e físicas do </a:t>
            </a:r>
            <a:r>
              <a:rPr lang="pt-BR" sz="2000" dirty="0" smtClean="0">
                <a:solidFill>
                  <a:schemeClr val="tx1"/>
                </a:solidFill>
              </a:rPr>
              <a:t>aprendiz </a:t>
            </a:r>
            <a:r>
              <a:rPr lang="pt-BR" sz="2000" dirty="0">
                <a:solidFill>
                  <a:schemeClr val="tx1"/>
                </a:solidFill>
              </a:rPr>
              <a:t>de acordo com as diferentes faixas etárias e a sua influência no processo de ensino-aprendizagem; e analisar o papel do </a:t>
            </a:r>
            <a:r>
              <a:rPr lang="pt-BR" sz="2000" dirty="0" smtClean="0">
                <a:solidFill>
                  <a:schemeClr val="tx1"/>
                </a:solidFill>
              </a:rPr>
              <a:t>professo </a:t>
            </a:r>
            <a:r>
              <a:rPr lang="pt-BR" sz="2000" dirty="0">
                <a:solidFill>
                  <a:schemeClr val="tx1"/>
                </a:solidFill>
              </a:rPr>
              <a:t>e sua importância para melhorar a qualidade desse processo.</a:t>
            </a:r>
          </a:p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1" y="536314"/>
            <a:ext cx="8177373" cy="58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6842721" cy="238735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Realize um analises oral na base dos elementos </a:t>
            </a:r>
            <a:r>
              <a:rPr lang="pt-BR" dirty="0" smtClean="0">
                <a:solidFill>
                  <a:schemeClr val="tx1"/>
                </a:solidFill>
              </a:rPr>
              <a:t>trabalhados  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como deveria ser o aprendizagem  em esses tempos complexos?</a:t>
            </a:r>
            <a:r>
              <a:rPr lang="pt-BR" smtClean="0">
                <a:solidFill>
                  <a:schemeClr val="tx1"/>
                </a:solidFill>
              </a:rPr>
              <a:t/>
            </a:r>
            <a:br>
              <a:rPr lang="pt-BR" smtClean="0">
                <a:solidFill>
                  <a:schemeClr val="tx1"/>
                </a:solidFill>
              </a:rPr>
            </a:br>
            <a:r>
              <a:rPr lang="pt-BR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" y="5110"/>
            <a:ext cx="977337" cy="94809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86859"/>
              </p:ext>
            </p:extLst>
          </p:nvPr>
        </p:nvGraphicFramePr>
        <p:xfrm>
          <a:off x="982534" y="874770"/>
          <a:ext cx="7324241" cy="537161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45601">
                  <a:extLst>
                    <a:ext uri="{9D8B030D-6E8A-4147-A177-3AD203B41FA5}">
                      <a16:colId xmlns:a16="http://schemas.microsoft.com/office/drawing/2014/main" xmlns="" val="2837545850"/>
                    </a:ext>
                  </a:extLst>
                </a:gridCol>
                <a:gridCol w="1502118">
                  <a:extLst>
                    <a:ext uri="{9D8B030D-6E8A-4147-A177-3AD203B41FA5}">
                      <a16:colId xmlns:a16="http://schemas.microsoft.com/office/drawing/2014/main" xmlns="" val="1685325599"/>
                    </a:ext>
                  </a:extLst>
                </a:gridCol>
                <a:gridCol w="1700582">
                  <a:extLst>
                    <a:ext uri="{9D8B030D-6E8A-4147-A177-3AD203B41FA5}">
                      <a16:colId xmlns:a16="http://schemas.microsoft.com/office/drawing/2014/main" xmlns="" val="1521482699"/>
                    </a:ext>
                  </a:extLst>
                </a:gridCol>
                <a:gridCol w="2031481">
                  <a:extLst>
                    <a:ext uri="{9D8B030D-6E8A-4147-A177-3AD203B41FA5}">
                      <a16:colId xmlns:a16="http://schemas.microsoft.com/office/drawing/2014/main" xmlns="" val="3253789352"/>
                    </a:ext>
                  </a:extLst>
                </a:gridCol>
                <a:gridCol w="944459">
                  <a:extLst>
                    <a:ext uri="{9D8B030D-6E8A-4147-A177-3AD203B41FA5}">
                      <a16:colId xmlns:a16="http://schemas.microsoft.com/office/drawing/2014/main" xmlns="" val="107343287"/>
                    </a:ext>
                  </a:extLst>
                </a:gridCol>
              </a:tblGrid>
              <a:tr h="55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Agenda de</a:t>
                      </a:r>
                      <a:endParaRPr lang="es-V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Encontros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endParaRPr lang="es-V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Unidade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Temática</a:t>
                      </a:r>
                      <a:endParaRPr lang="es-V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(tema, período o equivalente)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Actividade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Dinámica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170821"/>
                  </a:ext>
                </a:extLst>
              </a:tr>
              <a:tr h="8335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</a:t>
                      </a:r>
                      <a:r>
                        <a:rPr lang="es-ES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Encontro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I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contexto del aprendiz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el docente 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crítica da sociedade educação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aprendiz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em grupos de 04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oral das conclusões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158024"/>
                  </a:ext>
                </a:extLst>
              </a:tr>
              <a:tr h="185602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Tema II: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 aprendizaje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crítica do processo de aprendizagem atual.</a:t>
                      </a:r>
                    </a:p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em grupos de 04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escrito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270847"/>
                  </a:ext>
                </a:extLst>
              </a:tr>
              <a:tr h="1000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  </a:t>
                      </a:r>
                      <a:r>
                        <a:rPr lang="es-VE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Encontro</a:t>
                      </a:r>
                      <a:endParaRPr lang="es-VE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Tema III: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s-VE" sz="1200" dirty="0" err="1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ensino</a:t>
                      </a:r>
                      <a:r>
                        <a:rPr lang="es-VE" sz="12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como practica reflexivo de formación y de encontró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Aspectos que integrariam um modelo educacional de formação reflexiva e de compressão</a:t>
                      </a:r>
                    </a:p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Ensaio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87949"/>
                  </a:ext>
                </a:extLst>
              </a:tr>
              <a:tr h="951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na dinâmica de aprendizagem</a:t>
                      </a: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V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2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8" y="-17503"/>
            <a:ext cx="977337" cy="948093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183456" y="1917767"/>
            <a:ext cx="4113594" cy="2097617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HORIZONTES</a:t>
            </a:r>
          </a:p>
          <a:p>
            <a:pPr algn="ctr"/>
            <a:r>
              <a:rPr lang="pt-BR" sz="2800" dirty="0" smtClean="0"/>
              <a:t>DE REFLEXÃO</a:t>
            </a:r>
            <a:endParaRPr lang="pt-BR" sz="2800" dirty="0"/>
          </a:p>
          <a:p>
            <a:pPr algn="ctr"/>
            <a:endParaRPr lang="pt-BR" sz="2800" dirty="0"/>
          </a:p>
        </p:txBody>
      </p:sp>
      <p:sp>
        <p:nvSpPr>
          <p:cNvPr id="10" name="Elipse 9"/>
          <p:cNvSpPr/>
          <p:nvPr/>
        </p:nvSpPr>
        <p:spPr>
          <a:xfrm>
            <a:off x="0" y="3717032"/>
            <a:ext cx="4005074" cy="27905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/>
              <a:t>EDUCACON</a:t>
            </a:r>
          </a:p>
          <a:p>
            <a:pPr algn="just"/>
            <a:r>
              <a:rPr lang="pt-BR" dirty="0" smtClean="0"/>
              <a:t> FREIRE é </a:t>
            </a:r>
            <a:r>
              <a:rPr lang="pt-BR" dirty="0"/>
              <a:t>práxis, reflexão e ação sobre o mundo para </a:t>
            </a:r>
            <a:r>
              <a:rPr lang="pt-BR" dirty="0" smtClean="0"/>
              <a:t>transformá-lo .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to </a:t>
            </a:r>
            <a:r>
              <a:rPr lang="pt-BR" dirty="0"/>
              <a:t>de amor, </a:t>
            </a:r>
            <a:r>
              <a:rPr lang="pt-BR" dirty="0" smtClean="0"/>
              <a:t>coragem</a:t>
            </a:r>
            <a:r>
              <a:rPr lang="pt-BR" dirty="0"/>
              <a:t>, </a:t>
            </a:r>
            <a:r>
              <a:rPr lang="pt-BR" dirty="0" smtClean="0"/>
              <a:t>prática, liberdade</a:t>
            </a:r>
            <a:r>
              <a:rPr lang="pt-BR" dirty="0"/>
              <a:t>, voltada para a realidade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4860032" y="3635011"/>
            <a:ext cx="4139952" cy="2954591"/>
          </a:xfrm>
          <a:prstGeom prst="ellipse">
            <a:avLst/>
          </a:prstGeom>
          <a:solidFill>
            <a:srgbClr val="9DB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ESCOLA</a:t>
            </a:r>
          </a:p>
          <a:p>
            <a:pPr algn="ctr"/>
            <a:r>
              <a:rPr lang="es-VE" dirty="0"/>
              <a:t>Durkheim (</a:t>
            </a:r>
            <a:r>
              <a:rPr lang="es-VE" dirty="0" smtClean="0"/>
              <a:t>1976) </a:t>
            </a:r>
          </a:p>
          <a:p>
            <a:pPr algn="just"/>
            <a:r>
              <a:rPr lang="pt-BR" dirty="0"/>
              <a:t>um lugar onde, além de preparar os indivíduos para a integração na sociedade que os acolheu, torna-os responsáveis ​​pela sua conservação e transformação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ctángulo redondeado 4"/>
          <p:cNvSpPr/>
          <p:nvPr/>
        </p:nvSpPr>
        <p:spPr>
          <a:xfrm>
            <a:off x="1547664" y="258587"/>
            <a:ext cx="5256584" cy="144222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SOCIEDADE</a:t>
            </a:r>
          </a:p>
          <a:p>
            <a:pPr algn="ctr"/>
            <a:r>
              <a:rPr lang="pt-BR" dirty="0"/>
              <a:t>Durkheim; Poder social</a:t>
            </a:r>
          </a:p>
          <a:p>
            <a:pPr algn="ctr"/>
            <a:r>
              <a:rPr lang="pt-BR" dirty="0"/>
              <a:t> cultura, identidade, </a:t>
            </a:r>
            <a:r>
              <a:rPr lang="pt-BR" dirty="0" smtClean="0"/>
              <a:t>individualidade, </a:t>
            </a:r>
            <a:r>
              <a:rPr lang="pt-BR" dirty="0"/>
              <a:t>saberes, </a:t>
            </a:r>
            <a:r>
              <a:rPr lang="pt-BR" dirty="0" smtClean="0"/>
              <a:t>conhecimento y valores</a:t>
            </a:r>
            <a:r>
              <a:rPr lang="pt-BR" dirty="0"/>
              <a:t>.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5" name="Flecha curvada hacia la izquierda 14"/>
          <p:cNvSpPr/>
          <p:nvPr/>
        </p:nvSpPr>
        <p:spPr>
          <a:xfrm>
            <a:off x="6804248" y="930590"/>
            <a:ext cx="1224136" cy="2704421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lecha curvada hacia la derecha 15"/>
          <p:cNvSpPr/>
          <p:nvPr/>
        </p:nvSpPr>
        <p:spPr>
          <a:xfrm>
            <a:off x="395536" y="930590"/>
            <a:ext cx="1152128" cy="2786442"/>
          </a:xfrm>
          <a:prstGeom prst="curved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Flecha izquierda y derecha 16"/>
          <p:cNvSpPr/>
          <p:nvPr/>
        </p:nvSpPr>
        <p:spPr>
          <a:xfrm>
            <a:off x="3308659" y="4588486"/>
            <a:ext cx="2094634" cy="1134757"/>
          </a:xfrm>
          <a:prstGeom prst="leftRightArrow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Aprendiz docente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5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530" y="-2763"/>
            <a:ext cx="9147485" cy="9510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AC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ACTO CREATIVO DE ENCONTRARNOS</a:t>
            </a:r>
            <a:endParaRPr lang="pt-BR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445" cy="95105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0530" y="1640513"/>
            <a:ext cx="2617254" cy="646331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¿ </a:t>
            </a:r>
            <a:r>
              <a:rPr lang="pt-BR" dirty="0" smtClean="0"/>
              <a:t>O </a:t>
            </a:r>
            <a:r>
              <a:rPr lang="pt-BR" dirty="0" smtClean="0"/>
              <a:t>QUE NÓS  </a:t>
            </a:r>
            <a:r>
              <a:rPr lang="pt-BR" dirty="0" smtClean="0"/>
              <a:t>QUEREMOS ?</a:t>
            </a:r>
            <a:endParaRPr lang="pt-BR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2483768" y="1196752"/>
            <a:ext cx="6264696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“A finalidade de nossa escola é ensinar a repensar o pensamento, a ‘dessaber’ o sabido e a duvidar de sua própria dúvida; esta é a única maneira de começar a acreditar em alguma coisa.” </a:t>
            </a:r>
          </a:p>
          <a:p>
            <a:pPr algn="just"/>
            <a:r>
              <a:rPr lang="pt-BR" dirty="0" smtClean="0"/>
              <a:t>                                                        JUAN </a:t>
            </a:r>
            <a:r>
              <a:rPr lang="pt-BR" dirty="0"/>
              <a:t>DE MAIRENA </a:t>
            </a:r>
          </a:p>
          <a:p>
            <a:pPr algn="ctr"/>
            <a:r>
              <a:rPr lang="pt-BR" dirty="0"/>
              <a:t>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530" y="3284984"/>
            <a:ext cx="196918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APRENDER </a:t>
            </a:r>
          </a:p>
          <a:p>
            <a:pPr algn="ctr"/>
            <a:r>
              <a:rPr lang="pt-BR" dirty="0" smtClean="0"/>
              <a:t>PARA</a:t>
            </a:r>
          </a:p>
          <a:p>
            <a:pPr algn="ctr"/>
            <a:r>
              <a:rPr lang="pt-BR" dirty="0" smtClean="0"/>
              <a:t> VIVER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1979712" y="3101393"/>
            <a:ext cx="6768752" cy="19463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Durkheim, o objetivo da educação não é o de transmitir conhecimentos sempre mais numerosos ao aluno, mas o “de criar nele um estado interior e profundo, uma espécie de polaridade de espírito que o oriente em um sentido definido, não apenas durante a infância, mas por toda a vida</a:t>
            </a:r>
            <a:r>
              <a:rPr lang="pt-BR" sz="2000" dirty="0"/>
              <a:t>”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416925" y="5890877"/>
            <a:ext cx="8245004" cy="7883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reforma do ensino deve levar à reforma do pensamento, e a reforma do pensamento deve levar à reforma do ensino</a:t>
            </a:r>
          </a:p>
        </p:txBody>
      </p:sp>
      <p:sp>
        <p:nvSpPr>
          <p:cNvPr id="29" name="Flecha abajo 28"/>
          <p:cNvSpPr/>
          <p:nvPr/>
        </p:nvSpPr>
        <p:spPr>
          <a:xfrm>
            <a:off x="4499992" y="5158260"/>
            <a:ext cx="412722" cy="705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uadroTexto 29"/>
          <p:cNvSpPr txBox="1"/>
          <p:nvPr/>
        </p:nvSpPr>
        <p:spPr>
          <a:xfrm>
            <a:off x="5364088" y="5158260"/>
            <a:ext cx="295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desafio dos desafios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408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530" y="-2763"/>
            <a:ext cx="9147485" cy="9510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AC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ACTO CREATIVO DE ENCONTRARNOS</a:t>
            </a:r>
            <a:endParaRPr lang="pt-BR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445" cy="95105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23528" y="1178010"/>
            <a:ext cx="7920880" cy="1386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</a:rPr>
              <a:t>vídeo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 Sete saberes necessários </a:t>
            </a:r>
            <a:r>
              <a:rPr lang="pt-BR" sz="2400" dirty="0">
                <a:solidFill>
                  <a:schemeClr val="tx1"/>
                </a:solidFill>
              </a:rPr>
              <a:t>para a educação do futuro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Edgar </a:t>
            </a:r>
            <a:r>
              <a:rPr lang="pt-BR" sz="2400" dirty="0" err="1">
                <a:solidFill>
                  <a:schemeClr val="tx1"/>
                </a:solidFill>
              </a:rPr>
              <a:t>M</a:t>
            </a:r>
            <a:r>
              <a:rPr lang="pt-BR" sz="2400" dirty="0" err="1" smtClean="0">
                <a:solidFill>
                  <a:schemeClr val="tx1"/>
                </a:solidFill>
              </a:rPr>
              <a:t>orin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3588" y="299695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As </a:t>
            </a:r>
            <a:r>
              <a:rPr lang="pt-BR" sz="2400" dirty="0"/>
              <a:t>cegueiras do </a:t>
            </a:r>
            <a:r>
              <a:rPr lang="pt-BR" sz="2400" dirty="0" smtClean="0"/>
              <a:t>conhecimento: </a:t>
            </a:r>
            <a:r>
              <a:rPr lang="pt-BR" sz="2400" dirty="0"/>
              <a:t>erro e a </a:t>
            </a:r>
            <a:r>
              <a:rPr lang="pt-BR" sz="2400" dirty="0" smtClean="0"/>
              <a:t>ilusão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Os </a:t>
            </a:r>
            <a:r>
              <a:rPr lang="pt-BR" sz="2400" dirty="0"/>
              <a:t>princípios do conhecimento </a:t>
            </a:r>
            <a:r>
              <a:rPr lang="pt-BR" sz="2400" dirty="0" smtClean="0"/>
              <a:t>pertinente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Ensinar a </a:t>
            </a:r>
            <a:r>
              <a:rPr lang="pt-BR" sz="2400" dirty="0"/>
              <a:t>condição </a:t>
            </a:r>
            <a:r>
              <a:rPr lang="pt-BR" sz="2400" dirty="0" smtClean="0"/>
              <a:t>humana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Ensinar </a:t>
            </a:r>
            <a:r>
              <a:rPr lang="pt-BR" sz="2400" dirty="0"/>
              <a:t>a identidade </a:t>
            </a:r>
            <a:r>
              <a:rPr lang="pt-BR" sz="2400" dirty="0" smtClean="0"/>
              <a:t>terrena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Enfrentar </a:t>
            </a:r>
            <a:r>
              <a:rPr lang="pt-BR" sz="2400" dirty="0"/>
              <a:t>as </a:t>
            </a:r>
            <a:r>
              <a:rPr lang="pt-BR" sz="2400" dirty="0" smtClean="0"/>
              <a:t>incertezas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Ensinar </a:t>
            </a:r>
            <a:r>
              <a:rPr lang="pt-BR" sz="2400" dirty="0"/>
              <a:t>a </a:t>
            </a:r>
            <a:r>
              <a:rPr lang="pt-BR" sz="2400" dirty="0" smtClean="0"/>
              <a:t>compreensão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A </a:t>
            </a:r>
            <a:r>
              <a:rPr lang="pt-BR" sz="2400" dirty="0"/>
              <a:t>ética do gênero </a:t>
            </a:r>
            <a:r>
              <a:rPr lang="pt-BR" sz="2400" dirty="0" smtClean="0"/>
              <a:t>humano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83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VE" sz="2800" b="1" dirty="0" smtClean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APRENDIZAJE PROCESSO COMPLEXO 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7337" cy="948093"/>
          </a:xfrm>
          <a:prstGeom prst="rect">
            <a:avLst/>
          </a:prstGeom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61437" y="2153856"/>
            <a:ext cx="431800" cy="382876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 flipV="1">
            <a:off x="784001" y="3548654"/>
            <a:ext cx="409236" cy="421784"/>
          </a:xfrm>
          <a:prstGeom prst="ellipse">
            <a:avLst/>
          </a:prstGeom>
          <a:gradFill rotWithShape="0">
            <a:gsLst>
              <a:gs pos="0">
                <a:srgbClr val="B760F9"/>
              </a:gs>
              <a:gs pos="100000">
                <a:srgbClr val="08040B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9712" y="2079523"/>
            <a:ext cx="43324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¿Aprender é uma ação ou um processo mental?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8526" y="3279852"/>
            <a:ext cx="5502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¿</a:t>
            </a:r>
            <a:r>
              <a:rPr lang="pt-BR" sz="2400" dirty="0" smtClean="0"/>
              <a:t>O </a:t>
            </a:r>
            <a:r>
              <a:rPr lang="pt-BR" sz="2400" dirty="0"/>
              <a:t>que acontece dentro da mente quando uma pessoa </a:t>
            </a:r>
            <a:r>
              <a:rPr lang="pt-BR" sz="2400" dirty="0" smtClean="0"/>
              <a:t>aprende?</a:t>
            </a:r>
            <a:endParaRPr lang="pt-BR" sz="2400" dirty="0"/>
          </a:p>
          <a:p>
            <a:endParaRPr lang="pt-BR" dirty="0"/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 flipV="1">
            <a:off x="909777" y="4771468"/>
            <a:ext cx="409236" cy="421784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79712" y="44801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/>
              <a:t>¿</a:t>
            </a:r>
            <a:r>
              <a:rPr lang="pt-BR" sz="2400" dirty="0" smtClean="0"/>
              <a:t>O </a:t>
            </a:r>
            <a:r>
              <a:rPr lang="pt-BR" sz="2400" dirty="0"/>
              <a:t>que foi aprendido pode ser </a:t>
            </a:r>
            <a:r>
              <a:rPr lang="pt-BR" sz="2400" dirty="0" smtClean="0"/>
              <a:t>mudado?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931092" y="5783802"/>
            <a:ext cx="431800" cy="382876"/>
          </a:xfrm>
          <a:prstGeom prst="ellipse">
            <a:avLst/>
          </a:pr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07772" y="5680510"/>
            <a:ext cx="5628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¿Aprender </a:t>
            </a:r>
            <a:r>
              <a:rPr lang="pt-BR" sz="2400" dirty="0"/>
              <a:t>é uma questão de </a:t>
            </a:r>
            <a:r>
              <a:rPr lang="pt-BR" sz="2400" dirty="0" smtClean="0"/>
              <a:t>vontade?</a:t>
            </a:r>
            <a:endParaRPr lang="pt-BR" sz="2400" dirty="0"/>
          </a:p>
        </p:txBody>
      </p:sp>
      <p:sp>
        <p:nvSpPr>
          <p:cNvPr id="2" name="Rectángulo 1"/>
          <p:cNvSpPr/>
          <p:nvPr/>
        </p:nvSpPr>
        <p:spPr>
          <a:xfrm>
            <a:off x="1607772" y="1415771"/>
            <a:ext cx="4464496" cy="461665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gerando perguntas</a:t>
            </a:r>
          </a:p>
        </p:txBody>
      </p:sp>
    </p:spTree>
    <p:extLst>
      <p:ext uri="{BB962C8B-B14F-4D97-AF65-F5344CB8AC3E}">
        <p14:creationId xmlns:p14="http://schemas.microsoft.com/office/powerpoint/2010/main" val="33259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827584" y="0"/>
            <a:ext cx="831641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APRENDIZAGEM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COMPLEXO 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VE" sz="2400" b="1" dirty="0" smtClean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5" y="0"/>
            <a:ext cx="977337" cy="948093"/>
          </a:xfrm>
          <a:prstGeom prst="rect">
            <a:avLst/>
          </a:prstGeom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259632" y="1006455"/>
            <a:ext cx="431800" cy="382876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 flipV="1">
            <a:off x="3769390" y="940113"/>
            <a:ext cx="409236" cy="421784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6256584" y="944983"/>
            <a:ext cx="431800" cy="382876"/>
          </a:xfrm>
          <a:prstGeom prst="ellipse">
            <a:avLst/>
          </a:pr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52025"/>
              </p:ext>
            </p:extLst>
          </p:nvPr>
        </p:nvGraphicFramePr>
        <p:xfrm>
          <a:off x="323528" y="1435006"/>
          <a:ext cx="8460432" cy="491417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17685"/>
                <a:gridCol w="2065199"/>
                <a:gridCol w="2801734"/>
                <a:gridCol w="1675814"/>
              </a:tblGrid>
              <a:tr h="51083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ESCOLAS </a:t>
                      </a:r>
                    </a:p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 Começos</a:t>
                      </a:r>
                      <a:endParaRPr lang="pt-B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OBJETO </a:t>
                      </a:r>
                    </a:p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DE ESTUDO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TEMAS BASICOS </a:t>
                      </a:r>
                      <a:endParaRPr lang="pt-B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AUTORES</a:t>
                      </a:r>
                    </a:p>
                    <a:p>
                      <a:pPr algn="ctr"/>
                      <a:r>
                        <a:rPr lang="pt-BR" sz="1600" b="1" i="1" dirty="0" smtClean="0">
                          <a:solidFill>
                            <a:schemeClr val="tx1"/>
                          </a:solidFill>
                        </a:rPr>
                        <a:t>Precursores</a:t>
                      </a:r>
                      <a:endParaRPr lang="pt-B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5177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Condutivíssimo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Conduta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observável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Aprendizagem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modificação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da conduta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Watsón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Pavlov</a:t>
                      </a:r>
                    </a:p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Kninner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Bandura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49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Humanismo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(1950-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1960)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Ser humano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motivação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Personalidade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Maslow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Rogers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8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Cognitivismo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(1960)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Estrutura e processos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Memória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raciocínio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resolução de problemas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Miller</a:t>
                      </a:r>
                    </a:p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Gallanter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Pribam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Fodor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8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Construtivismo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(1980)</a:t>
                      </a:r>
                    </a:p>
                    <a:p>
                      <a:pPr algn="ctr"/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como o sujeito constrói a realidade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Inteligência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Aprendizagem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Conhecimento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Piaget</a:t>
                      </a:r>
                    </a:p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Ausubel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8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Socio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cultural</a:t>
                      </a:r>
                    </a:p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(1934)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Ferramentas da cultura para o desenvolvimento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Aprendizagem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desenvolvimento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cultura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Vitgosky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Bruner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27584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Cabrera R , 2008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6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3" y="1554420"/>
            <a:ext cx="1505388" cy="1032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3 CuadroTexto"/>
          <p:cNvSpPr txBox="1"/>
          <p:nvPr/>
        </p:nvSpPr>
        <p:spPr>
          <a:xfrm>
            <a:off x="1193236" y="397392"/>
            <a:ext cx="6907155" cy="892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VE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APRENDIZAGEM PROCESSO COMPLEXO ?</a:t>
            </a:r>
          </a:p>
          <a:p>
            <a:pPr algn="ctr"/>
            <a:endParaRPr lang="es-VE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7337" cy="948093"/>
          </a:xfrm>
          <a:prstGeom prst="rect">
            <a:avLst/>
          </a:prstGeom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17293" y="1703898"/>
            <a:ext cx="431800" cy="382876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 flipV="1">
            <a:off x="719602" y="1924684"/>
            <a:ext cx="409236" cy="421784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761437" y="1489999"/>
            <a:ext cx="431800" cy="382876"/>
          </a:xfrm>
          <a:prstGeom prst="ellipse">
            <a:avLst/>
          </a:pr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5857" y="3932751"/>
            <a:ext cx="392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VE" dirty="0" smtClean="0"/>
              <a:t>Actividades lúdicas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VE" dirty="0" err="1" smtClean="0"/>
              <a:t>Exploração</a:t>
            </a:r>
            <a:endParaRPr lang="es-V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VE" dirty="0" smtClean="0"/>
              <a:t>Intercambio </a:t>
            </a:r>
            <a:r>
              <a:rPr lang="es-VE" dirty="0" err="1" smtClean="0"/>
              <a:t>com</a:t>
            </a:r>
            <a:r>
              <a:rPr lang="es-VE" dirty="0" smtClean="0"/>
              <a:t> </a:t>
            </a:r>
            <a:r>
              <a:rPr lang="pt-BR" dirty="0" smtClean="0"/>
              <a:t>seu</a:t>
            </a:r>
            <a:r>
              <a:rPr lang="es-VE" dirty="0" smtClean="0"/>
              <a:t> </a:t>
            </a:r>
            <a:r>
              <a:rPr lang="es-VE" dirty="0"/>
              <a:t>ambiente</a:t>
            </a:r>
            <a:endParaRPr lang="es-V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6" name="CuadroTexto 5"/>
          <p:cNvSpPr txBox="1"/>
          <p:nvPr/>
        </p:nvSpPr>
        <p:spPr>
          <a:xfrm>
            <a:off x="1803162" y="3351830"/>
            <a:ext cx="55446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VE" dirty="0"/>
              <a:t>Según la visión de Piaget, </a:t>
            </a:r>
            <a:r>
              <a:rPr lang="es-VE" dirty="0" err="1"/>
              <a:t>Vigotsky</a:t>
            </a:r>
            <a:r>
              <a:rPr lang="es-VE" dirty="0"/>
              <a:t> y Montessori</a:t>
            </a:r>
            <a:endParaRPr lang="pt-BR" dirty="0"/>
          </a:p>
        </p:txBody>
      </p:sp>
      <p:sp>
        <p:nvSpPr>
          <p:cNvPr id="9" name="CuadroTexto 8"/>
          <p:cNvSpPr txBox="1"/>
          <p:nvPr/>
        </p:nvSpPr>
        <p:spPr>
          <a:xfrm>
            <a:off x="2267743" y="1489999"/>
            <a:ext cx="5472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É um processo pelo qual o sujeito, por meio da experiência, manipulação de objetos, interação com pessoas, gera ou constrói conhecimento, modificando ativamente seus esquemas cognitivos do mundo que o cerca, por meio do processo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08418" y="5331052"/>
            <a:ext cx="568863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Processo </a:t>
            </a:r>
            <a:r>
              <a:rPr lang="pt-BR" dirty="0"/>
              <a:t>psicológico que ocorre dentro da mente</a:t>
            </a:r>
          </a:p>
          <a:p>
            <a:pPr algn="ctr"/>
            <a:endParaRPr lang="pt-BR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" y="3792090"/>
            <a:ext cx="1775644" cy="1256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94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9127</TotalTime>
  <Words>1231</Words>
  <Application>Microsoft Office PowerPoint</Application>
  <PresentationFormat>Presentación en pantalla (4:3)</PresentationFormat>
  <Paragraphs>226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Arial Unicode MS</vt:lpstr>
      <vt:lpstr>Arial</vt:lpstr>
      <vt:lpstr>Arial Narrow</vt:lpstr>
      <vt:lpstr>Arial Rounded MT Bold</vt:lpstr>
      <vt:lpstr>Calibri</vt:lpstr>
      <vt:lpstr>Forte</vt:lpstr>
      <vt:lpstr>Georgia</vt:lpstr>
      <vt:lpstr>Gloucester MT Extra Condensed</vt:lpstr>
      <vt:lpstr>Times New Roman</vt:lpstr>
      <vt:lpstr>Trebuchet MS</vt:lpstr>
      <vt:lpstr>Wingdings</vt:lpstr>
      <vt:lpstr>Wingdings 3</vt:lpstr>
      <vt:lpstr>Faceta</vt:lpstr>
      <vt:lpstr>            UNIVERSIDAD NACIONAL EXPERIMENTAL DE GUAYANA VICERRECTORADO ACADÉMICO COORDINACIÓN GENERAL DE INVESTIGACIÓN Y POSTGRADO PROGRAMA DE INTERNACIONALIZACIÓN ACADÉMICA MAESTRÍA EN CIENCIAS DE LA EDUCACIÓN MENCIÓN PROCESOS DE ENSEÑANZA Y APRENDIZAJE  </vt:lpstr>
      <vt:lpstr>Objetivos da Disciplina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Realize um analises oral na base dos elementos trabalhados    como deveria ser o aprendizagem  em esses tempos complexos?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Homework</cp:lastModifiedBy>
  <cp:revision>448</cp:revision>
  <dcterms:created xsi:type="dcterms:W3CDTF">2018-05-31T11:12:53Z</dcterms:created>
  <dcterms:modified xsi:type="dcterms:W3CDTF">2024-02-11T00:23:49Z</dcterms:modified>
</cp:coreProperties>
</file>