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0"/>
  </p:notesMasterIdLst>
  <p:sldIdLst>
    <p:sldId id="256" r:id="rId2"/>
    <p:sldId id="259" r:id="rId3"/>
    <p:sldId id="257" r:id="rId4"/>
    <p:sldId id="261" r:id="rId5"/>
    <p:sldId id="262" r:id="rId6"/>
    <p:sldId id="264" r:id="rId7"/>
    <p:sldId id="268" r:id="rId8"/>
    <p:sldId id="269" r:id="rId9"/>
    <p:sldId id="298" r:id="rId10"/>
    <p:sldId id="263" r:id="rId11"/>
    <p:sldId id="299" r:id="rId12"/>
    <p:sldId id="267" r:id="rId13"/>
    <p:sldId id="300" r:id="rId14"/>
    <p:sldId id="301" r:id="rId15"/>
    <p:sldId id="302" r:id="rId16"/>
    <p:sldId id="303" r:id="rId17"/>
    <p:sldId id="271" r:id="rId18"/>
    <p:sldId id="304" r:id="rId19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21"/>
    </p:embeddedFont>
    <p:embeddedFont>
      <p:font typeface="Darker Grotesque" panose="020B0604020202020204" charset="0"/>
      <p:regular r:id="rId22"/>
      <p:bold r:id="rId23"/>
    </p:embeddedFont>
    <p:embeddedFont>
      <p:font typeface="Darker Grotesque Medium" panose="020B0604020202020204" charset="0"/>
      <p:regular r:id="rId24"/>
      <p:bold r:id="rId25"/>
    </p:embeddedFont>
    <p:embeddedFont>
      <p:font typeface="Bebas Neue" panose="020B0604020202020204" charset="0"/>
      <p:regular r:id="rId26"/>
    </p:embeddedFont>
    <p:embeddedFont>
      <p:font typeface="Arial Black" panose="020B0A04020102020204" pitchFamily="34" charset="0"/>
      <p:bold r:id="rId27"/>
    </p:embeddedFont>
    <p:embeddedFont>
      <p:font typeface="Cormorant Upright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DF9B5"/>
    <a:srgbClr val="F020B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2E4C55-7899-474B-AAF8-B0AA0C7FC4DD}">
  <a:tblStyle styleId="{512E4C55-7899-474B-AAF8-B0AA0C7FC4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38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7693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050f0f9ae_4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050f0f9ae_4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746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dce3e374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dce3e374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272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dce3e374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dce3e374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245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4074d4b1c6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4074d4b1c6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94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15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18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50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60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dce3e374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dce3e374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07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dce3e374c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dce3e374c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38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dce3e374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dce3e374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19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4074d4b1c6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4074d4b1c6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68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4074d4b1c6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4074d4b1c6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912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4074d4b1c6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4074d4b1c6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16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486026" y="-3224825"/>
            <a:ext cx="572805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01187" y="2129434"/>
            <a:ext cx="5970924" cy="536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097774" y="-926050"/>
            <a:ext cx="57280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17500" cy="13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225" y="3997000"/>
            <a:ext cx="44088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rgbClr val="434343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20000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2"/>
          </p:nvPr>
        </p:nvSpPr>
        <p:spPr>
          <a:xfrm>
            <a:off x="3419269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20000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3419269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6118545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6"/>
          </p:nvPr>
        </p:nvSpPr>
        <p:spPr>
          <a:xfrm>
            <a:off x="6118545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818402" y="13447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8" hasCustomPrompt="1"/>
          </p:nvPr>
        </p:nvSpPr>
        <p:spPr>
          <a:xfrm>
            <a:off x="818402" y="2778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9" hasCustomPrompt="1"/>
          </p:nvPr>
        </p:nvSpPr>
        <p:spPr>
          <a:xfrm>
            <a:off x="3517677" y="13447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3" hasCustomPrompt="1"/>
          </p:nvPr>
        </p:nvSpPr>
        <p:spPr>
          <a:xfrm>
            <a:off x="3517677" y="2778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4" hasCustomPrompt="1"/>
          </p:nvPr>
        </p:nvSpPr>
        <p:spPr>
          <a:xfrm>
            <a:off x="6216952" y="13447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216952" y="2778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6"/>
          </p:nvPr>
        </p:nvSpPr>
        <p:spPr>
          <a:xfrm>
            <a:off x="72000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7"/>
          </p:nvPr>
        </p:nvSpPr>
        <p:spPr>
          <a:xfrm>
            <a:off x="3419275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8"/>
          </p:nvPr>
        </p:nvSpPr>
        <p:spPr>
          <a:xfrm>
            <a:off x="611855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9"/>
          </p:nvPr>
        </p:nvSpPr>
        <p:spPr>
          <a:xfrm>
            <a:off x="720000" y="33376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20"/>
          </p:nvPr>
        </p:nvSpPr>
        <p:spPr>
          <a:xfrm>
            <a:off x="3419275" y="33376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21"/>
          </p:nvPr>
        </p:nvSpPr>
        <p:spPr>
          <a:xfrm>
            <a:off x="6118550" y="33376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arker Grotesq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16774" y="2936996"/>
            <a:ext cx="5970924" cy="536157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720000" y="1402850"/>
            <a:ext cx="4410300" cy="27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5825" y="-2148034"/>
            <a:ext cx="4639452" cy="41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02799" y="2589421"/>
            <a:ext cx="5970924" cy="536157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720000" y="1421700"/>
            <a:ext cx="4410300" cy="2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720000" y="1402850"/>
            <a:ext cx="5047500" cy="23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4734277" y="953225"/>
            <a:ext cx="7570248" cy="679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03175" y="3613666"/>
            <a:ext cx="4639452" cy="41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726" y="-3121704"/>
            <a:ext cx="5970924" cy="536157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720000" y="1402850"/>
            <a:ext cx="4582800" cy="32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5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2226" y="-3467841"/>
            <a:ext cx="5970924" cy="536157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720000" y="1402850"/>
            <a:ext cx="7710900" cy="29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5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3376" y="2996384"/>
            <a:ext cx="5970924" cy="5361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1974" y="-1638925"/>
            <a:ext cx="57280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07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1"/>
          </p:nvPr>
        </p:nvSpPr>
        <p:spPr>
          <a:xfrm>
            <a:off x="720000" y="1402875"/>
            <a:ext cx="4178100" cy="32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5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>
            <a:spLocks noGrp="1"/>
          </p:cNvSpPr>
          <p:nvPr>
            <p:ph type="pic" idx="2"/>
          </p:nvPr>
        </p:nvSpPr>
        <p:spPr>
          <a:xfrm>
            <a:off x="5722000" y="1465900"/>
            <a:ext cx="2708700" cy="2708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104" name="Google Shape;10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29551" y="2953750"/>
            <a:ext cx="57280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5124" y="-2370725"/>
            <a:ext cx="572805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20201" y="2077450"/>
            <a:ext cx="57280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24144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842797" y="1601375"/>
            <a:ext cx="9009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rmorant Upright"/>
              <a:buNone/>
              <a:defRPr sz="6000"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rmorant Upright"/>
              <a:buNone/>
              <a:defRPr sz="6000"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rmorant Upright"/>
              <a:buNone/>
              <a:defRPr sz="6000"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rmorant Upright"/>
              <a:buNone/>
              <a:defRPr sz="6000"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rmorant Upright"/>
              <a:buNone/>
              <a:defRPr sz="6000"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rmorant Upright"/>
              <a:buNone/>
              <a:defRPr sz="6000"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rmorant Upright"/>
              <a:buNone/>
              <a:defRPr sz="6000"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rmorant Upright"/>
              <a:buNone/>
              <a:defRPr sz="6000"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000" y="31671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5826" y="-3036466"/>
            <a:ext cx="5970924" cy="536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493824" y="990275"/>
            <a:ext cx="57280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0099" y="-2248850"/>
            <a:ext cx="57280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22501" y="1304125"/>
            <a:ext cx="572805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5624" y="-2359375"/>
            <a:ext cx="57280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4114800" y="1914350"/>
            <a:ext cx="3219900" cy="1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>
            <a:spLocks noGrp="1"/>
          </p:cNvSpPr>
          <p:nvPr>
            <p:ph type="pic" idx="2"/>
          </p:nvPr>
        </p:nvSpPr>
        <p:spPr>
          <a:xfrm>
            <a:off x="823025" y="1412250"/>
            <a:ext cx="2841300" cy="2841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97776" y="2186800"/>
            <a:ext cx="572805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9300" y="-1493250"/>
            <a:ext cx="3680701" cy="33051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638200" cy="10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713225" y="1878200"/>
            <a:ext cx="7717500" cy="27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5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ormorant Upright"/>
              <a:buNone/>
              <a:defRPr sz="3500" b="1">
                <a:solidFill>
                  <a:schemeClr val="dk2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7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ctrTitle"/>
          </p:nvPr>
        </p:nvSpPr>
        <p:spPr>
          <a:xfrm>
            <a:off x="683567" y="2410719"/>
            <a:ext cx="8352928" cy="10958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2400" b="1" dirty="0" smtClean="0">
                <a:latin typeface="Algerian" panose="04020705040A02060702" pitchFamily="82" charset="0"/>
              </a:rPr>
              <a:t>FORMAÇÃO Do professor A </a:t>
            </a:r>
            <a:r>
              <a:rPr lang="pt-BR" sz="2400" b="1" dirty="0">
                <a:latin typeface="Algerian" panose="04020705040A02060702" pitchFamily="82" charset="0"/>
              </a:rPr>
              <a:t>PARTIR DA COMPLEXIDADE</a:t>
            </a:r>
            <a:r>
              <a:rPr lang="pt-BR" sz="2400" b="1" dirty="0" smtClean="0">
                <a:latin typeface="Algerian" panose="04020705040A02060702" pitchFamily="82" charset="0"/>
              </a:rPr>
              <a:t>.</a:t>
            </a:r>
            <a:endParaRPr sz="2400" b="1" i="1" dirty="0">
              <a:solidFill>
                <a:schemeClr val="dk2"/>
              </a:solidFill>
              <a:latin typeface="Algerian" panose="04020705040A02060702" pitchFamily="82" charset="0"/>
            </a:endParaRPr>
          </a:p>
        </p:txBody>
      </p:sp>
      <p:sp>
        <p:nvSpPr>
          <p:cNvPr id="145" name="Google Shape;145;p31"/>
          <p:cNvSpPr txBox="1">
            <a:spLocks noGrp="1"/>
          </p:cNvSpPr>
          <p:nvPr>
            <p:ph type="subTitle" idx="1"/>
          </p:nvPr>
        </p:nvSpPr>
        <p:spPr>
          <a:xfrm>
            <a:off x="5616095" y="3716594"/>
            <a:ext cx="2596043" cy="677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VE" sz="1600" dirty="0" smtClean="0"/>
              <a:t>Prof.   </a:t>
            </a:r>
            <a:r>
              <a:rPr lang="es-VE" sz="1600" dirty="0"/>
              <a:t>Goyomar Teles</a:t>
            </a:r>
          </a:p>
          <a:p>
            <a:pPr marL="0" lvl="0" indent="0"/>
            <a:r>
              <a:rPr lang="es-VE" sz="1600" dirty="0" smtClean="0"/>
              <a:t>Email: </a:t>
            </a:r>
            <a:r>
              <a:rPr lang="es-VE" sz="1600" dirty="0"/>
              <a:t>goyomateles@gmail.com</a:t>
            </a:r>
          </a:p>
          <a:p>
            <a:pPr marL="0" lvl="0" indent="0"/>
            <a:r>
              <a:rPr lang="es-VE" sz="1600" dirty="0" smtClean="0"/>
              <a:t>Teléf.  </a:t>
            </a:r>
            <a:r>
              <a:rPr lang="es-VE" sz="1600" dirty="0"/>
              <a:t>+584166926629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600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42" y="123478"/>
            <a:ext cx="699589" cy="71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011339" y="915566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dirty="0" smtClean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959932" y="454005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Fevereiro 2023</a:t>
            </a:r>
            <a:endParaRPr lang="pt-BR" b="1" dirty="0"/>
          </a:p>
        </p:txBody>
      </p:sp>
      <p:sp>
        <p:nvSpPr>
          <p:cNvPr id="3" name="Rectángulo 2"/>
          <p:cNvSpPr/>
          <p:nvPr/>
        </p:nvSpPr>
        <p:spPr>
          <a:xfrm>
            <a:off x="1619672" y="834973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>
                <a:solidFill>
                  <a:schemeClr val="tx1"/>
                </a:solidFill>
              </a:rPr>
              <a:t>UNIVERSIDAD NACIONAL EXPERIMENTAL DE GUAYANA</a:t>
            </a:r>
            <a:br>
              <a:rPr lang="es-VE" b="1" dirty="0">
                <a:solidFill>
                  <a:schemeClr val="tx1"/>
                </a:solidFill>
              </a:rPr>
            </a:br>
            <a:r>
              <a:rPr lang="es-VE" b="1" dirty="0">
                <a:solidFill>
                  <a:schemeClr val="tx1"/>
                </a:solidFill>
              </a:rPr>
              <a:t>VICERRECTORADO ACADÉMICO</a:t>
            </a:r>
            <a:br>
              <a:rPr lang="es-VE" b="1" dirty="0">
                <a:solidFill>
                  <a:schemeClr val="tx1"/>
                </a:solidFill>
              </a:rPr>
            </a:br>
            <a:r>
              <a:rPr lang="es-VE" b="1" dirty="0">
                <a:solidFill>
                  <a:schemeClr val="tx1"/>
                </a:solidFill>
              </a:rPr>
              <a:t>COORDINACIÓN GENERAL DE INVESTIGACIÓN Y POSTGRADO</a:t>
            </a:r>
            <a:br>
              <a:rPr lang="es-VE" b="1" dirty="0">
                <a:solidFill>
                  <a:schemeClr val="tx1"/>
                </a:solidFill>
              </a:rPr>
            </a:br>
            <a:r>
              <a:rPr lang="es-VE" b="1" dirty="0">
                <a:solidFill>
                  <a:schemeClr val="tx1"/>
                </a:solidFill>
              </a:rPr>
              <a:t>PROGRAMA DE INTERNACIONALIZACIÓN ACADÉMICA</a:t>
            </a:r>
            <a:br>
              <a:rPr lang="es-VE" b="1" dirty="0">
                <a:solidFill>
                  <a:schemeClr val="tx1"/>
                </a:solidFill>
              </a:rPr>
            </a:br>
            <a:r>
              <a:rPr lang="es-VE" b="1" dirty="0">
                <a:solidFill>
                  <a:schemeClr val="tx1"/>
                </a:solidFill>
              </a:rPr>
              <a:t>MAESTRÍA EN CIENCIAS DE LA EDUCACIÓN</a:t>
            </a:r>
            <a:br>
              <a:rPr lang="es-VE" b="1" dirty="0">
                <a:solidFill>
                  <a:schemeClr val="tx1"/>
                </a:solidFill>
              </a:rPr>
            </a:br>
            <a:r>
              <a:rPr lang="es-VE" b="1" dirty="0">
                <a:solidFill>
                  <a:schemeClr val="tx1"/>
                </a:solidFill>
              </a:rPr>
              <a:t>MENCIÓN PROCESOS DE ENSEÑANZA Y </a:t>
            </a:r>
            <a:r>
              <a:rPr lang="es-VE" b="1" dirty="0" smtClean="0">
                <a:solidFill>
                  <a:schemeClr val="tx1"/>
                </a:solidFill>
              </a:rPr>
              <a:t>APRENDIZAJE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395536" y="457170"/>
            <a:ext cx="7560840" cy="572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FORMACIÓN DOCENTE Y PENSAMIENTO COMPLEJO</a:t>
            </a:r>
            <a:endParaRPr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73" name="Google Shape;273;p38"/>
          <p:cNvGraphicFramePr/>
          <p:nvPr>
            <p:extLst>
              <p:ext uri="{D42A27DB-BD31-4B8C-83A1-F6EECF244321}">
                <p14:modId xmlns:p14="http://schemas.microsoft.com/office/powerpoint/2010/main" val="2661667640"/>
              </p:ext>
            </p:extLst>
          </p:nvPr>
        </p:nvGraphicFramePr>
        <p:xfrm>
          <a:off x="1115616" y="1563638"/>
          <a:ext cx="6085415" cy="25322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4103"/>
                <a:gridCol w="5741312"/>
              </a:tblGrid>
              <a:tr h="50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S" sz="18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sym typeface="Darker Grotesque Medium"/>
                        </a:rPr>
                        <a:t>La Complejidad como arista del pensar educativo</a:t>
                      </a:r>
                      <a:endParaRPr sz="18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Darker Grotesque Medium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/>
                </a:tc>
              </a:tr>
              <a:tr h="50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S" sz="18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sym typeface="Darker Grotesque Medium"/>
                        </a:rPr>
                        <a:t>Sustentada en la cibernética y en los sistemas</a:t>
                      </a:r>
                      <a:endParaRPr sz="18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Darker Grotesque Medium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/>
                </a:tc>
              </a:tr>
              <a:tr h="50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S" sz="18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sym typeface="Darker Grotesque Medium"/>
                        </a:rPr>
                        <a:t>Certeza e incertidumbre</a:t>
                      </a:r>
                      <a:endParaRPr sz="18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Darker Grotesque Medium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/>
                </a:tc>
              </a:tr>
              <a:tr h="50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S" sz="18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sym typeface="Darker Grotesque Medium"/>
                        </a:rPr>
                        <a:t>Orden y desorden</a:t>
                      </a:r>
                      <a:endParaRPr sz="18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Darker Grotesque Medium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/>
                </a:tc>
              </a:tr>
              <a:tr h="50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Darker Grotesque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S" sz="18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sym typeface="Darker Grotesque Medium"/>
                        </a:rPr>
                        <a:t>Lo racional y lo irracional</a:t>
                      </a:r>
                      <a:endParaRPr sz="18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Darker Grotesque Medium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cxnSp>
        <p:nvCxnSpPr>
          <p:cNvPr id="274" name="Google Shape;274;p38"/>
          <p:cNvCxnSpPr>
            <a:endCxn id="275" idx="3"/>
          </p:cNvCxnSpPr>
          <p:nvPr/>
        </p:nvCxnSpPr>
        <p:spPr>
          <a:xfrm>
            <a:off x="823025" y="1192450"/>
            <a:ext cx="76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Google Shape;275;p38"/>
          <p:cNvSpPr/>
          <p:nvPr/>
        </p:nvSpPr>
        <p:spPr>
          <a:xfrm>
            <a:off x="8122625" y="1038400"/>
            <a:ext cx="308100" cy="308100"/>
          </a:xfrm>
          <a:prstGeom prst="plaqu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079" y="123478"/>
            <a:ext cx="1510921" cy="15142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>
            <a:spLocks noGrp="1"/>
          </p:cNvSpPr>
          <p:nvPr>
            <p:ph type="title"/>
          </p:nvPr>
        </p:nvSpPr>
        <p:spPr>
          <a:xfrm>
            <a:off x="611560" y="209240"/>
            <a:ext cx="7704856" cy="83027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PRINCÍPIOS FUNDAMENTAIS: DIALÓGICO, RECURSIVO E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HOLOGRAMÁTICO</a:t>
            </a:r>
            <a:endParaRPr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1" name="Google Shape;281;p39"/>
          <p:cNvSpPr txBox="1">
            <a:spLocks noGrp="1"/>
          </p:cNvSpPr>
          <p:nvPr>
            <p:ph type="subTitle" idx="1"/>
          </p:nvPr>
        </p:nvSpPr>
        <p:spPr>
          <a:xfrm>
            <a:off x="1440489" y="1570192"/>
            <a:ext cx="4410300" cy="21581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>
              <a:buSzPts val="1500"/>
              <a:buNone/>
            </a:pPr>
            <a:r>
              <a:rPr lang="pt-BR" sz="1800" b="1" dirty="0"/>
              <a:t>R</a:t>
            </a:r>
            <a:r>
              <a:rPr lang="pt-BR" sz="1800" b="1" dirty="0" smtClean="0"/>
              <a:t>ealidade </a:t>
            </a:r>
            <a:r>
              <a:rPr lang="pt-BR" sz="1800" b="1" dirty="0"/>
              <a:t>socioeducativa</a:t>
            </a:r>
          </a:p>
          <a:p>
            <a:pPr marL="133350" lvl="0" indent="0">
              <a:buSzPts val="1500"/>
              <a:buNone/>
            </a:pPr>
            <a:endParaRPr lang="pt-BR" sz="1800" b="1" dirty="0"/>
          </a:p>
          <a:p>
            <a:pPr marL="133350" lvl="0" indent="0">
              <a:buSzPts val="1500"/>
              <a:buNone/>
            </a:pPr>
            <a:r>
              <a:rPr lang="pt-BR" sz="1800" b="1" dirty="0"/>
              <a:t>Paradigma educacional emergente</a:t>
            </a:r>
          </a:p>
          <a:p>
            <a:pPr marL="133350" lvl="0" indent="0">
              <a:buSzPts val="1500"/>
              <a:buNone/>
            </a:pPr>
            <a:endParaRPr lang="pt-BR" sz="1800" b="1" dirty="0"/>
          </a:p>
          <a:p>
            <a:pPr marL="133350" lvl="0" indent="0">
              <a:buSzPts val="1500"/>
              <a:buNone/>
            </a:pPr>
            <a:r>
              <a:rPr lang="pt-BR" sz="1800" b="1" dirty="0"/>
              <a:t>pensamento reencontrado</a:t>
            </a:r>
          </a:p>
          <a:p>
            <a:pPr marL="133350" lvl="0" indent="0">
              <a:buSzPts val="1500"/>
              <a:buNone/>
            </a:pPr>
            <a:endParaRPr lang="pt-BR" sz="1800" b="1" dirty="0"/>
          </a:p>
          <a:p>
            <a:pPr marL="133350" lvl="0" indent="0">
              <a:buSzPts val="1500"/>
              <a:buNone/>
            </a:pPr>
            <a:r>
              <a:rPr lang="pt-BR" sz="1800" b="1" dirty="0"/>
              <a:t>Professor facilitador e agente de mudança</a:t>
            </a:r>
          </a:p>
          <a:p>
            <a:pPr marL="133350" lvl="0" indent="0">
              <a:buSzPts val="1500"/>
              <a:buNone/>
            </a:pPr>
            <a:endParaRPr lang="pt-BR" sz="1800" b="1" dirty="0"/>
          </a:p>
          <a:p>
            <a:pPr marL="133350" lvl="0" indent="0">
              <a:buSzPts val="1500"/>
              <a:buNone/>
            </a:pPr>
            <a:endParaRPr lang="es-ES" sz="1800" b="1" dirty="0"/>
          </a:p>
        </p:txBody>
      </p:sp>
      <p:cxnSp>
        <p:nvCxnSpPr>
          <p:cNvPr id="282" name="Google Shape;282;p39"/>
          <p:cNvCxnSpPr/>
          <p:nvPr/>
        </p:nvCxnSpPr>
        <p:spPr>
          <a:xfrm>
            <a:off x="823025" y="1347614"/>
            <a:ext cx="76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39"/>
          <p:cNvSpPr/>
          <p:nvPr/>
        </p:nvSpPr>
        <p:spPr>
          <a:xfrm>
            <a:off x="8122625" y="1183530"/>
            <a:ext cx="308100" cy="308100"/>
          </a:xfrm>
          <a:prstGeom prst="plaqu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39"/>
          <p:cNvGrpSpPr/>
          <p:nvPr/>
        </p:nvGrpSpPr>
        <p:grpSpPr>
          <a:xfrm>
            <a:off x="6162367" y="1771316"/>
            <a:ext cx="2114308" cy="3113283"/>
            <a:chOff x="6114888" y="1957173"/>
            <a:chExt cx="2114308" cy="3113283"/>
          </a:xfrm>
        </p:grpSpPr>
        <p:sp>
          <p:nvSpPr>
            <p:cNvPr id="285" name="Google Shape;285;p39"/>
            <p:cNvSpPr/>
            <p:nvPr/>
          </p:nvSpPr>
          <p:spPr>
            <a:xfrm>
              <a:off x="6114888" y="2016897"/>
              <a:ext cx="2114308" cy="3053559"/>
            </a:xfrm>
            <a:custGeom>
              <a:avLst/>
              <a:gdLst/>
              <a:ahLst/>
              <a:cxnLst/>
              <a:rect l="l" t="t" r="r" b="b"/>
              <a:pathLst>
                <a:path w="55713" h="80468" extrusionOk="0">
                  <a:moveTo>
                    <a:pt x="27667" y="1"/>
                  </a:moveTo>
                  <a:cubicBezTo>
                    <a:pt x="27641" y="1"/>
                    <a:pt x="27615" y="1"/>
                    <a:pt x="27588" y="1"/>
                  </a:cubicBezTo>
                  <a:cubicBezTo>
                    <a:pt x="14765" y="57"/>
                    <a:pt x="10672" y="5529"/>
                    <a:pt x="9191" y="9475"/>
                  </a:cubicBezTo>
                  <a:cubicBezTo>
                    <a:pt x="7713" y="13417"/>
                    <a:pt x="5642" y="24169"/>
                    <a:pt x="5642" y="24169"/>
                  </a:cubicBezTo>
                  <a:lnTo>
                    <a:pt x="10669" y="24169"/>
                  </a:lnTo>
                  <a:cubicBezTo>
                    <a:pt x="10669" y="24169"/>
                    <a:pt x="10360" y="34665"/>
                    <a:pt x="11083" y="35493"/>
                  </a:cubicBezTo>
                  <a:cubicBezTo>
                    <a:pt x="11683" y="36177"/>
                    <a:pt x="14150" y="36278"/>
                    <a:pt x="16535" y="36278"/>
                  </a:cubicBezTo>
                  <a:cubicBezTo>
                    <a:pt x="17532" y="36278"/>
                    <a:pt x="18515" y="36260"/>
                    <a:pt x="19340" y="36260"/>
                  </a:cubicBezTo>
                  <a:cubicBezTo>
                    <a:pt x="20523" y="36260"/>
                    <a:pt x="21384" y="36297"/>
                    <a:pt x="21501" y="36473"/>
                  </a:cubicBezTo>
                  <a:cubicBezTo>
                    <a:pt x="21793" y="36912"/>
                    <a:pt x="22993" y="43406"/>
                    <a:pt x="19574" y="48050"/>
                  </a:cubicBezTo>
                  <a:cubicBezTo>
                    <a:pt x="17875" y="50353"/>
                    <a:pt x="11571" y="50289"/>
                    <a:pt x="6839" y="51827"/>
                  </a:cubicBezTo>
                  <a:cubicBezTo>
                    <a:pt x="1" y="54052"/>
                    <a:pt x="1173" y="77708"/>
                    <a:pt x="1173" y="80468"/>
                  </a:cubicBezTo>
                  <a:lnTo>
                    <a:pt x="55390" y="80324"/>
                  </a:lnTo>
                  <a:cubicBezTo>
                    <a:pt x="55390" y="80324"/>
                    <a:pt x="55713" y="56843"/>
                    <a:pt x="51581" y="53238"/>
                  </a:cubicBezTo>
                  <a:cubicBezTo>
                    <a:pt x="49637" y="51539"/>
                    <a:pt x="36473" y="51827"/>
                    <a:pt x="36196" y="46151"/>
                  </a:cubicBezTo>
                  <a:cubicBezTo>
                    <a:pt x="35978" y="41612"/>
                    <a:pt x="35497" y="37034"/>
                    <a:pt x="40805" y="31927"/>
                  </a:cubicBezTo>
                  <a:cubicBezTo>
                    <a:pt x="48684" y="24342"/>
                    <a:pt x="45018" y="1"/>
                    <a:pt x="27667" y="1"/>
                  </a:cubicBezTo>
                  <a:close/>
                </a:path>
              </a:pathLst>
            </a:custGeom>
            <a:solidFill>
              <a:srgbClr val="F8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" name="Google Shape;286;p39"/>
            <p:cNvGrpSpPr/>
            <p:nvPr/>
          </p:nvGrpSpPr>
          <p:grpSpPr>
            <a:xfrm>
              <a:off x="6671533" y="1957173"/>
              <a:ext cx="1260361" cy="2204027"/>
              <a:chOff x="6677508" y="2811098"/>
              <a:chExt cx="1260361" cy="2204027"/>
            </a:xfrm>
          </p:grpSpPr>
          <p:sp>
            <p:nvSpPr>
              <p:cNvPr id="287" name="Google Shape;287;p39"/>
              <p:cNvSpPr/>
              <p:nvPr/>
            </p:nvSpPr>
            <p:spPr>
              <a:xfrm>
                <a:off x="6677508" y="2811098"/>
                <a:ext cx="1260361" cy="2204027"/>
              </a:xfrm>
              <a:custGeom>
                <a:avLst/>
                <a:gdLst/>
                <a:ahLst/>
                <a:cxnLst/>
                <a:rect l="l" t="t" r="r" b="b"/>
                <a:pathLst>
                  <a:path w="45154" h="78962" extrusionOk="0">
                    <a:moveTo>
                      <a:pt x="15905" y="0"/>
                    </a:moveTo>
                    <a:cubicBezTo>
                      <a:pt x="4610" y="0"/>
                      <a:pt x="0" y="6539"/>
                      <a:pt x="0" y="6539"/>
                    </a:cubicBezTo>
                    <a:cubicBezTo>
                      <a:pt x="0" y="6539"/>
                      <a:pt x="1268" y="12131"/>
                      <a:pt x="3921" y="17098"/>
                    </a:cubicBezTo>
                    <a:cubicBezTo>
                      <a:pt x="8436" y="25547"/>
                      <a:pt x="14382" y="25235"/>
                      <a:pt x="18286" y="34930"/>
                    </a:cubicBezTo>
                    <a:cubicBezTo>
                      <a:pt x="18617" y="35755"/>
                      <a:pt x="19166" y="36050"/>
                      <a:pt x="19832" y="36050"/>
                    </a:cubicBezTo>
                    <a:cubicBezTo>
                      <a:pt x="21511" y="36050"/>
                      <a:pt x="23936" y="34175"/>
                      <a:pt x="25513" y="34175"/>
                    </a:cubicBezTo>
                    <a:cubicBezTo>
                      <a:pt x="26284" y="34175"/>
                      <a:pt x="26852" y="34624"/>
                      <a:pt x="27030" y="35962"/>
                    </a:cubicBezTo>
                    <a:cubicBezTo>
                      <a:pt x="27599" y="40230"/>
                      <a:pt x="26380" y="45967"/>
                      <a:pt x="22372" y="45967"/>
                    </a:cubicBezTo>
                    <a:cubicBezTo>
                      <a:pt x="21537" y="45967"/>
                      <a:pt x="20582" y="45718"/>
                      <a:pt x="19497" y="45156"/>
                    </a:cubicBezTo>
                    <a:cubicBezTo>
                      <a:pt x="19497" y="45156"/>
                      <a:pt x="19451" y="45956"/>
                      <a:pt x="19377" y="47308"/>
                    </a:cubicBezTo>
                    <a:cubicBezTo>
                      <a:pt x="19047" y="51253"/>
                      <a:pt x="17801" y="59622"/>
                      <a:pt x="13125" y="63813"/>
                    </a:cubicBezTo>
                    <a:cubicBezTo>
                      <a:pt x="6873" y="69412"/>
                      <a:pt x="9029" y="78051"/>
                      <a:pt x="9029" y="78051"/>
                    </a:cubicBezTo>
                    <a:cubicBezTo>
                      <a:pt x="12971" y="78680"/>
                      <a:pt x="16443" y="78961"/>
                      <a:pt x="19500" y="78961"/>
                    </a:cubicBezTo>
                    <a:cubicBezTo>
                      <a:pt x="40019" y="78961"/>
                      <a:pt x="41836" y="66289"/>
                      <a:pt x="41720" y="61093"/>
                    </a:cubicBezTo>
                    <a:cubicBezTo>
                      <a:pt x="42977" y="52601"/>
                      <a:pt x="42233" y="35064"/>
                      <a:pt x="42580" y="31237"/>
                    </a:cubicBezTo>
                    <a:cubicBezTo>
                      <a:pt x="43009" y="26513"/>
                      <a:pt x="45153" y="7097"/>
                      <a:pt x="26257" y="1600"/>
                    </a:cubicBezTo>
                    <a:cubicBezTo>
                      <a:pt x="22318" y="454"/>
                      <a:pt x="18879" y="0"/>
                      <a:pt x="1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9"/>
              <p:cNvSpPr/>
              <p:nvPr/>
            </p:nvSpPr>
            <p:spPr>
              <a:xfrm>
                <a:off x="6786643" y="2899606"/>
                <a:ext cx="998095" cy="789449"/>
              </a:xfrm>
              <a:custGeom>
                <a:avLst/>
                <a:gdLst/>
                <a:ahLst/>
                <a:cxnLst/>
                <a:rect l="l" t="t" r="r" b="b"/>
                <a:pathLst>
                  <a:path w="35758" h="28283" extrusionOk="0">
                    <a:moveTo>
                      <a:pt x="16223" y="0"/>
                    </a:moveTo>
                    <a:cubicBezTo>
                      <a:pt x="12949" y="0"/>
                      <a:pt x="10567" y="784"/>
                      <a:pt x="10567" y="784"/>
                    </a:cubicBezTo>
                    <a:cubicBezTo>
                      <a:pt x="3311" y="2357"/>
                      <a:pt x="1" y="15096"/>
                      <a:pt x="10728" y="19557"/>
                    </a:cubicBezTo>
                    <a:cubicBezTo>
                      <a:pt x="16906" y="22127"/>
                      <a:pt x="13438" y="27972"/>
                      <a:pt x="22263" y="28277"/>
                    </a:cubicBezTo>
                    <a:cubicBezTo>
                      <a:pt x="22375" y="28281"/>
                      <a:pt x="22486" y="28283"/>
                      <a:pt x="22596" y="28283"/>
                    </a:cubicBezTo>
                    <a:cubicBezTo>
                      <a:pt x="31135" y="28283"/>
                      <a:pt x="35757" y="16566"/>
                      <a:pt x="30642" y="8068"/>
                    </a:cubicBezTo>
                    <a:cubicBezTo>
                      <a:pt x="26642" y="1418"/>
                      <a:pt x="20627" y="0"/>
                      <a:pt x="16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" name="Google Shape;289;p39"/>
              <p:cNvGrpSpPr/>
              <p:nvPr/>
            </p:nvGrpSpPr>
            <p:grpSpPr>
              <a:xfrm>
                <a:off x="7096983" y="3057446"/>
                <a:ext cx="452863" cy="381646"/>
                <a:chOff x="2868425" y="3665500"/>
                <a:chExt cx="1669850" cy="1407250"/>
              </a:xfrm>
            </p:grpSpPr>
            <p:sp>
              <p:nvSpPr>
                <p:cNvPr id="290" name="Google Shape;290;p39"/>
                <p:cNvSpPr/>
                <p:nvPr/>
              </p:nvSpPr>
              <p:spPr>
                <a:xfrm>
                  <a:off x="2868425" y="3665500"/>
                  <a:ext cx="1669850" cy="14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94" h="56290" extrusionOk="0">
                      <a:moveTo>
                        <a:pt x="34080" y="0"/>
                      </a:moveTo>
                      <a:cubicBezTo>
                        <a:pt x="20436" y="0"/>
                        <a:pt x="6742" y="8933"/>
                        <a:pt x="3333" y="22875"/>
                      </a:cubicBezTo>
                      <a:cubicBezTo>
                        <a:pt x="1" y="36538"/>
                        <a:pt x="7393" y="52097"/>
                        <a:pt x="21426" y="55970"/>
                      </a:cubicBezTo>
                      <a:cubicBezTo>
                        <a:pt x="21580" y="56016"/>
                        <a:pt x="21739" y="56055"/>
                        <a:pt x="21899" y="56095"/>
                      </a:cubicBezTo>
                      <a:cubicBezTo>
                        <a:pt x="22479" y="56226"/>
                        <a:pt x="23072" y="56289"/>
                        <a:pt x="23667" y="56289"/>
                      </a:cubicBezTo>
                      <a:cubicBezTo>
                        <a:pt x="27080" y="56289"/>
                        <a:pt x="30533" y="54210"/>
                        <a:pt x="31774" y="50970"/>
                      </a:cubicBezTo>
                      <a:cubicBezTo>
                        <a:pt x="33306" y="46966"/>
                        <a:pt x="29764" y="44078"/>
                        <a:pt x="29434" y="40325"/>
                      </a:cubicBezTo>
                      <a:cubicBezTo>
                        <a:pt x="29183" y="37501"/>
                        <a:pt x="30937" y="34989"/>
                        <a:pt x="33358" y="33736"/>
                      </a:cubicBezTo>
                      <a:lnTo>
                        <a:pt x="33363" y="33759"/>
                      </a:lnTo>
                      <a:cubicBezTo>
                        <a:pt x="33944" y="33434"/>
                        <a:pt x="34571" y="33195"/>
                        <a:pt x="35220" y="33047"/>
                      </a:cubicBezTo>
                      <a:lnTo>
                        <a:pt x="35214" y="33024"/>
                      </a:lnTo>
                      <a:cubicBezTo>
                        <a:pt x="35852" y="32860"/>
                        <a:pt x="36511" y="32776"/>
                        <a:pt x="37167" y="32776"/>
                      </a:cubicBezTo>
                      <a:cubicBezTo>
                        <a:pt x="39217" y="32776"/>
                        <a:pt x="41243" y="33592"/>
                        <a:pt x="42533" y="35314"/>
                      </a:cubicBezTo>
                      <a:cubicBezTo>
                        <a:pt x="44794" y="38326"/>
                        <a:pt x="44082" y="42843"/>
                        <a:pt x="47897" y="44796"/>
                      </a:cubicBezTo>
                      <a:cubicBezTo>
                        <a:pt x="49013" y="45367"/>
                        <a:pt x="50241" y="45633"/>
                        <a:pt x="51474" y="45633"/>
                      </a:cubicBezTo>
                      <a:cubicBezTo>
                        <a:pt x="54253" y="45633"/>
                        <a:pt x="57059" y="44283"/>
                        <a:pt x="58673" y="42023"/>
                      </a:cubicBezTo>
                      <a:cubicBezTo>
                        <a:pt x="58764" y="41886"/>
                        <a:pt x="58855" y="41743"/>
                        <a:pt x="58940" y="41607"/>
                      </a:cubicBezTo>
                      <a:cubicBezTo>
                        <a:pt x="66794" y="29356"/>
                        <a:pt x="61908" y="12841"/>
                        <a:pt x="50301" y="4896"/>
                      </a:cubicBezTo>
                      <a:cubicBezTo>
                        <a:pt x="45395" y="1539"/>
                        <a:pt x="39742" y="0"/>
                        <a:pt x="340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39"/>
                <p:cNvSpPr/>
                <p:nvPr/>
              </p:nvSpPr>
              <p:spPr>
                <a:xfrm>
                  <a:off x="3980000" y="4141300"/>
                  <a:ext cx="311825" cy="29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11837" extrusionOk="0">
                      <a:moveTo>
                        <a:pt x="6121" y="0"/>
                      </a:moveTo>
                      <a:cubicBezTo>
                        <a:pt x="5548" y="0"/>
                        <a:pt x="4969" y="83"/>
                        <a:pt x="4403" y="255"/>
                      </a:cubicBezTo>
                      <a:cubicBezTo>
                        <a:pt x="2113" y="950"/>
                        <a:pt x="467" y="2955"/>
                        <a:pt x="234" y="5336"/>
                      </a:cubicBezTo>
                      <a:cubicBezTo>
                        <a:pt x="0" y="7722"/>
                        <a:pt x="1225" y="10006"/>
                        <a:pt x="3332" y="11139"/>
                      </a:cubicBezTo>
                      <a:cubicBezTo>
                        <a:pt x="4219" y="11612"/>
                        <a:pt x="5173" y="11837"/>
                        <a:pt x="6114" y="11837"/>
                      </a:cubicBezTo>
                      <a:cubicBezTo>
                        <a:pt x="8228" y="11837"/>
                        <a:pt x="10275" y="10702"/>
                        <a:pt x="11339" y="8707"/>
                      </a:cubicBezTo>
                      <a:cubicBezTo>
                        <a:pt x="12473" y="6594"/>
                        <a:pt x="12216" y="4014"/>
                        <a:pt x="10696" y="2163"/>
                      </a:cubicBezTo>
                      <a:cubicBezTo>
                        <a:pt x="9556" y="771"/>
                        <a:pt x="7864" y="0"/>
                        <a:pt x="6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39"/>
                <p:cNvSpPr/>
                <p:nvPr/>
              </p:nvSpPr>
              <p:spPr>
                <a:xfrm>
                  <a:off x="3606825" y="3882150"/>
                  <a:ext cx="311825" cy="29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11838" extrusionOk="0">
                      <a:moveTo>
                        <a:pt x="6126" y="1"/>
                      </a:moveTo>
                      <a:cubicBezTo>
                        <a:pt x="5553" y="1"/>
                        <a:pt x="4975" y="84"/>
                        <a:pt x="4408" y="256"/>
                      </a:cubicBezTo>
                      <a:cubicBezTo>
                        <a:pt x="2113" y="951"/>
                        <a:pt x="467" y="2956"/>
                        <a:pt x="234" y="5342"/>
                      </a:cubicBezTo>
                      <a:cubicBezTo>
                        <a:pt x="0" y="7723"/>
                        <a:pt x="1225" y="10012"/>
                        <a:pt x="3337" y="11140"/>
                      </a:cubicBezTo>
                      <a:cubicBezTo>
                        <a:pt x="4225" y="11613"/>
                        <a:pt x="5178" y="11838"/>
                        <a:pt x="6118" y="11838"/>
                      </a:cubicBezTo>
                      <a:cubicBezTo>
                        <a:pt x="8232" y="11838"/>
                        <a:pt x="10277" y="10702"/>
                        <a:pt x="11345" y="8708"/>
                      </a:cubicBezTo>
                      <a:cubicBezTo>
                        <a:pt x="12473" y="6601"/>
                        <a:pt x="12216" y="4015"/>
                        <a:pt x="10701" y="2164"/>
                      </a:cubicBezTo>
                      <a:cubicBezTo>
                        <a:pt x="9557" y="771"/>
                        <a:pt x="7868" y="1"/>
                        <a:pt x="61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39"/>
                <p:cNvSpPr/>
                <p:nvPr/>
              </p:nvSpPr>
              <p:spPr>
                <a:xfrm>
                  <a:off x="3223250" y="4061700"/>
                  <a:ext cx="311700" cy="29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8" h="11836" extrusionOk="0">
                      <a:moveTo>
                        <a:pt x="6121" y="1"/>
                      </a:moveTo>
                      <a:cubicBezTo>
                        <a:pt x="5548" y="1"/>
                        <a:pt x="4969" y="84"/>
                        <a:pt x="4403" y="256"/>
                      </a:cubicBezTo>
                      <a:cubicBezTo>
                        <a:pt x="2113" y="951"/>
                        <a:pt x="467" y="2955"/>
                        <a:pt x="234" y="5336"/>
                      </a:cubicBezTo>
                      <a:cubicBezTo>
                        <a:pt x="0" y="7722"/>
                        <a:pt x="1219" y="10006"/>
                        <a:pt x="3332" y="11134"/>
                      </a:cubicBezTo>
                      <a:cubicBezTo>
                        <a:pt x="4221" y="11610"/>
                        <a:pt x="5177" y="11835"/>
                        <a:pt x="6119" y="11835"/>
                      </a:cubicBezTo>
                      <a:cubicBezTo>
                        <a:pt x="8232" y="11835"/>
                        <a:pt x="10276" y="10700"/>
                        <a:pt x="11339" y="8707"/>
                      </a:cubicBezTo>
                      <a:cubicBezTo>
                        <a:pt x="12467" y="6595"/>
                        <a:pt x="12216" y="4015"/>
                        <a:pt x="10696" y="2164"/>
                      </a:cubicBezTo>
                      <a:cubicBezTo>
                        <a:pt x="9552" y="771"/>
                        <a:pt x="7862" y="1"/>
                        <a:pt x="6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39"/>
                <p:cNvSpPr/>
                <p:nvPr/>
              </p:nvSpPr>
              <p:spPr>
                <a:xfrm>
                  <a:off x="3151625" y="4509350"/>
                  <a:ext cx="311850" cy="29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4" h="11839" extrusionOk="0">
                      <a:moveTo>
                        <a:pt x="6124" y="0"/>
                      </a:moveTo>
                      <a:cubicBezTo>
                        <a:pt x="5551" y="0"/>
                        <a:pt x="4971" y="83"/>
                        <a:pt x="4403" y="255"/>
                      </a:cubicBezTo>
                      <a:cubicBezTo>
                        <a:pt x="2114" y="950"/>
                        <a:pt x="468" y="2955"/>
                        <a:pt x="234" y="5341"/>
                      </a:cubicBezTo>
                      <a:cubicBezTo>
                        <a:pt x="1" y="7722"/>
                        <a:pt x="1225" y="10011"/>
                        <a:pt x="3332" y="11139"/>
                      </a:cubicBezTo>
                      <a:cubicBezTo>
                        <a:pt x="4221" y="11613"/>
                        <a:pt x="5177" y="11838"/>
                        <a:pt x="6119" y="11838"/>
                      </a:cubicBezTo>
                      <a:cubicBezTo>
                        <a:pt x="8232" y="11838"/>
                        <a:pt x="10278" y="10706"/>
                        <a:pt x="11345" y="8713"/>
                      </a:cubicBezTo>
                      <a:cubicBezTo>
                        <a:pt x="12473" y="6600"/>
                        <a:pt x="12217" y="4014"/>
                        <a:pt x="10696" y="2163"/>
                      </a:cubicBezTo>
                      <a:cubicBezTo>
                        <a:pt x="9556" y="771"/>
                        <a:pt x="7868" y="0"/>
                        <a:pt x="61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Rectángulo 1"/>
          <p:cNvSpPr/>
          <p:nvPr/>
        </p:nvSpPr>
        <p:spPr>
          <a:xfrm>
            <a:off x="395535" y="4096785"/>
            <a:ext cx="5766831" cy="738664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RESSIGNIFICAÇÃO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DO PROFESSOR</a:t>
            </a:r>
          </a:p>
          <a:p>
            <a:pPr algn="ctr"/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>
            <a:spLocks noGrp="1"/>
          </p:cNvSpPr>
          <p:nvPr>
            <p:ph type="title"/>
          </p:nvPr>
        </p:nvSpPr>
        <p:spPr>
          <a:xfrm>
            <a:off x="251520" y="361445"/>
            <a:ext cx="8640960" cy="5472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FORMAÇÃO DE PROFESSORES A PARTIR DA COMPLEXIDADE</a:t>
            </a:r>
            <a:endParaRPr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35" name="Google Shape;335;p42"/>
          <p:cNvCxnSpPr>
            <a:endCxn id="336" idx="3"/>
          </p:cNvCxnSpPr>
          <p:nvPr/>
        </p:nvCxnSpPr>
        <p:spPr>
          <a:xfrm>
            <a:off x="823025" y="1192450"/>
            <a:ext cx="76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" name="Google Shape;336;p42"/>
          <p:cNvSpPr/>
          <p:nvPr/>
        </p:nvSpPr>
        <p:spPr>
          <a:xfrm>
            <a:off x="8122625" y="1038400"/>
            <a:ext cx="308100" cy="308100"/>
          </a:xfrm>
          <a:prstGeom prst="plaqu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 redondeado 2"/>
          <p:cNvSpPr/>
          <p:nvPr/>
        </p:nvSpPr>
        <p:spPr>
          <a:xfrm>
            <a:off x="5004048" y="3132818"/>
            <a:ext cx="2232250" cy="7972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solidFill>
                  <a:schemeClr val="tx1"/>
                </a:solidFill>
              </a:rPr>
              <a:t>Transdisciplinariedade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5254776" y="3745659"/>
            <a:ext cx="1962218" cy="8851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integração de conhecimento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19673" y="1506703"/>
            <a:ext cx="2088232" cy="7014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10000"/>
                  </a:schemeClr>
                </a:solidFill>
              </a:rPr>
              <a:t>Transversalidade </a:t>
            </a:r>
            <a:endParaRPr lang="pt-BR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76315" y="1535525"/>
            <a:ext cx="1872208" cy="712506"/>
          </a:xfrm>
          <a:prstGeom prst="rect">
            <a:avLst/>
          </a:prstGeom>
          <a:solidFill>
            <a:srgbClr val="9DF9B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10000"/>
                  </a:schemeClr>
                </a:solidFill>
              </a:rPr>
              <a:t>Diálogo </a:t>
            </a:r>
            <a:r>
              <a:rPr lang="pt-BR" b="1" dirty="0">
                <a:solidFill>
                  <a:schemeClr val="bg1">
                    <a:lumMod val="10000"/>
                  </a:schemeClr>
                </a:solidFill>
              </a:rPr>
              <a:t>de conhecimento</a:t>
            </a:r>
          </a:p>
          <a:p>
            <a:pPr algn="ctr"/>
            <a:endParaRPr lang="pt-BR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69246" y="3103212"/>
            <a:ext cx="1781353" cy="712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10000"/>
                  </a:schemeClr>
                </a:solidFill>
              </a:rPr>
              <a:t>Intersubjetividade</a:t>
            </a:r>
            <a:endParaRPr lang="pt-BR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71700" y="2005204"/>
            <a:ext cx="1620179" cy="685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Encruzilhada </a:t>
            </a:r>
            <a:r>
              <a:rPr lang="pt-BR" b="1" dirty="0">
                <a:solidFill>
                  <a:schemeClr val="tx1"/>
                </a:solidFill>
              </a:rPr>
              <a:t>do conhecimento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43" y="2084753"/>
            <a:ext cx="1368152" cy="605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Encontro </a:t>
            </a:r>
            <a:r>
              <a:rPr lang="pt-BR" b="1" dirty="0">
                <a:solidFill>
                  <a:schemeClr val="tx1"/>
                </a:solidFill>
              </a:rPr>
              <a:t>com o outro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195736" y="3610327"/>
            <a:ext cx="1512169" cy="7273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Compreensão </a:t>
            </a:r>
            <a:r>
              <a:rPr lang="pt-BR" b="1" dirty="0">
                <a:solidFill>
                  <a:schemeClr val="tx1"/>
                </a:solidFill>
              </a:rPr>
              <a:t>da realidade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963356" cy="5727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FORMAÇÃO DE PROFESSORES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/>
            </a:r>
            <a:br>
              <a:rPr lang="pt-BR" sz="2400" dirty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549" y="1635646"/>
            <a:ext cx="4536504" cy="3240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39700" indent="0">
              <a:buNone/>
            </a:pPr>
            <a:r>
              <a:rPr lang="pt-BR" sz="2000" b="1" dirty="0" smtClean="0"/>
              <a:t>Michel </a:t>
            </a:r>
            <a:r>
              <a:rPr lang="pt-BR" sz="2000" b="1" dirty="0" err="1" smtClean="0"/>
              <a:t>Maffesoli</a:t>
            </a:r>
            <a:r>
              <a:rPr lang="pt-BR" sz="2000" b="1" dirty="0" smtClean="0"/>
              <a:t> (2002)</a:t>
            </a:r>
          </a:p>
          <a:p>
            <a:pPr marL="139700" indent="0">
              <a:buNone/>
            </a:pPr>
            <a:endParaRPr lang="pt-BR" sz="2000" b="1" dirty="0" smtClean="0"/>
          </a:p>
          <a:p>
            <a:r>
              <a:rPr lang="pt-BR" sz="2000" b="1" dirty="0" smtClean="0"/>
              <a:t>Inclua </a:t>
            </a:r>
            <a:r>
              <a:rPr lang="pt-BR" sz="2000" b="1" dirty="0"/>
              <a:t>o outro para criar </a:t>
            </a:r>
            <a:r>
              <a:rPr lang="pt-BR" sz="2000" b="1" dirty="0" smtClean="0"/>
              <a:t>sociabilidade</a:t>
            </a:r>
            <a:endParaRPr lang="pt-BR" sz="2000" b="1" dirty="0"/>
          </a:p>
          <a:p>
            <a:r>
              <a:rPr lang="pt-BR" sz="2000" b="1" dirty="0"/>
              <a:t>Educação sensível atravessada pela </a:t>
            </a:r>
            <a:r>
              <a:rPr lang="pt-BR" sz="2000" b="1" dirty="0" smtClean="0"/>
              <a:t>subjetividade.</a:t>
            </a:r>
            <a:endParaRPr lang="pt-BR" sz="2000" b="1" dirty="0"/>
          </a:p>
          <a:p>
            <a:r>
              <a:rPr lang="pt-BR" sz="2000" b="1" dirty="0"/>
              <a:t>A alteridade, onde as singularidades epistemológicas são consideradas</a:t>
            </a:r>
            <a:r>
              <a:rPr lang="pt-BR" sz="2000" b="1" dirty="0" smtClean="0"/>
              <a:t>.</a:t>
            </a:r>
          </a:p>
          <a:p>
            <a:r>
              <a:rPr lang="pt-BR" sz="2000" b="1" dirty="0" smtClean="0"/>
              <a:t>A identidade cultural é respeitada, o trabalho do outro é reconhecido na troca de conhecimento.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CuadroTexto 3"/>
          <p:cNvSpPr txBox="1"/>
          <p:nvPr/>
        </p:nvSpPr>
        <p:spPr>
          <a:xfrm>
            <a:off x="971600" y="1109873"/>
            <a:ext cx="2448272" cy="40011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S</a:t>
            </a:r>
            <a:r>
              <a:rPr lang="pt-BR" sz="2000" dirty="0" smtClean="0"/>
              <a:t>ensibilidade</a:t>
            </a:r>
            <a:endParaRPr lang="pt-BR" sz="20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932040" y="1596782"/>
            <a:ext cx="3960440" cy="32403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●"/>
              <a:defRPr sz="1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pPr marL="139700" indent="0">
              <a:buNone/>
            </a:pPr>
            <a:r>
              <a:rPr lang="es-VE" sz="2000" b="1" dirty="0"/>
              <a:t>Juan Carlos </a:t>
            </a:r>
            <a:r>
              <a:rPr lang="es-VE" sz="2000" b="1" dirty="0" err="1"/>
              <a:t>Tedesco</a:t>
            </a:r>
            <a:r>
              <a:rPr lang="es-VE" sz="2000" b="1" dirty="0"/>
              <a:t> (2000) </a:t>
            </a:r>
            <a:endParaRPr lang="es-VE" sz="2000" b="1" dirty="0" smtClean="0"/>
          </a:p>
          <a:p>
            <a:pPr marL="139700" indent="0">
              <a:buNone/>
            </a:pPr>
            <a:endParaRPr lang="es-VE" sz="2000" b="1" dirty="0"/>
          </a:p>
          <a:p>
            <a:r>
              <a:rPr lang="es-VE" sz="2000" b="1" dirty="0"/>
              <a:t>Pedagogía que tome en cuenta las características particulares</a:t>
            </a:r>
          </a:p>
          <a:p>
            <a:r>
              <a:rPr lang="es-VE" sz="2000" b="1" dirty="0"/>
              <a:t>Promover la discusión, el diálogo y el intercambio.</a:t>
            </a:r>
          </a:p>
          <a:p>
            <a:r>
              <a:rPr lang="es-VE" sz="2000" b="1" dirty="0"/>
              <a:t>Permitirán a cada uno, elegir y construir sus múltiples identidades.</a:t>
            </a:r>
          </a:p>
          <a:p>
            <a:pPr marL="139700" indent="0">
              <a:buNone/>
            </a:pPr>
            <a:endParaRPr lang="pt-BR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292080" y="1109873"/>
            <a:ext cx="2448272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Diversidade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2039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963356" cy="5727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FORMAÇÃO DE PROFESSORES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/>
            </a:r>
            <a:br>
              <a:rPr lang="pt-BR" sz="2400" dirty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7544" y="1432216"/>
            <a:ext cx="8568952" cy="32403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●"/>
              <a:defRPr sz="1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pPr marL="139700" indent="0">
              <a:buNone/>
            </a:pPr>
            <a:r>
              <a:rPr lang="pt-BR" sz="2000" b="1" dirty="0"/>
              <a:t>Paulo Freire (1992)</a:t>
            </a:r>
          </a:p>
          <a:p>
            <a:pPr marL="139700" indent="0">
              <a:buNone/>
            </a:pPr>
            <a:endParaRPr lang="pt-BR" sz="2000" b="1" dirty="0" smtClean="0"/>
          </a:p>
          <a:p>
            <a:pPr marL="139700" indent="0">
              <a:buNone/>
            </a:pPr>
            <a:r>
              <a:rPr lang="pt-BR" sz="2000" b="1" dirty="0" smtClean="0"/>
              <a:t>O </a:t>
            </a:r>
            <a:r>
              <a:rPr lang="pt-BR" sz="2000" b="1" dirty="0"/>
              <a:t>diálogo permite a busca permanente e a abertura ao </a:t>
            </a:r>
            <a:r>
              <a:rPr lang="pt-BR" sz="2000" b="1" dirty="0" smtClean="0"/>
              <a:t>desconhecido</a:t>
            </a:r>
            <a:endParaRPr lang="pt-BR" sz="2000" b="1" dirty="0"/>
          </a:p>
          <a:p>
            <a:pPr marL="139700" indent="0">
              <a:buNone/>
            </a:pPr>
            <a:r>
              <a:rPr lang="pt-BR" sz="2000" b="1" dirty="0"/>
              <a:t>O conhecimento do outro é </a:t>
            </a:r>
            <a:r>
              <a:rPr lang="pt-BR" sz="2000" b="1" dirty="0" smtClean="0"/>
              <a:t>vivenciado</a:t>
            </a:r>
            <a:endParaRPr lang="pt-BR" sz="2000" b="1" dirty="0"/>
          </a:p>
          <a:p>
            <a:pPr marL="139700" indent="0">
              <a:buNone/>
            </a:pPr>
            <a:r>
              <a:rPr lang="pt-BR" sz="2000" b="1" dirty="0"/>
              <a:t>Criam-se suportes intersubjetivos que abrem caminhos para a diversidade, a pluralidade e a igualdade.</a:t>
            </a:r>
          </a:p>
          <a:p>
            <a:pPr marL="139700" indent="0">
              <a:buNone/>
            </a:pPr>
            <a:r>
              <a:rPr lang="pt-BR" sz="2000" b="1" dirty="0" smtClean="0"/>
              <a:t>Só </a:t>
            </a:r>
            <a:r>
              <a:rPr lang="pt-BR" sz="2000" b="1" dirty="0"/>
              <a:t>com diálogo há </a:t>
            </a:r>
            <a:r>
              <a:rPr lang="pt-BR" sz="2000" b="1" dirty="0" smtClean="0"/>
              <a:t>comunicação</a:t>
            </a:r>
            <a:endParaRPr lang="pt-BR" sz="2000" b="1" dirty="0"/>
          </a:p>
          <a:p>
            <a:pPr marL="139700" indent="0">
              <a:buNone/>
            </a:pPr>
            <a:r>
              <a:rPr lang="pt-BR" sz="2000" b="1" dirty="0"/>
              <a:t>Implica o manejo da palavra além da memorização e identificação </a:t>
            </a:r>
            <a:r>
              <a:rPr lang="pt-BR" sz="2000" b="1" dirty="0" err="1" smtClean="0"/>
              <a:t>visua</a:t>
            </a:r>
            <a:endParaRPr lang="pt-BR" sz="2000" b="1" dirty="0"/>
          </a:p>
          <a:p>
            <a:pPr marL="139700" indent="0">
              <a:buNone/>
            </a:pPr>
            <a:r>
              <a:rPr lang="pt-BR" sz="2000" b="1" dirty="0"/>
              <a:t>Torna-se a ressignificação do homem como crenças, possibilidades e </a:t>
            </a:r>
            <a:r>
              <a:rPr lang="pt-BR" sz="2000" b="1" dirty="0" smtClean="0"/>
              <a:t>inter-relações</a:t>
            </a:r>
            <a:endParaRPr lang="pt-BR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081070" y="936150"/>
            <a:ext cx="2736304" cy="400110"/>
          </a:xfrm>
          <a:prstGeom prst="rect">
            <a:avLst/>
          </a:prstGeom>
          <a:solidFill>
            <a:srgbClr val="F020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DIALOGICIDADE</a:t>
            </a:r>
          </a:p>
        </p:txBody>
      </p:sp>
    </p:spTree>
    <p:extLst>
      <p:ext uri="{BB962C8B-B14F-4D97-AF65-F5344CB8AC3E}">
        <p14:creationId xmlns:p14="http://schemas.microsoft.com/office/powerpoint/2010/main" val="55210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963356" cy="5727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FORMAÇÃO DE PROFESSORES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/>
            </a:r>
            <a:br>
              <a:rPr lang="pt-BR" sz="2400" dirty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477" y="1923678"/>
            <a:ext cx="7870843" cy="22322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000" b="1" dirty="0"/>
              <a:t>Catherine </a:t>
            </a:r>
            <a:r>
              <a:rPr lang="pt-BR" sz="2000" b="1" dirty="0" err="1"/>
              <a:t>Walsh</a:t>
            </a:r>
            <a:r>
              <a:rPr lang="pt-BR" sz="2000" b="1" dirty="0"/>
              <a:t> (2005)</a:t>
            </a:r>
          </a:p>
          <a:p>
            <a:pPr marL="139700" indent="0">
              <a:buNone/>
            </a:pPr>
            <a:endParaRPr lang="pt-BR" sz="2000" b="1" dirty="0" smtClean="0"/>
          </a:p>
          <a:p>
            <a:r>
              <a:rPr lang="pt-BR" sz="2000" b="1" dirty="0" smtClean="0"/>
              <a:t>Relação </a:t>
            </a:r>
            <a:r>
              <a:rPr lang="pt-BR" sz="2000" b="1" dirty="0"/>
              <a:t>de contato harmônico horizontal.</a:t>
            </a:r>
          </a:p>
          <a:p>
            <a:r>
              <a:rPr lang="pt-BR" sz="2000" b="1" dirty="0" smtClean="0"/>
              <a:t>Processo </a:t>
            </a:r>
            <a:r>
              <a:rPr lang="pt-BR" sz="2000" b="1" dirty="0"/>
              <a:t>permanente de relacionamento, comunicação e aprendizagem.</a:t>
            </a:r>
          </a:p>
          <a:p>
            <a:r>
              <a:rPr lang="pt-BR" sz="2000" b="1" dirty="0"/>
              <a:t>Construir e promover o respeito mútuo</a:t>
            </a:r>
          </a:p>
          <a:p>
            <a:r>
              <a:rPr lang="pt-BR" sz="2000" b="1" dirty="0"/>
              <a:t>acima das diferenças culturais e sociais.</a:t>
            </a:r>
          </a:p>
          <a:p>
            <a:endParaRPr lang="pt-BR" sz="2000" b="1" dirty="0"/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CuadroTexto 3"/>
          <p:cNvSpPr txBox="1"/>
          <p:nvPr/>
        </p:nvSpPr>
        <p:spPr>
          <a:xfrm>
            <a:off x="2339752" y="1193499"/>
            <a:ext cx="367240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INTERCULTURALIDADE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6969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963356" cy="5727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FORMAÇÃO DE PROFESSORES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/>
            </a:r>
            <a:br>
              <a:rPr lang="pt-BR" sz="2400" dirty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278" y="1779662"/>
            <a:ext cx="8106971" cy="3096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000" b="1" dirty="0"/>
              <a:t>Reconhece a pluralidade de saberes e estimula articulações dinâmicas entre eles.</a:t>
            </a:r>
          </a:p>
          <a:p>
            <a:r>
              <a:rPr lang="pt-BR" sz="2000" b="1" dirty="0"/>
              <a:t>Defensores do reconhecimento da diversidade do mundo</a:t>
            </a:r>
          </a:p>
          <a:p>
            <a:r>
              <a:rPr lang="pt-BR" sz="2000" b="1" dirty="0"/>
              <a:t>Promover os valores de justiça, democracia e solidariedade </a:t>
            </a:r>
            <a:r>
              <a:rPr lang="pt-BR" sz="2000" b="1" dirty="0" smtClean="0"/>
              <a:t>cognitiva</a:t>
            </a:r>
            <a:endParaRPr lang="pt-BR" sz="2000" b="1" dirty="0"/>
          </a:p>
          <a:p>
            <a:r>
              <a:rPr lang="pt-BR" sz="2000" b="1" dirty="0"/>
              <a:t>Boaventura De Souza Santos (2011)</a:t>
            </a:r>
          </a:p>
          <a:p>
            <a:r>
              <a:rPr lang="pt-BR" sz="2000" b="1" dirty="0"/>
              <a:t>Reavaliar a natureza dos diferentes conhecimentos</a:t>
            </a:r>
          </a:p>
          <a:p>
            <a:r>
              <a:rPr lang="pt-BR" sz="2000" b="1" dirty="0"/>
              <a:t>Classifique-os de acordo com o contexto, levando em conta categorias, universos simbólicos, diferentes culturas, entre outros</a:t>
            </a:r>
            <a:r>
              <a:rPr lang="pt-BR" sz="2000" b="1" dirty="0" smtClean="0"/>
              <a:t>.</a:t>
            </a:r>
            <a:endParaRPr lang="pt-BR" sz="2000" b="1" dirty="0"/>
          </a:p>
          <a:p>
            <a:endParaRPr lang="pt-BR" sz="2000" b="1" dirty="0"/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CuadroTexto 3"/>
          <p:cNvSpPr txBox="1"/>
          <p:nvPr/>
        </p:nvSpPr>
        <p:spPr>
          <a:xfrm>
            <a:off x="2123728" y="1109873"/>
            <a:ext cx="5112568" cy="400110"/>
          </a:xfrm>
          <a:prstGeom prst="rect">
            <a:avLst/>
          </a:prstGeom>
          <a:solidFill>
            <a:srgbClr val="9DF9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/>
              <a:t>ECOLOGIA DO CONHECIMENTO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049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REFLEXIONES FINALES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4" name="Google Shape;404;p46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4800" indent="-285750">
              <a:spcBef>
                <a:spcPts val="300"/>
              </a:spcBef>
              <a:buSzPts val="1500"/>
            </a:pPr>
            <a:r>
              <a:rPr lang="pt-BR" sz="2000" b="1" dirty="0">
                <a:solidFill>
                  <a:schemeClr val="hlink"/>
                </a:solidFill>
                <a:uFill>
                  <a:noFill/>
                </a:uFill>
              </a:rPr>
              <a:t>As universidades como promotoras da formação de professores</a:t>
            </a:r>
          </a:p>
          <a:p>
            <a:pPr marL="304800" indent="-285750">
              <a:spcBef>
                <a:spcPts val="300"/>
              </a:spcBef>
              <a:buSzPts val="1500"/>
            </a:pPr>
            <a:r>
              <a:rPr lang="pt-BR" sz="2000" b="1" dirty="0">
                <a:solidFill>
                  <a:schemeClr val="hlink"/>
                </a:solidFill>
                <a:uFill>
                  <a:noFill/>
                </a:uFill>
              </a:rPr>
              <a:t>Vinculando a razão cognitiva e a razão sensível</a:t>
            </a:r>
          </a:p>
          <a:p>
            <a:pPr marL="304800" indent="-285750">
              <a:spcBef>
                <a:spcPts val="300"/>
              </a:spcBef>
              <a:buSzPts val="1500"/>
            </a:pPr>
            <a:r>
              <a:rPr lang="pt-BR" sz="2000" b="1" dirty="0">
                <a:solidFill>
                  <a:schemeClr val="hlink"/>
                </a:solidFill>
                <a:uFill>
                  <a:noFill/>
                </a:uFill>
              </a:rPr>
              <a:t>Processo aberto, dinâmico e inacabado</a:t>
            </a:r>
          </a:p>
          <a:p>
            <a:pPr marL="304800" indent="-285750">
              <a:spcBef>
                <a:spcPts val="300"/>
              </a:spcBef>
              <a:buSzPts val="1500"/>
            </a:pPr>
            <a:r>
              <a:rPr lang="pt-BR" sz="2000" b="1" dirty="0">
                <a:solidFill>
                  <a:schemeClr val="hlink"/>
                </a:solidFill>
                <a:uFill>
                  <a:noFill/>
                </a:uFill>
              </a:rPr>
              <a:t>Desenvolvimento da capacidade </a:t>
            </a:r>
            <a:r>
              <a:rPr lang="pt-BR" sz="2000" b="1" dirty="0" err="1">
                <a:solidFill>
                  <a:schemeClr val="hlink"/>
                </a:solidFill>
                <a:uFill>
                  <a:noFill/>
                </a:uFill>
              </a:rPr>
              <a:t>problematizadora</a:t>
            </a:r>
            <a:endParaRPr lang="pt-BR" sz="2000" b="1" dirty="0">
              <a:solidFill>
                <a:schemeClr val="hlink"/>
              </a:solidFill>
              <a:uFill>
                <a:noFill/>
              </a:uFill>
            </a:endParaRPr>
          </a:p>
          <a:p>
            <a:pPr marL="304800" indent="-285750">
              <a:spcBef>
                <a:spcPts val="300"/>
              </a:spcBef>
              <a:buSzPts val="1500"/>
            </a:pPr>
            <a:r>
              <a:rPr lang="pt-BR" sz="2000" b="1" dirty="0">
                <a:solidFill>
                  <a:schemeClr val="hlink"/>
                </a:solidFill>
                <a:uFill>
                  <a:noFill/>
                </a:uFill>
              </a:rPr>
              <a:t>A complexidade favorece a integralidade</a:t>
            </a:r>
          </a:p>
          <a:p>
            <a:pPr marL="304800" indent="-285750">
              <a:spcBef>
                <a:spcPts val="300"/>
              </a:spcBef>
              <a:buSzPts val="1500"/>
            </a:pPr>
            <a:r>
              <a:rPr lang="pt-BR" sz="2000" b="1" dirty="0">
                <a:solidFill>
                  <a:schemeClr val="hlink"/>
                </a:solidFill>
                <a:uFill>
                  <a:noFill/>
                </a:uFill>
              </a:rPr>
              <a:t>A complexidade favorece a comunicação e a transversalidade</a:t>
            </a:r>
          </a:p>
          <a:p>
            <a:pPr marL="304800" indent="-285750">
              <a:spcBef>
                <a:spcPts val="300"/>
              </a:spcBef>
              <a:buSzPts val="1500"/>
            </a:pPr>
            <a:endParaRPr lang="pt-BR" sz="2000" b="1" dirty="0">
              <a:solidFill>
                <a:schemeClr val="hlink"/>
              </a:solidFill>
              <a:uFill>
                <a:noFill/>
              </a:uFill>
            </a:endParaRPr>
          </a:p>
          <a:p>
            <a:pPr marL="304800" indent="-285750">
              <a:spcBef>
                <a:spcPts val="300"/>
              </a:spcBef>
              <a:buSzPts val="1500"/>
            </a:pPr>
            <a:endParaRPr lang="es-ES" sz="2000" b="1" dirty="0">
              <a:solidFill>
                <a:schemeClr val="hlink"/>
              </a:solidFill>
              <a:uFill>
                <a:noFill/>
              </a:uFill>
            </a:endParaRPr>
          </a:p>
        </p:txBody>
      </p:sp>
      <p:grpSp>
        <p:nvGrpSpPr>
          <p:cNvPr id="405" name="Google Shape;405;p46"/>
          <p:cNvGrpSpPr/>
          <p:nvPr/>
        </p:nvGrpSpPr>
        <p:grpSpPr>
          <a:xfrm>
            <a:off x="829621" y="3329654"/>
            <a:ext cx="1545389" cy="1546224"/>
            <a:chOff x="713225" y="2660775"/>
            <a:chExt cx="1942175" cy="1943225"/>
          </a:xfrm>
        </p:grpSpPr>
        <p:sp>
          <p:nvSpPr>
            <p:cNvPr id="406" name="Google Shape;406;p46"/>
            <p:cNvSpPr/>
            <p:nvPr/>
          </p:nvSpPr>
          <p:spPr>
            <a:xfrm>
              <a:off x="713225" y="2660775"/>
              <a:ext cx="1942175" cy="1943225"/>
            </a:xfrm>
            <a:custGeom>
              <a:avLst/>
              <a:gdLst/>
              <a:ahLst/>
              <a:cxnLst/>
              <a:rect l="l" t="t" r="r" b="b"/>
              <a:pathLst>
                <a:path w="77687" h="77729" extrusionOk="0">
                  <a:moveTo>
                    <a:pt x="41550" y="1"/>
                  </a:moveTo>
                  <a:cubicBezTo>
                    <a:pt x="38724" y="1"/>
                    <a:pt x="35696" y="275"/>
                    <a:pt x="32460" y="857"/>
                  </a:cubicBezTo>
                  <a:cubicBezTo>
                    <a:pt x="9829" y="4921"/>
                    <a:pt x="0" y="40474"/>
                    <a:pt x="0" y="40474"/>
                  </a:cubicBezTo>
                  <a:lnTo>
                    <a:pt x="12044" y="40474"/>
                  </a:lnTo>
                  <a:cubicBezTo>
                    <a:pt x="12044" y="40474"/>
                    <a:pt x="12044" y="60890"/>
                    <a:pt x="14136" y="62199"/>
                  </a:cubicBezTo>
                  <a:cubicBezTo>
                    <a:pt x="15631" y="63133"/>
                    <a:pt x="22246" y="63267"/>
                    <a:pt x="25918" y="63267"/>
                  </a:cubicBezTo>
                  <a:cubicBezTo>
                    <a:pt x="27394" y="63267"/>
                    <a:pt x="28395" y="63245"/>
                    <a:pt x="28395" y="63245"/>
                  </a:cubicBezTo>
                  <a:lnTo>
                    <a:pt x="28395" y="63245"/>
                  </a:lnTo>
                  <a:lnTo>
                    <a:pt x="26956" y="77729"/>
                  </a:lnTo>
                  <a:lnTo>
                    <a:pt x="61989" y="77729"/>
                  </a:lnTo>
                  <a:lnTo>
                    <a:pt x="59328" y="61627"/>
                  </a:lnTo>
                  <a:cubicBezTo>
                    <a:pt x="59328" y="61627"/>
                    <a:pt x="77687" y="46139"/>
                    <a:pt x="72513" y="24632"/>
                  </a:cubicBezTo>
                  <a:cubicBezTo>
                    <a:pt x="69232" y="11002"/>
                    <a:pt x="59444" y="1"/>
                    <a:pt x="4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6"/>
            <p:cNvSpPr/>
            <p:nvPr/>
          </p:nvSpPr>
          <p:spPr>
            <a:xfrm>
              <a:off x="1740425" y="3549925"/>
              <a:ext cx="576850" cy="333300"/>
            </a:xfrm>
            <a:custGeom>
              <a:avLst/>
              <a:gdLst/>
              <a:ahLst/>
              <a:cxnLst/>
              <a:rect l="l" t="t" r="r" b="b"/>
              <a:pathLst>
                <a:path w="23074" h="13332" extrusionOk="0">
                  <a:moveTo>
                    <a:pt x="7046" y="0"/>
                  </a:moveTo>
                  <a:cubicBezTo>
                    <a:pt x="7046" y="0"/>
                    <a:pt x="4967" y="3465"/>
                    <a:pt x="1692" y="3465"/>
                  </a:cubicBezTo>
                  <a:cubicBezTo>
                    <a:pt x="1692" y="3465"/>
                    <a:pt x="0" y="10272"/>
                    <a:pt x="5087" y="11841"/>
                  </a:cubicBezTo>
                  <a:cubicBezTo>
                    <a:pt x="5087" y="11841"/>
                    <a:pt x="6936" y="13331"/>
                    <a:pt x="9891" y="13331"/>
                  </a:cubicBezTo>
                  <a:cubicBezTo>
                    <a:pt x="11579" y="13331"/>
                    <a:pt x="13627" y="12845"/>
                    <a:pt x="15899" y="11318"/>
                  </a:cubicBezTo>
                  <a:lnTo>
                    <a:pt x="15899" y="11318"/>
                  </a:lnTo>
                  <a:cubicBezTo>
                    <a:pt x="15899" y="11319"/>
                    <a:pt x="17300" y="12040"/>
                    <a:pt x="18917" y="12040"/>
                  </a:cubicBezTo>
                  <a:cubicBezTo>
                    <a:pt x="20441" y="12040"/>
                    <a:pt x="22158" y="11399"/>
                    <a:pt x="23074" y="8910"/>
                  </a:cubicBezTo>
                  <a:lnTo>
                    <a:pt x="23074" y="8910"/>
                  </a:lnTo>
                  <a:cubicBezTo>
                    <a:pt x="23073" y="8910"/>
                    <a:pt x="22568" y="9011"/>
                    <a:pt x="21843" y="9011"/>
                  </a:cubicBezTo>
                  <a:cubicBezTo>
                    <a:pt x="19885" y="9011"/>
                    <a:pt x="16328" y="8273"/>
                    <a:pt x="16797" y="2812"/>
                  </a:cubicBezTo>
                  <a:cubicBezTo>
                    <a:pt x="16797" y="2812"/>
                    <a:pt x="15576" y="2124"/>
                    <a:pt x="14273" y="0"/>
                  </a:cubicBezTo>
                  <a:cubicBezTo>
                    <a:pt x="14273" y="0"/>
                    <a:pt x="12092" y="439"/>
                    <a:pt x="9951" y="439"/>
                  </a:cubicBezTo>
                  <a:cubicBezTo>
                    <a:pt x="8880" y="439"/>
                    <a:pt x="7819" y="329"/>
                    <a:pt x="7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6"/>
            <p:cNvSpPr/>
            <p:nvPr/>
          </p:nvSpPr>
          <p:spPr>
            <a:xfrm>
              <a:off x="1569125" y="3653825"/>
              <a:ext cx="433550" cy="950175"/>
            </a:xfrm>
            <a:custGeom>
              <a:avLst/>
              <a:gdLst/>
              <a:ahLst/>
              <a:cxnLst/>
              <a:rect l="l" t="t" r="r" b="b"/>
              <a:pathLst>
                <a:path w="17342" h="38007" extrusionOk="0">
                  <a:moveTo>
                    <a:pt x="7291" y="1"/>
                  </a:moveTo>
                  <a:cubicBezTo>
                    <a:pt x="7291" y="1"/>
                    <a:pt x="681" y="847"/>
                    <a:pt x="292" y="5940"/>
                  </a:cubicBezTo>
                  <a:cubicBezTo>
                    <a:pt x="0" y="9840"/>
                    <a:pt x="6171" y="10303"/>
                    <a:pt x="6171" y="10303"/>
                  </a:cubicBezTo>
                  <a:cubicBezTo>
                    <a:pt x="4837" y="16503"/>
                    <a:pt x="7779" y="21168"/>
                    <a:pt x="10026" y="25879"/>
                  </a:cubicBezTo>
                  <a:cubicBezTo>
                    <a:pt x="12276" y="30593"/>
                    <a:pt x="11198" y="38007"/>
                    <a:pt x="11198" y="38007"/>
                  </a:cubicBezTo>
                  <a:lnTo>
                    <a:pt x="16944" y="38007"/>
                  </a:lnTo>
                  <a:cubicBezTo>
                    <a:pt x="17341" y="31944"/>
                    <a:pt x="12623" y="21821"/>
                    <a:pt x="11581" y="18026"/>
                  </a:cubicBezTo>
                  <a:cubicBezTo>
                    <a:pt x="10538" y="14231"/>
                    <a:pt x="13311" y="9903"/>
                    <a:pt x="13311" y="9903"/>
                  </a:cubicBezTo>
                  <a:cubicBezTo>
                    <a:pt x="5518" y="8299"/>
                    <a:pt x="7291" y="1"/>
                    <a:pt x="7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6"/>
            <p:cNvSpPr/>
            <p:nvPr/>
          </p:nvSpPr>
          <p:spPr>
            <a:xfrm>
              <a:off x="1303550" y="3685325"/>
              <a:ext cx="272700" cy="187750"/>
            </a:xfrm>
            <a:custGeom>
              <a:avLst/>
              <a:gdLst/>
              <a:ahLst/>
              <a:cxnLst/>
              <a:rect l="l" t="t" r="r" b="b"/>
              <a:pathLst>
                <a:path w="10908" h="7510" extrusionOk="0">
                  <a:moveTo>
                    <a:pt x="6302" y="1"/>
                  </a:moveTo>
                  <a:cubicBezTo>
                    <a:pt x="5086" y="845"/>
                    <a:pt x="3909" y="1111"/>
                    <a:pt x="2908" y="1111"/>
                  </a:cubicBezTo>
                  <a:cubicBezTo>
                    <a:pt x="1198" y="1111"/>
                    <a:pt x="1" y="334"/>
                    <a:pt x="1" y="334"/>
                  </a:cubicBezTo>
                  <a:lnTo>
                    <a:pt x="1" y="334"/>
                  </a:lnTo>
                  <a:cubicBezTo>
                    <a:pt x="412" y="3822"/>
                    <a:pt x="3111" y="4357"/>
                    <a:pt x="4730" y="4357"/>
                  </a:cubicBezTo>
                  <a:cubicBezTo>
                    <a:pt x="5445" y="4357"/>
                    <a:pt x="5950" y="4252"/>
                    <a:pt x="5951" y="4252"/>
                  </a:cubicBezTo>
                  <a:cubicBezTo>
                    <a:pt x="6621" y="7106"/>
                    <a:pt x="10908" y="7509"/>
                    <a:pt x="10908" y="7509"/>
                  </a:cubicBezTo>
                  <a:cubicBezTo>
                    <a:pt x="8320" y="4252"/>
                    <a:pt x="10907" y="1251"/>
                    <a:pt x="10908" y="1251"/>
                  </a:cubicBezTo>
                  <a:lnTo>
                    <a:pt x="10908" y="1251"/>
                  </a:lnTo>
                  <a:cubicBezTo>
                    <a:pt x="10543" y="1327"/>
                    <a:pt x="10194" y="1361"/>
                    <a:pt x="9861" y="1361"/>
                  </a:cubicBezTo>
                  <a:cubicBezTo>
                    <a:pt x="7733" y="1361"/>
                    <a:pt x="6302" y="1"/>
                    <a:pt x="6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6"/>
            <p:cNvSpPr/>
            <p:nvPr/>
          </p:nvSpPr>
          <p:spPr>
            <a:xfrm>
              <a:off x="952275" y="2746975"/>
              <a:ext cx="1527100" cy="997525"/>
            </a:xfrm>
            <a:custGeom>
              <a:avLst/>
              <a:gdLst/>
              <a:ahLst/>
              <a:cxnLst/>
              <a:rect l="l" t="t" r="r" b="b"/>
              <a:pathLst>
                <a:path w="61084" h="39901" extrusionOk="0">
                  <a:moveTo>
                    <a:pt x="32935" y="1"/>
                  </a:moveTo>
                  <a:cubicBezTo>
                    <a:pt x="32708" y="1"/>
                    <a:pt x="32479" y="18"/>
                    <a:pt x="32249" y="52"/>
                  </a:cubicBezTo>
                  <a:cubicBezTo>
                    <a:pt x="30512" y="312"/>
                    <a:pt x="29069" y="1533"/>
                    <a:pt x="28521" y="3204"/>
                  </a:cubicBezTo>
                  <a:cubicBezTo>
                    <a:pt x="27257" y="1864"/>
                    <a:pt x="25512" y="1132"/>
                    <a:pt x="23718" y="1132"/>
                  </a:cubicBezTo>
                  <a:cubicBezTo>
                    <a:pt x="23162" y="1132"/>
                    <a:pt x="22601" y="1202"/>
                    <a:pt x="22048" y="1347"/>
                  </a:cubicBezTo>
                  <a:cubicBezTo>
                    <a:pt x="19711" y="1961"/>
                    <a:pt x="17896" y="3797"/>
                    <a:pt x="17313" y="6139"/>
                  </a:cubicBezTo>
                  <a:cubicBezTo>
                    <a:pt x="16481" y="5167"/>
                    <a:pt x="15280" y="4637"/>
                    <a:pt x="14049" y="4637"/>
                  </a:cubicBezTo>
                  <a:cubicBezTo>
                    <a:pt x="13550" y="4637"/>
                    <a:pt x="13047" y="4724"/>
                    <a:pt x="12560" y="4903"/>
                  </a:cubicBezTo>
                  <a:cubicBezTo>
                    <a:pt x="10872" y="5528"/>
                    <a:pt x="9752" y="7136"/>
                    <a:pt x="9752" y="8933"/>
                  </a:cubicBezTo>
                  <a:cubicBezTo>
                    <a:pt x="9752" y="9084"/>
                    <a:pt x="9759" y="9235"/>
                    <a:pt x="9776" y="9382"/>
                  </a:cubicBezTo>
                  <a:cubicBezTo>
                    <a:pt x="9411" y="9263"/>
                    <a:pt x="9032" y="9200"/>
                    <a:pt x="8650" y="9200"/>
                  </a:cubicBezTo>
                  <a:cubicBezTo>
                    <a:pt x="6080" y="9200"/>
                    <a:pt x="4353" y="11832"/>
                    <a:pt x="5374" y="14188"/>
                  </a:cubicBezTo>
                  <a:cubicBezTo>
                    <a:pt x="2749" y="14304"/>
                    <a:pt x="597" y="16308"/>
                    <a:pt x="299" y="18920"/>
                  </a:cubicBezTo>
                  <a:cubicBezTo>
                    <a:pt x="0" y="21535"/>
                    <a:pt x="1647" y="23975"/>
                    <a:pt x="4177" y="24677"/>
                  </a:cubicBezTo>
                  <a:cubicBezTo>
                    <a:pt x="2893" y="25298"/>
                    <a:pt x="2156" y="26677"/>
                    <a:pt x="2359" y="28089"/>
                  </a:cubicBezTo>
                  <a:cubicBezTo>
                    <a:pt x="2559" y="29503"/>
                    <a:pt x="3651" y="30623"/>
                    <a:pt x="5055" y="30862"/>
                  </a:cubicBezTo>
                  <a:cubicBezTo>
                    <a:pt x="5055" y="30879"/>
                    <a:pt x="5055" y="30897"/>
                    <a:pt x="5055" y="30914"/>
                  </a:cubicBezTo>
                  <a:cubicBezTo>
                    <a:pt x="5055" y="32978"/>
                    <a:pt x="6242" y="34856"/>
                    <a:pt x="8106" y="35745"/>
                  </a:cubicBezTo>
                  <a:cubicBezTo>
                    <a:pt x="8835" y="36090"/>
                    <a:pt x="9617" y="36260"/>
                    <a:pt x="10395" y="36260"/>
                  </a:cubicBezTo>
                  <a:cubicBezTo>
                    <a:pt x="11606" y="36260"/>
                    <a:pt x="12805" y="35848"/>
                    <a:pt x="13778" y="35053"/>
                  </a:cubicBezTo>
                  <a:cubicBezTo>
                    <a:pt x="13915" y="36570"/>
                    <a:pt x="15070" y="37791"/>
                    <a:pt x="16576" y="38009"/>
                  </a:cubicBezTo>
                  <a:cubicBezTo>
                    <a:pt x="16734" y="38032"/>
                    <a:pt x="16892" y="38043"/>
                    <a:pt x="17048" y="38043"/>
                  </a:cubicBezTo>
                  <a:cubicBezTo>
                    <a:pt x="18375" y="38043"/>
                    <a:pt x="19594" y="37235"/>
                    <a:pt x="20097" y="35973"/>
                  </a:cubicBezTo>
                  <a:cubicBezTo>
                    <a:pt x="21130" y="37223"/>
                    <a:pt x="22652" y="37914"/>
                    <a:pt x="24220" y="37914"/>
                  </a:cubicBezTo>
                  <a:cubicBezTo>
                    <a:pt x="24762" y="37914"/>
                    <a:pt x="25309" y="37832"/>
                    <a:pt x="25843" y="37661"/>
                  </a:cubicBezTo>
                  <a:cubicBezTo>
                    <a:pt x="27921" y="36998"/>
                    <a:pt x="29389" y="35134"/>
                    <a:pt x="29546" y="32957"/>
                  </a:cubicBezTo>
                  <a:cubicBezTo>
                    <a:pt x="30441" y="33525"/>
                    <a:pt x="31428" y="33791"/>
                    <a:pt x="32399" y="33791"/>
                  </a:cubicBezTo>
                  <a:cubicBezTo>
                    <a:pt x="34527" y="33791"/>
                    <a:pt x="36578" y="32515"/>
                    <a:pt x="37403" y="30346"/>
                  </a:cubicBezTo>
                  <a:lnTo>
                    <a:pt x="46652" y="29851"/>
                  </a:lnTo>
                  <a:cubicBezTo>
                    <a:pt x="46733" y="31803"/>
                    <a:pt x="48179" y="33428"/>
                    <a:pt x="50110" y="33733"/>
                  </a:cubicBezTo>
                  <a:cubicBezTo>
                    <a:pt x="49415" y="34937"/>
                    <a:pt x="49373" y="36408"/>
                    <a:pt x="50001" y="37647"/>
                  </a:cubicBezTo>
                  <a:cubicBezTo>
                    <a:pt x="50629" y="38883"/>
                    <a:pt x="51837" y="39722"/>
                    <a:pt x="53217" y="39876"/>
                  </a:cubicBezTo>
                  <a:cubicBezTo>
                    <a:pt x="53366" y="39893"/>
                    <a:pt x="53516" y="39901"/>
                    <a:pt x="53665" y="39901"/>
                  </a:cubicBezTo>
                  <a:cubicBezTo>
                    <a:pt x="54887" y="39901"/>
                    <a:pt x="56057" y="39356"/>
                    <a:pt x="56843" y="38402"/>
                  </a:cubicBezTo>
                  <a:cubicBezTo>
                    <a:pt x="57724" y="37328"/>
                    <a:pt x="58005" y="35885"/>
                    <a:pt x="57590" y="34558"/>
                  </a:cubicBezTo>
                  <a:cubicBezTo>
                    <a:pt x="59932" y="33049"/>
                    <a:pt x="60595" y="29925"/>
                    <a:pt x="59075" y="27590"/>
                  </a:cubicBezTo>
                  <a:cubicBezTo>
                    <a:pt x="60479" y="26242"/>
                    <a:pt x="61083" y="24259"/>
                    <a:pt x="60676" y="22356"/>
                  </a:cubicBezTo>
                  <a:cubicBezTo>
                    <a:pt x="60265" y="20454"/>
                    <a:pt x="58900" y="18895"/>
                    <a:pt x="57064" y="18242"/>
                  </a:cubicBezTo>
                  <a:cubicBezTo>
                    <a:pt x="58296" y="15501"/>
                    <a:pt x="56608" y="12331"/>
                    <a:pt x="53645" y="11822"/>
                  </a:cubicBezTo>
                  <a:cubicBezTo>
                    <a:pt x="54322" y="10228"/>
                    <a:pt x="54154" y="8399"/>
                    <a:pt x="53199" y="6953"/>
                  </a:cubicBezTo>
                  <a:cubicBezTo>
                    <a:pt x="52246" y="5513"/>
                    <a:pt x="50632" y="4643"/>
                    <a:pt x="48906" y="4643"/>
                  </a:cubicBezTo>
                  <a:cubicBezTo>
                    <a:pt x="48902" y="4643"/>
                    <a:pt x="48899" y="4643"/>
                    <a:pt x="48895" y="4643"/>
                  </a:cubicBezTo>
                  <a:cubicBezTo>
                    <a:pt x="48884" y="4643"/>
                    <a:pt x="48872" y="4643"/>
                    <a:pt x="48860" y="4643"/>
                  </a:cubicBezTo>
                  <a:cubicBezTo>
                    <a:pt x="48381" y="4643"/>
                    <a:pt x="47905" y="4713"/>
                    <a:pt x="47446" y="4847"/>
                  </a:cubicBezTo>
                  <a:cubicBezTo>
                    <a:pt x="46866" y="2625"/>
                    <a:pt x="45139" y="887"/>
                    <a:pt x="42924" y="294"/>
                  </a:cubicBezTo>
                  <a:cubicBezTo>
                    <a:pt x="42380" y="149"/>
                    <a:pt x="41828" y="79"/>
                    <a:pt x="41280" y="79"/>
                  </a:cubicBezTo>
                  <a:cubicBezTo>
                    <a:pt x="39593" y="79"/>
                    <a:pt x="37948" y="748"/>
                    <a:pt x="36732" y="1982"/>
                  </a:cubicBezTo>
                  <a:cubicBezTo>
                    <a:pt x="35857" y="730"/>
                    <a:pt x="34434" y="1"/>
                    <a:pt x="329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6"/>
            <p:cNvSpPr/>
            <p:nvPr/>
          </p:nvSpPr>
          <p:spPr>
            <a:xfrm>
              <a:off x="934900" y="2730650"/>
              <a:ext cx="1553950" cy="1029925"/>
            </a:xfrm>
            <a:custGeom>
              <a:avLst/>
              <a:gdLst/>
              <a:ahLst/>
              <a:cxnLst/>
              <a:rect l="l" t="t" r="r" b="b"/>
              <a:pathLst>
                <a:path w="62158" h="41197" extrusionOk="0">
                  <a:moveTo>
                    <a:pt x="33629" y="0"/>
                  </a:moveTo>
                  <a:cubicBezTo>
                    <a:pt x="33411" y="0"/>
                    <a:pt x="33192" y="14"/>
                    <a:pt x="32973" y="41"/>
                  </a:cubicBezTo>
                  <a:cubicBezTo>
                    <a:pt x="31288" y="252"/>
                    <a:pt x="29803" y="1259"/>
                    <a:pt x="28988" y="2751"/>
                  </a:cubicBezTo>
                  <a:cubicBezTo>
                    <a:pt x="27680" y="1693"/>
                    <a:pt x="26062" y="1133"/>
                    <a:pt x="24417" y="1133"/>
                  </a:cubicBezTo>
                  <a:cubicBezTo>
                    <a:pt x="23820" y="1133"/>
                    <a:pt x="23219" y="1207"/>
                    <a:pt x="22628" y="1358"/>
                  </a:cubicBezTo>
                  <a:cubicBezTo>
                    <a:pt x="20406" y="1923"/>
                    <a:pt x="18580" y="3502"/>
                    <a:pt x="17706" y="5623"/>
                  </a:cubicBezTo>
                  <a:cubicBezTo>
                    <a:pt x="16835" y="4973"/>
                    <a:pt x="15792" y="4639"/>
                    <a:pt x="14742" y="4639"/>
                  </a:cubicBezTo>
                  <a:cubicBezTo>
                    <a:pt x="14045" y="4639"/>
                    <a:pt x="13345" y="4786"/>
                    <a:pt x="12690" y="5086"/>
                  </a:cubicBezTo>
                  <a:cubicBezTo>
                    <a:pt x="11044" y="5837"/>
                    <a:pt x="9941" y="7424"/>
                    <a:pt x="9808" y="9224"/>
                  </a:cubicBezTo>
                  <a:cubicBezTo>
                    <a:pt x="9654" y="9210"/>
                    <a:pt x="9499" y="9200"/>
                    <a:pt x="9345" y="9200"/>
                  </a:cubicBezTo>
                  <a:cubicBezTo>
                    <a:pt x="6673" y="9207"/>
                    <a:pt x="4676" y="11664"/>
                    <a:pt x="5216" y="14283"/>
                  </a:cubicBezTo>
                  <a:cubicBezTo>
                    <a:pt x="2703" y="14750"/>
                    <a:pt x="762" y="16757"/>
                    <a:pt x="383" y="19288"/>
                  </a:cubicBezTo>
                  <a:cubicBezTo>
                    <a:pt x="0" y="21816"/>
                    <a:pt x="1267" y="24308"/>
                    <a:pt x="3532" y="25495"/>
                  </a:cubicBezTo>
                  <a:cubicBezTo>
                    <a:pt x="2559" y="26467"/>
                    <a:pt x="2163" y="27875"/>
                    <a:pt x="2489" y="29212"/>
                  </a:cubicBezTo>
                  <a:cubicBezTo>
                    <a:pt x="2812" y="30546"/>
                    <a:pt x="3812" y="31617"/>
                    <a:pt x="5122" y="32034"/>
                  </a:cubicBezTo>
                  <a:cubicBezTo>
                    <a:pt x="5360" y="35123"/>
                    <a:pt x="7951" y="37567"/>
                    <a:pt x="11103" y="37567"/>
                  </a:cubicBezTo>
                  <a:cubicBezTo>
                    <a:pt x="12139" y="37563"/>
                    <a:pt x="13157" y="37296"/>
                    <a:pt x="14059" y="36787"/>
                  </a:cubicBezTo>
                  <a:cubicBezTo>
                    <a:pt x="14568" y="38149"/>
                    <a:pt x="15783" y="39118"/>
                    <a:pt x="17225" y="39315"/>
                  </a:cubicBezTo>
                  <a:cubicBezTo>
                    <a:pt x="17401" y="39338"/>
                    <a:pt x="17576" y="39350"/>
                    <a:pt x="17750" y="39350"/>
                  </a:cubicBezTo>
                  <a:cubicBezTo>
                    <a:pt x="19004" y="39350"/>
                    <a:pt x="20197" y="38750"/>
                    <a:pt x="20943" y="37714"/>
                  </a:cubicBezTo>
                  <a:cubicBezTo>
                    <a:pt x="22038" y="38683"/>
                    <a:pt x="23447" y="39220"/>
                    <a:pt x="24906" y="39220"/>
                  </a:cubicBezTo>
                  <a:cubicBezTo>
                    <a:pt x="24910" y="39220"/>
                    <a:pt x="24915" y="39220"/>
                    <a:pt x="24920" y="39220"/>
                  </a:cubicBezTo>
                  <a:cubicBezTo>
                    <a:pt x="27725" y="39220"/>
                    <a:pt x="30122" y="37261"/>
                    <a:pt x="30754" y="34614"/>
                  </a:cubicBezTo>
                  <a:cubicBezTo>
                    <a:pt x="31524" y="34943"/>
                    <a:pt x="32322" y="35098"/>
                    <a:pt x="33107" y="35098"/>
                  </a:cubicBezTo>
                  <a:cubicBezTo>
                    <a:pt x="35519" y="35098"/>
                    <a:pt x="37802" y="33633"/>
                    <a:pt x="38719" y="31230"/>
                  </a:cubicBezTo>
                  <a:cubicBezTo>
                    <a:pt x="38845" y="30893"/>
                    <a:pt x="38677" y="30514"/>
                    <a:pt x="38340" y="30384"/>
                  </a:cubicBezTo>
                  <a:cubicBezTo>
                    <a:pt x="38264" y="30356"/>
                    <a:pt x="38186" y="30342"/>
                    <a:pt x="38109" y="30342"/>
                  </a:cubicBezTo>
                  <a:cubicBezTo>
                    <a:pt x="37845" y="30342"/>
                    <a:pt x="37594" y="30502"/>
                    <a:pt x="37494" y="30764"/>
                  </a:cubicBezTo>
                  <a:cubicBezTo>
                    <a:pt x="36795" y="32578"/>
                    <a:pt x="35054" y="33779"/>
                    <a:pt x="33109" y="33786"/>
                  </a:cubicBezTo>
                  <a:cubicBezTo>
                    <a:pt x="32221" y="33786"/>
                    <a:pt x="31351" y="33533"/>
                    <a:pt x="30600" y="33056"/>
                  </a:cubicBezTo>
                  <a:cubicBezTo>
                    <a:pt x="30488" y="32985"/>
                    <a:pt x="30367" y="32952"/>
                    <a:pt x="30249" y="32952"/>
                  </a:cubicBezTo>
                  <a:cubicBezTo>
                    <a:pt x="29925" y="32952"/>
                    <a:pt x="29621" y="33198"/>
                    <a:pt x="29596" y="33561"/>
                  </a:cubicBezTo>
                  <a:cubicBezTo>
                    <a:pt x="29424" y="36001"/>
                    <a:pt x="27370" y="37914"/>
                    <a:pt x="24920" y="37914"/>
                  </a:cubicBezTo>
                  <a:cubicBezTo>
                    <a:pt x="23523" y="37914"/>
                    <a:pt x="22192" y="37289"/>
                    <a:pt x="21304" y="36208"/>
                  </a:cubicBezTo>
                  <a:cubicBezTo>
                    <a:pt x="21171" y="36047"/>
                    <a:pt x="20985" y="35971"/>
                    <a:pt x="20801" y="35971"/>
                  </a:cubicBezTo>
                  <a:cubicBezTo>
                    <a:pt x="20548" y="35971"/>
                    <a:pt x="20297" y="36115"/>
                    <a:pt x="20191" y="36384"/>
                  </a:cubicBezTo>
                  <a:cubicBezTo>
                    <a:pt x="19790" y="37395"/>
                    <a:pt x="18815" y="38043"/>
                    <a:pt x="17752" y="38043"/>
                  </a:cubicBezTo>
                  <a:cubicBezTo>
                    <a:pt x="17626" y="38043"/>
                    <a:pt x="17500" y="38034"/>
                    <a:pt x="17373" y="38016"/>
                  </a:cubicBezTo>
                  <a:cubicBezTo>
                    <a:pt x="16169" y="37840"/>
                    <a:pt x="15242" y="36861"/>
                    <a:pt x="15133" y="35650"/>
                  </a:cubicBezTo>
                  <a:cubicBezTo>
                    <a:pt x="15101" y="35288"/>
                    <a:pt x="14797" y="35052"/>
                    <a:pt x="14478" y="35052"/>
                  </a:cubicBezTo>
                  <a:cubicBezTo>
                    <a:pt x="14336" y="35052"/>
                    <a:pt x="14191" y="35098"/>
                    <a:pt x="14066" y="35201"/>
                  </a:cubicBezTo>
                  <a:cubicBezTo>
                    <a:pt x="13242" y="35882"/>
                    <a:pt x="12204" y="36257"/>
                    <a:pt x="11133" y="36257"/>
                  </a:cubicBezTo>
                  <a:cubicBezTo>
                    <a:pt x="11123" y="36257"/>
                    <a:pt x="11113" y="36257"/>
                    <a:pt x="11103" y="36257"/>
                  </a:cubicBezTo>
                  <a:cubicBezTo>
                    <a:pt x="8520" y="36257"/>
                    <a:pt x="6421" y="34165"/>
                    <a:pt x="6413" y="31578"/>
                  </a:cubicBezTo>
                  <a:cubicBezTo>
                    <a:pt x="6413" y="31560"/>
                    <a:pt x="6413" y="31539"/>
                    <a:pt x="6413" y="31518"/>
                  </a:cubicBezTo>
                  <a:cubicBezTo>
                    <a:pt x="6413" y="31199"/>
                    <a:pt x="6185" y="30925"/>
                    <a:pt x="5869" y="30872"/>
                  </a:cubicBezTo>
                  <a:cubicBezTo>
                    <a:pt x="4743" y="30679"/>
                    <a:pt x="3872" y="29784"/>
                    <a:pt x="3711" y="28650"/>
                  </a:cubicBezTo>
                  <a:cubicBezTo>
                    <a:pt x="3549" y="27520"/>
                    <a:pt x="4139" y="26418"/>
                    <a:pt x="5167" y="25919"/>
                  </a:cubicBezTo>
                  <a:cubicBezTo>
                    <a:pt x="5711" y="25656"/>
                    <a:pt x="5638" y="24863"/>
                    <a:pt x="5055" y="24701"/>
                  </a:cubicBezTo>
                  <a:cubicBezTo>
                    <a:pt x="2833" y="24083"/>
                    <a:pt x="1390" y="21942"/>
                    <a:pt x="1654" y="19650"/>
                  </a:cubicBezTo>
                  <a:cubicBezTo>
                    <a:pt x="1913" y="17361"/>
                    <a:pt x="3802" y="15599"/>
                    <a:pt x="6108" y="15497"/>
                  </a:cubicBezTo>
                  <a:cubicBezTo>
                    <a:pt x="6564" y="15476"/>
                    <a:pt x="6859" y="15006"/>
                    <a:pt x="6677" y="14585"/>
                  </a:cubicBezTo>
                  <a:cubicBezTo>
                    <a:pt x="5841" y="12661"/>
                    <a:pt x="7252" y="10509"/>
                    <a:pt x="9352" y="10509"/>
                  </a:cubicBezTo>
                  <a:cubicBezTo>
                    <a:pt x="9664" y="10509"/>
                    <a:pt x="9976" y="10562"/>
                    <a:pt x="10271" y="10660"/>
                  </a:cubicBezTo>
                  <a:cubicBezTo>
                    <a:pt x="10340" y="10682"/>
                    <a:pt x="10409" y="10693"/>
                    <a:pt x="10476" y="10693"/>
                  </a:cubicBezTo>
                  <a:cubicBezTo>
                    <a:pt x="10850" y="10693"/>
                    <a:pt x="11170" y="10367"/>
                    <a:pt x="11128" y="9968"/>
                  </a:cubicBezTo>
                  <a:cubicBezTo>
                    <a:pt x="10963" y="8382"/>
                    <a:pt x="11847" y="6876"/>
                    <a:pt x="13311" y="6244"/>
                  </a:cubicBezTo>
                  <a:cubicBezTo>
                    <a:pt x="13775" y="6045"/>
                    <a:pt x="14263" y="5949"/>
                    <a:pt x="14746" y="5949"/>
                  </a:cubicBezTo>
                  <a:cubicBezTo>
                    <a:pt x="15787" y="5949"/>
                    <a:pt x="16806" y="6395"/>
                    <a:pt x="17513" y="7220"/>
                  </a:cubicBezTo>
                  <a:cubicBezTo>
                    <a:pt x="17648" y="7378"/>
                    <a:pt x="17830" y="7451"/>
                    <a:pt x="18009" y="7451"/>
                  </a:cubicBezTo>
                  <a:cubicBezTo>
                    <a:pt x="18292" y="7451"/>
                    <a:pt x="18570" y="7269"/>
                    <a:pt x="18647" y="6953"/>
                  </a:cubicBezTo>
                  <a:cubicBezTo>
                    <a:pt x="19173" y="4843"/>
                    <a:pt x="20809" y="3187"/>
                    <a:pt x="22912" y="2635"/>
                  </a:cubicBezTo>
                  <a:cubicBezTo>
                    <a:pt x="23411" y="2505"/>
                    <a:pt x="23917" y="2441"/>
                    <a:pt x="24419" y="2441"/>
                  </a:cubicBezTo>
                  <a:cubicBezTo>
                    <a:pt x="26036" y="2441"/>
                    <a:pt x="27608" y="3101"/>
                    <a:pt x="28746" y="4306"/>
                  </a:cubicBezTo>
                  <a:cubicBezTo>
                    <a:pt x="28878" y="4446"/>
                    <a:pt x="29050" y="4512"/>
                    <a:pt x="29219" y="4512"/>
                  </a:cubicBezTo>
                  <a:cubicBezTo>
                    <a:pt x="29487" y="4512"/>
                    <a:pt x="29750" y="4349"/>
                    <a:pt x="29845" y="4061"/>
                  </a:cubicBezTo>
                  <a:cubicBezTo>
                    <a:pt x="30312" y="2625"/>
                    <a:pt x="31551" y="1579"/>
                    <a:pt x="33043" y="1354"/>
                  </a:cubicBezTo>
                  <a:cubicBezTo>
                    <a:pt x="33238" y="1325"/>
                    <a:pt x="33434" y="1311"/>
                    <a:pt x="33627" y="1311"/>
                  </a:cubicBezTo>
                  <a:cubicBezTo>
                    <a:pt x="34917" y="1311"/>
                    <a:pt x="36143" y="1937"/>
                    <a:pt x="36894" y="3015"/>
                  </a:cubicBezTo>
                  <a:cubicBezTo>
                    <a:pt x="37023" y="3198"/>
                    <a:pt x="37227" y="3293"/>
                    <a:pt x="37432" y="3293"/>
                  </a:cubicBezTo>
                  <a:cubicBezTo>
                    <a:pt x="37600" y="3293"/>
                    <a:pt x="37768" y="3230"/>
                    <a:pt x="37897" y="3099"/>
                  </a:cubicBezTo>
                  <a:cubicBezTo>
                    <a:pt x="38987" y="1991"/>
                    <a:pt x="40463" y="1389"/>
                    <a:pt x="41977" y="1389"/>
                  </a:cubicBezTo>
                  <a:cubicBezTo>
                    <a:pt x="42468" y="1389"/>
                    <a:pt x="42963" y="1453"/>
                    <a:pt x="43451" y="1582"/>
                  </a:cubicBezTo>
                  <a:cubicBezTo>
                    <a:pt x="45438" y="2112"/>
                    <a:pt x="46989" y="3671"/>
                    <a:pt x="47512" y="5665"/>
                  </a:cubicBezTo>
                  <a:cubicBezTo>
                    <a:pt x="47588" y="5959"/>
                    <a:pt x="47854" y="6154"/>
                    <a:pt x="48145" y="6154"/>
                  </a:cubicBezTo>
                  <a:cubicBezTo>
                    <a:pt x="48205" y="6154"/>
                    <a:pt x="48266" y="6146"/>
                    <a:pt x="48327" y="6128"/>
                  </a:cubicBezTo>
                  <a:cubicBezTo>
                    <a:pt x="48737" y="6009"/>
                    <a:pt x="49162" y="5949"/>
                    <a:pt x="49590" y="5949"/>
                  </a:cubicBezTo>
                  <a:cubicBezTo>
                    <a:pt x="49594" y="5949"/>
                    <a:pt x="49597" y="5949"/>
                    <a:pt x="49601" y="5949"/>
                  </a:cubicBezTo>
                  <a:cubicBezTo>
                    <a:pt x="51110" y="5949"/>
                    <a:pt x="52516" y="6710"/>
                    <a:pt x="53346" y="7968"/>
                  </a:cubicBezTo>
                  <a:cubicBezTo>
                    <a:pt x="54182" y="9228"/>
                    <a:pt x="54326" y="10825"/>
                    <a:pt x="53736" y="12215"/>
                  </a:cubicBezTo>
                  <a:cubicBezTo>
                    <a:pt x="53568" y="12605"/>
                    <a:pt x="53810" y="13047"/>
                    <a:pt x="54227" y="13117"/>
                  </a:cubicBezTo>
                  <a:cubicBezTo>
                    <a:pt x="56769" y="13556"/>
                    <a:pt x="58215" y="16273"/>
                    <a:pt x="57159" y="18628"/>
                  </a:cubicBezTo>
                  <a:cubicBezTo>
                    <a:pt x="57004" y="18976"/>
                    <a:pt x="57176" y="19383"/>
                    <a:pt x="57538" y="19513"/>
                  </a:cubicBezTo>
                  <a:cubicBezTo>
                    <a:pt x="59159" y="20089"/>
                    <a:pt x="60367" y="21465"/>
                    <a:pt x="60729" y="23146"/>
                  </a:cubicBezTo>
                  <a:cubicBezTo>
                    <a:pt x="61090" y="24828"/>
                    <a:pt x="60557" y="26576"/>
                    <a:pt x="59314" y="27769"/>
                  </a:cubicBezTo>
                  <a:cubicBezTo>
                    <a:pt x="59089" y="27987"/>
                    <a:pt x="59051" y="28334"/>
                    <a:pt x="59223" y="28598"/>
                  </a:cubicBezTo>
                  <a:cubicBezTo>
                    <a:pt x="60546" y="30627"/>
                    <a:pt x="59967" y="33347"/>
                    <a:pt x="57931" y="34660"/>
                  </a:cubicBezTo>
                  <a:cubicBezTo>
                    <a:pt x="57682" y="34821"/>
                    <a:pt x="57573" y="35123"/>
                    <a:pt x="57661" y="35408"/>
                  </a:cubicBezTo>
                  <a:cubicBezTo>
                    <a:pt x="58362" y="37654"/>
                    <a:pt x="56660" y="39884"/>
                    <a:pt x="54377" y="39884"/>
                  </a:cubicBezTo>
                  <a:cubicBezTo>
                    <a:pt x="54248" y="39884"/>
                    <a:pt x="54118" y="39877"/>
                    <a:pt x="53985" y="39862"/>
                  </a:cubicBezTo>
                  <a:cubicBezTo>
                    <a:pt x="51514" y="39592"/>
                    <a:pt x="50131" y="36871"/>
                    <a:pt x="51370" y="34713"/>
                  </a:cubicBezTo>
                  <a:cubicBezTo>
                    <a:pt x="51598" y="34316"/>
                    <a:pt x="51360" y="33811"/>
                    <a:pt x="50907" y="33740"/>
                  </a:cubicBezTo>
                  <a:cubicBezTo>
                    <a:pt x="49285" y="33481"/>
                    <a:pt x="48070" y="32115"/>
                    <a:pt x="48000" y="30476"/>
                  </a:cubicBezTo>
                  <a:cubicBezTo>
                    <a:pt x="47980" y="30130"/>
                    <a:pt x="47692" y="29861"/>
                    <a:pt x="47349" y="29861"/>
                  </a:cubicBezTo>
                  <a:cubicBezTo>
                    <a:pt x="47340" y="29861"/>
                    <a:pt x="47331" y="29861"/>
                    <a:pt x="47323" y="29861"/>
                  </a:cubicBezTo>
                  <a:cubicBezTo>
                    <a:pt x="46965" y="29875"/>
                    <a:pt x="46684" y="30174"/>
                    <a:pt x="46694" y="30528"/>
                  </a:cubicBezTo>
                  <a:cubicBezTo>
                    <a:pt x="46779" y="32480"/>
                    <a:pt x="48042" y="34179"/>
                    <a:pt x="49882" y="34825"/>
                  </a:cubicBezTo>
                  <a:cubicBezTo>
                    <a:pt x="48763" y="37925"/>
                    <a:pt x="51060" y="41196"/>
                    <a:pt x="54354" y="41196"/>
                  </a:cubicBezTo>
                  <a:cubicBezTo>
                    <a:pt x="54357" y="41196"/>
                    <a:pt x="54361" y="41196"/>
                    <a:pt x="54364" y="41196"/>
                  </a:cubicBezTo>
                  <a:cubicBezTo>
                    <a:pt x="57376" y="41193"/>
                    <a:pt x="59630" y="38434"/>
                    <a:pt x="59033" y="35485"/>
                  </a:cubicBezTo>
                  <a:cubicBezTo>
                    <a:pt x="61217" y="33796"/>
                    <a:pt x="61873" y="30781"/>
                    <a:pt x="60585" y="28338"/>
                  </a:cubicBezTo>
                  <a:cubicBezTo>
                    <a:pt x="61599" y="27194"/>
                    <a:pt x="62157" y="25719"/>
                    <a:pt x="62150" y="24192"/>
                  </a:cubicBezTo>
                  <a:cubicBezTo>
                    <a:pt x="62150" y="21777"/>
                    <a:pt x="60764" y="19580"/>
                    <a:pt x="58591" y="18530"/>
                  </a:cubicBezTo>
                  <a:cubicBezTo>
                    <a:pt x="59419" y="15796"/>
                    <a:pt x="57910" y="12896"/>
                    <a:pt x="55193" y="12008"/>
                  </a:cubicBezTo>
                  <a:cubicBezTo>
                    <a:pt x="55333" y="11502"/>
                    <a:pt x="55403" y="10976"/>
                    <a:pt x="55403" y="10449"/>
                  </a:cubicBezTo>
                  <a:cubicBezTo>
                    <a:pt x="55403" y="7244"/>
                    <a:pt x="52795" y="4636"/>
                    <a:pt x="49587" y="4636"/>
                  </a:cubicBezTo>
                  <a:cubicBezTo>
                    <a:pt x="49253" y="4636"/>
                    <a:pt x="48916" y="4668"/>
                    <a:pt x="48586" y="4724"/>
                  </a:cubicBezTo>
                  <a:cubicBezTo>
                    <a:pt x="47811" y="2576"/>
                    <a:pt x="46038" y="936"/>
                    <a:pt x="43830" y="333"/>
                  </a:cubicBezTo>
                  <a:cubicBezTo>
                    <a:pt x="43216" y="164"/>
                    <a:pt x="42590" y="81"/>
                    <a:pt x="41968" y="81"/>
                  </a:cubicBezTo>
                  <a:cubicBezTo>
                    <a:pt x="40356" y="81"/>
                    <a:pt x="38772" y="637"/>
                    <a:pt x="37501" y="1688"/>
                  </a:cubicBezTo>
                  <a:cubicBezTo>
                    <a:pt x="36493" y="604"/>
                    <a:pt x="35087" y="0"/>
                    <a:pt x="33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6"/>
            <p:cNvSpPr/>
            <p:nvPr/>
          </p:nvSpPr>
          <p:spPr>
            <a:xfrm>
              <a:off x="1665750" y="3488575"/>
              <a:ext cx="103925" cy="103925"/>
            </a:xfrm>
            <a:custGeom>
              <a:avLst/>
              <a:gdLst/>
              <a:ahLst/>
              <a:cxnLst/>
              <a:rect l="l" t="t" r="r" b="b"/>
              <a:pathLst>
                <a:path w="4157" h="4157" extrusionOk="0">
                  <a:moveTo>
                    <a:pt x="0" y="1"/>
                  </a:moveTo>
                  <a:cubicBezTo>
                    <a:pt x="0" y="2296"/>
                    <a:pt x="1860" y="4157"/>
                    <a:pt x="4156" y="41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6"/>
            <p:cNvSpPr/>
            <p:nvPr/>
          </p:nvSpPr>
          <p:spPr>
            <a:xfrm>
              <a:off x="1649150" y="3471825"/>
              <a:ext cx="136500" cy="137100"/>
            </a:xfrm>
            <a:custGeom>
              <a:avLst/>
              <a:gdLst/>
              <a:ahLst/>
              <a:cxnLst/>
              <a:rect l="l" t="t" r="r" b="b"/>
              <a:pathLst>
                <a:path w="5460" h="5484" extrusionOk="0">
                  <a:moveTo>
                    <a:pt x="664" y="0"/>
                  </a:moveTo>
                  <a:cubicBezTo>
                    <a:pt x="295" y="0"/>
                    <a:pt x="1" y="302"/>
                    <a:pt x="11" y="671"/>
                  </a:cubicBezTo>
                  <a:cubicBezTo>
                    <a:pt x="11" y="3328"/>
                    <a:pt x="2166" y="5480"/>
                    <a:pt x="4820" y="5483"/>
                  </a:cubicBezTo>
                  <a:cubicBezTo>
                    <a:pt x="5175" y="5473"/>
                    <a:pt x="5459" y="5181"/>
                    <a:pt x="5459" y="4827"/>
                  </a:cubicBezTo>
                  <a:cubicBezTo>
                    <a:pt x="5459" y="4472"/>
                    <a:pt x="5175" y="4181"/>
                    <a:pt x="4820" y="4174"/>
                  </a:cubicBezTo>
                  <a:cubicBezTo>
                    <a:pt x="2886" y="4171"/>
                    <a:pt x="1320" y="2605"/>
                    <a:pt x="1317" y="671"/>
                  </a:cubicBezTo>
                  <a:cubicBezTo>
                    <a:pt x="1327" y="302"/>
                    <a:pt x="1033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6"/>
            <p:cNvSpPr/>
            <p:nvPr/>
          </p:nvSpPr>
          <p:spPr>
            <a:xfrm>
              <a:off x="2121025" y="3499300"/>
              <a:ext cx="186500" cy="93200"/>
            </a:xfrm>
            <a:custGeom>
              <a:avLst/>
              <a:gdLst/>
              <a:ahLst/>
              <a:cxnLst/>
              <a:rect l="l" t="t" r="r" b="b"/>
              <a:pathLst>
                <a:path w="7460" h="3728" extrusionOk="0">
                  <a:moveTo>
                    <a:pt x="1" y="0"/>
                  </a:moveTo>
                  <a:cubicBezTo>
                    <a:pt x="1" y="2057"/>
                    <a:pt x="1671" y="3728"/>
                    <a:pt x="3728" y="3728"/>
                  </a:cubicBezTo>
                  <a:cubicBezTo>
                    <a:pt x="5789" y="3728"/>
                    <a:pt x="7460" y="2057"/>
                    <a:pt x="7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6"/>
            <p:cNvSpPr/>
            <p:nvPr/>
          </p:nvSpPr>
          <p:spPr>
            <a:xfrm>
              <a:off x="2104625" y="3483325"/>
              <a:ext cx="219225" cy="125600"/>
            </a:xfrm>
            <a:custGeom>
              <a:avLst/>
              <a:gdLst/>
              <a:ahLst/>
              <a:cxnLst/>
              <a:rect l="l" t="t" r="r" b="b"/>
              <a:pathLst>
                <a:path w="8769" h="5024" extrusionOk="0">
                  <a:moveTo>
                    <a:pt x="657" y="0"/>
                  </a:moveTo>
                  <a:cubicBezTo>
                    <a:pt x="302" y="0"/>
                    <a:pt x="11" y="284"/>
                    <a:pt x="0" y="639"/>
                  </a:cubicBezTo>
                  <a:cubicBezTo>
                    <a:pt x="4" y="3058"/>
                    <a:pt x="1966" y="5020"/>
                    <a:pt x="4384" y="5023"/>
                  </a:cubicBezTo>
                  <a:cubicBezTo>
                    <a:pt x="6807" y="5020"/>
                    <a:pt x="8769" y="3058"/>
                    <a:pt x="8769" y="639"/>
                  </a:cubicBezTo>
                  <a:cubicBezTo>
                    <a:pt x="8762" y="284"/>
                    <a:pt x="8471" y="0"/>
                    <a:pt x="8116" y="0"/>
                  </a:cubicBezTo>
                  <a:cubicBezTo>
                    <a:pt x="7761" y="0"/>
                    <a:pt x="7470" y="284"/>
                    <a:pt x="7463" y="639"/>
                  </a:cubicBezTo>
                  <a:cubicBezTo>
                    <a:pt x="7463" y="2334"/>
                    <a:pt x="6083" y="3714"/>
                    <a:pt x="4384" y="3714"/>
                  </a:cubicBezTo>
                  <a:cubicBezTo>
                    <a:pt x="2689" y="3714"/>
                    <a:pt x="1309" y="2334"/>
                    <a:pt x="1309" y="639"/>
                  </a:cubicBezTo>
                  <a:cubicBezTo>
                    <a:pt x="1302" y="284"/>
                    <a:pt x="1011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6"/>
            <p:cNvSpPr/>
            <p:nvPr/>
          </p:nvSpPr>
          <p:spPr>
            <a:xfrm>
              <a:off x="1554025" y="2776525"/>
              <a:ext cx="136400" cy="136400"/>
            </a:xfrm>
            <a:custGeom>
              <a:avLst/>
              <a:gdLst/>
              <a:ahLst/>
              <a:cxnLst/>
              <a:rect l="l" t="t" r="r" b="b"/>
              <a:pathLst>
                <a:path w="5456" h="5456" extrusionOk="0">
                  <a:moveTo>
                    <a:pt x="0" y="0"/>
                  </a:moveTo>
                  <a:lnTo>
                    <a:pt x="5455" y="5455"/>
                  </a:lnTo>
                  <a:cubicBezTo>
                    <a:pt x="5455" y="2443"/>
                    <a:pt x="3012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6"/>
            <p:cNvSpPr/>
            <p:nvPr/>
          </p:nvSpPr>
          <p:spPr>
            <a:xfrm>
              <a:off x="1537175" y="2760100"/>
              <a:ext cx="169575" cy="169225"/>
            </a:xfrm>
            <a:custGeom>
              <a:avLst/>
              <a:gdLst/>
              <a:ahLst/>
              <a:cxnLst/>
              <a:rect l="l" t="t" r="r" b="b"/>
              <a:pathLst>
                <a:path w="6783" h="6769" extrusionOk="0">
                  <a:moveTo>
                    <a:pt x="662" y="1"/>
                  </a:moveTo>
                  <a:cubicBezTo>
                    <a:pt x="299" y="1"/>
                    <a:pt x="0" y="293"/>
                    <a:pt x="0" y="657"/>
                  </a:cubicBezTo>
                  <a:cubicBezTo>
                    <a:pt x="0" y="1019"/>
                    <a:pt x="295" y="1310"/>
                    <a:pt x="655" y="1310"/>
                  </a:cubicBezTo>
                  <a:cubicBezTo>
                    <a:pt x="662" y="1310"/>
                    <a:pt x="668" y="1310"/>
                    <a:pt x="674" y="1310"/>
                  </a:cubicBezTo>
                  <a:cubicBezTo>
                    <a:pt x="3325" y="1314"/>
                    <a:pt x="5473" y="3462"/>
                    <a:pt x="5477" y="6112"/>
                  </a:cubicBezTo>
                  <a:cubicBezTo>
                    <a:pt x="5473" y="6474"/>
                    <a:pt x="5768" y="6769"/>
                    <a:pt x="6129" y="6769"/>
                  </a:cubicBezTo>
                  <a:cubicBezTo>
                    <a:pt x="6491" y="6769"/>
                    <a:pt x="6782" y="6474"/>
                    <a:pt x="6782" y="6112"/>
                  </a:cubicBezTo>
                  <a:cubicBezTo>
                    <a:pt x="6782" y="2742"/>
                    <a:pt x="4041" y="1"/>
                    <a:pt x="674" y="1"/>
                  </a:cubicBezTo>
                  <a:cubicBezTo>
                    <a:pt x="670" y="1"/>
                    <a:pt x="666" y="1"/>
                    <a:pt x="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6"/>
            <p:cNvSpPr/>
            <p:nvPr/>
          </p:nvSpPr>
          <p:spPr>
            <a:xfrm>
              <a:off x="1431875" y="3457000"/>
              <a:ext cx="117175" cy="236700"/>
            </a:xfrm>
            <a:custGeom>
              <a:avLst/>
              <a:gdLst/>
              <a:ahLst/>
              <a:cxnLst/>
              <a:rect l="l" t="t" r="r" b="b"/>
              <a:pathLst>
                <a:path w="4687" h="9468" extrusionOk="0">
                  <a:moveTo>
                    <a:pt x="4686" y="0"/>
                  </a:moveTo>
                  <a:cubicBezTo>
                    <a:pt x="2089" y="25"/>
                    <a:pt x="0" y="2134"/>
                    <a:pt x="0" y="4732"/>
                  </a:cubicBezTo>
                  <a:cubicBezTo>
                    <a:pt x="0" y="7330"/>
                    <a:pt x="2089" y="9439"/>
                    <a:pt x="4686" y="9467"/>
                  </a:cubicBezTo>
                  <a:lnTo>
                    <a:pt x="46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6"/>
            <p:cNvSpPr/>
            <p:nvPr/>
          </p:nvSpPr>
          <p:spPr>
            <a:xfrm>
              <a:off x="1415550" y="3440575"/>
              <a:ext cx="150250" cy="269450"/>
            </a:xfrm>
            <a:custGeom>
              <a:avLst/>
              <a:gdLst/>
              <a:ahLst/>
              <a:cxnLst/>
              <a:rect l="l" t="t" r="r" b="b"/>
              <a:pathLst>
                <a:path w="6010" h="10778" extrusionOk="0">
                  <a:moveTo>
                    <a:pt x="5358" y="0"/>
                  </a:moveTo>
                  <a:cubicBezTo>
                    <a:pt x="5352" y="0"/>
                    <a:pt x="5346" y="0"/>
                    <a:pt x="5339" y="1"/>
                  </a:cubicBezTo>
                  <a:cubicBezTo>
                    <a:pt x="2384" y="29"/>
                    <a:pt x="0" y="2433"/>
                    <a:pt x="0" y="5389"/>
                  </a:cubicBezTo>
                  <a:cubicBezTo>
                    <a:pt x="0" y="8345"/>
                    <a:pt x="2384" y="10749"/>
                    <a:pt x="5339" y="10777"/>
                  </a:cubicBezTo>
                  <a:cubicBezTo>
                    <a:pt x="5346" y="10777"/>
                    <a:pt x="5352" y="10778"/>
                    <a:pt x="5358" y="10778"/>
                  </a:cubicBezTo>
                  <a:cubicBezTo>
                    <a:pt x="5718" y="10778"/>
                    <a:pt x="6010" y="10483"/>
                    <a:pt x="6010" y="10124"/>
                  </a:cubicBezTo>
                  <a:cubicBezTo>
                    <a:pt x="6010" y="9762"/>
                    <a:pt x="5718" y="9468"/>
                    <a:pt x="5358" y="9468"/>
                  </a:cubicBezTo>
                  <a:cubicBezTo>
                    <a:pt x="5352" y="9468"/>
                    <a:pt x="5346" y="9468"/>
                    <a:pt x="5339" y="9468"/>
                  </a:cubicBezTo>
                  <a:cubicBezTo>
                    <a:pt x="3131" y="9408"/>
                    <a:pt x="1373" y="7600"/>
                    <a:pt x="1373" y="5389"/>
                  </a:cubicBezTo>
                  <a:cubicBezTo>
                    <a:pt x="1373" y="3177"/>
                    <a:pt x="3131" y="1370"/>
                    <a:pt x="5339" y="1310"/>
                  </a:cubicBezTo>
                  <a:cubicBezTo>
                    <a:pt x="5346" y="1310"/>
                    <a:pt x="5352" y="1310"/>
                    <a:pt x="5358" y="1310"/>
                  </a:cubicBezTo>
                  <a:cubicBezTo>
                    <a:pt x="5718" y="1310"/>
                    <a:pt x="6010" y="1016"/>
                    <a:pt x="6010" y="657"/>
                  </a:cubicBezTo>
                  <a:cubicBezTo>
                    <a:pt x="6010" y="295"/>
                    <a:pt x="5718" y="0"/>
                    <a:pt x="5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6"/>
            <p:cNvSpPr/>
            <p:nvPr/>
          </p:nvSpPr>
          <p:spPr>
            <a:xfrm>
              <a:off x="1849075" y="2748525"/>
              <a:ext cx="138925" cy="138950"/>
            </a:xfrm>
            <a:custGeom>
              <a:avLst/>
              <a:gdLst/>
              <a:ahLst/>
              <a:cxnLst/>
              <a:rect l="l" t="t" r="r" b="b"/>
              <a:pathLst>
                <a:path w="5557" h="5558" extrusionOk="0">
                  <a:moveTo>
                    <a:pt x="5557" y="0"/>
                  </a:moveTo>
                  <a:cubicBezTo>
                    <a:pt x="2489" y="0"/>
                    <a:pt x="0" y="2489"/>
                    <a:pt x="0" y="5557"/>
                  </a:cubicBezTo>
                  <a:lnTo>
                    <a:pt x="55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6"/>
            <p:cNvSpPr/>
            <p:nvPr/>
          </p:nvSpPr>
          <p:spPr>
            <a:xfrm>
              <a:off x="1832750" y="2732200"/>
              <a:ext cx="171150" cy="171675"/>
            </a:xfrm>
            <a:custGeom>
              <a:avLst/>
              <a:gdLst/>
              <a:ahLst/>
              <a:cxnLst/>
              <a:rect l="l" t="t" r="r" b="b"/>
              <a:pathLst>
                <a:path w="6846" h="6867" extrusionOk="0">
                  <a:moveTo>
                    <a:pt x="6210" y="0"/>
                  </a:moveTo>
                  <a:cubicBezTo>
                    <a:pt x="2784" y="0"/>
                    <a:pt x="0" y="2788"/>
                    <a:pt x="0" y="6210"/>
                  </a:cubicBezTo>
                  <a:cubicBezTo>
                    <a:pt x="0" y="6572"/>
                    <a:pt x="292" y="6867"/>
                    <a:pt x="653" y="6867"/>
                  </a:cubicBezTo>
                  <a:cubicBezTo>
                    <a:pt x="1015" y="6867"/>
                    <a:pt x="1306" y="6572"/>
                    <a:pt x="1306" y="6210"/>
                  </a:cubicBezTo>
                  <a:cubicBezTo>
                    <a:pt x="1310" y="3504"/>
                    <a:pt x="3503" y="1313"/>
                    <a:pt x="6210" y="1310"/>
                  </a:cubicBezTo>
                  <a:cubicBezTo>
                    <a:pt x="6564" y="1299"/>
                    <a:pt x="6845" y="1011"/>
                    <a:pt x="6845" y="653"/>
                  </a:cubicBezTo>
                  <a:cubicBezTo>
                    <a:pt x="6845" y="299"/>
                    <a:pt x="6564" y="11"/>
                    <a:pt x="6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6"/>
            <p:cNvSpPr/>
            <p:nvPr/>
          </p:nvSpPr>
          <p:spPr>
            <a:xfrm>
              <a:off x="1197275" y="2862000"/>
              <a:ext cx="206275" cy="103125"/>
            </a:xfrm>
            <a:custGeom>
              <a:avLst/>
              <a:gdLst/>
              <a:ahLst/>
              <a:cxnLst/>
              <a:rect l="l" t="t" r="r" b="b"/>
              <a:pathLst>
                <a:path w="8251" h="4125" extrusionOk="0">
                  <a:moveTo>
                    <a:pt x="4126" y="0"/>
                  </a:moveTo>
                  <a:cubicBezTo>
                    <a:pt x="1847" y="0"/>
                    <a:pt x="1" y="1847"/>
                    <a:pt x="1" y="4125"/>
                  </a:cubicBezTo>
                  <a:lnTo>
                    <a:pt x="8250" y="4125"/>
                  </a:lnTo>
                  <a:cubicBezTo>
                    <a:pt x="8250" y="1847"/>
                    <a:pt x="6404" y="0"/>
                    <a:pt x="4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6"/>
            <p:cNvSpPr/>
            <p:nvPr/>
          </p:nvSpPr>
          <p:spPr>
            <a:xfrm>
              <a:off x="1180975" y="2846800"/>
              <a:ext cx="238975" cy="134750"/>
            </a:xfrm>
            <a:custGeom>
              <a:avLst/>
              <a:gdLst/>
              <a:ahLst/>
              <a:cxnLst/>
              <a:rect l="l" t="t" r="r" b="b"/>
              <a:pathLst>
                <a:path w="9559" h="5390" extrusionOk="0">
                  <a:moveTo>
                    <a:pt x="4778" y="1"/>
                  </a:moveTo>
                  <a:cubicBezTo>
                    <a:pt x="2155" y="1"/>
                    <a:pt x="25" y="2111"/>
                    <a:pt x="0" y="4733"/>
                  </a:cubicBezTo>
                  <a:cubicBezTo>
                    <a:pt x="7" y="5087"/>
                    <a:pt x="298" y="5372"/>
                    <a:pt x="653" y="5372"/>
                  </a:cubicBezTo>
                  <a:cubicBezTo>
                    <a:pt x="1008" y="5372"/>
                    <a:pt x="1299" y="5087"/>
                    <a:pt x="1309" y="4733"/>
                  </a:cubicBezTo>
                  <a:cubicBezTo>
                    <a:pt x="1330" y="2830"/>
                    <a:pt x="2879" y="1300"/>
                    <a:pt x="4778" y="1300"/>
                  </a:cubicBezTo>
                  <a:cubicBezTo>
                    <a:pt x="6680" y="1300"/>
                    <a:pt x="8228" y="2830"/>
                    <a:pt x="8249" y="4733"/>
                  </a:cubicBezTo>
                  <a:cubicBezTo>
                    <a:pt x="8249" y="5094"/>
                    <a:pt x="8544" y="5389"/>
                    <a:pt x="8906" y="5389"/>
                  </a:cubicBezTo>
                  <a:cubicBezTo>
                    <a:pt x="9267" y="5389"/>
                    <a:pt x="9559" y="5094"/>
                    <a:pt x="9559" y="4733"/>
                  </a:cubicBezTo>
                  <a:cubicBezTo>
                    <a:pt x="9534" y="2111"/>
                    <a:pt x="7400" y="1"/>
                    <a:pt x="4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6"/>
            <p:cNvSpPr/>
            <p:nvPr/>
          </p:nvSpPr>
          <p:spPr>
            <a:xfrm>
              <a:off x="1867500" y="3462250"/>
              <a:ext cx="270300" cy="66500"/>
            </a:xfrm>
            <a:custGeom>
              <a:avLst/>
              <a:gdLst/>
              <a:ahLst/>
              <a:cxnLst/>
              <a:rect l="l" t="t" r="r" b="b"/>
              <a:pathLst>
                <a:path w="10812" h="2660" extrusionOk="0">
                  <a:moveTo>
                    <a:pt x="10812" y="1"/>
                  </a:moveTo>
                  <a:lnTo>
                    <a:pt x="0" y="797"/>
                  </a:lnTo>
                  <a:cubicBezTo>
                    <a:pt x="1448" y="2047"/>
                    <a:pt x="3230" y="2659"/>
                    <a:pt x="5003" y="2659"/>
                  </a:cubicBezTo>
                  <a:cubicBezTo>
                    <a:pt x="7155" y="2659"/>
                    <a:pt x="9295" y="1758"/>
                    <a:pt x="108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6"/>
            <p:cNvSpPr/>
            <p:nvPr/>
          </p:nvSpPr>
          <p:spPr>
            <a:xfrm>
              <a:off x="1849150" y="3445875"/>
              <a:ext cx="306925" cy="99150"/>
            </a:xfrm>
            <a:custGeom>
              <a:avLst/>
              <a:gdLst/>
              <a:ahLst/>
              <a:cxnLst/>
              <a:rect l="l" t="t" r="r" b="b"/>
              <a:pathLst>
                <a:path w="12277" h="3966" extrusionOk="0">
                  <a:moveTo>
                    <a:pt x="11546" y="0"/>
                  </a:moveTo>
                  <a:cubicBezTo>
                    <a:pt x="11362" y="0"/>
                    <a:pt x="11180" y="77"/>
                    <a:pt x="11051" y="227"/>
                  </a:cubicBezTo>
                  <a:cubicBezTo>
                    <a:pt x="9665" y="1833"/>
                    <a:pt x="7706" y="2656"/>
                    <a:pt x="5737" y="2656"/>
                  </a:cubicBezTo>
                  <a:cubicBezTo>
                    <a:pt x="4114" y="2656"/>
                    <a:pt x="2485" y="2097"/>
                    <a:pt x="1163" y="958"/>
                  </a:cubicBezTo>
                  <a:cubicBezTo>
                    <a:pt x="1038" y="851"/>
                    <a:pt x="885" y="798"/>
                    <a:pt x="733" y="798"/>
                  </a:cubicBezTo>
                  <a:cubicBezTo>
                    <a:pt x="550" y="798"/>
                    <a:pt x="368" y="875"/>
                    <a:pt x="239" y="1024"/>
                  </a:cubicBezTo>
                  <a:cubicBezTo>
                    <a:pt x="1" y="1298"/>
                    <a:pt x="32" y="1712"/>
                    <a:pt x="306" y="1947"/>
                  </a:cubicBezTo>
                  <a:cubicBezTo>
                    <a:pt x="1815" y="3253"/>
                    <a:pt x="3743" y="3966"/>
                    <a:pt x="5736" y="3966"/>
                  </a:cubicBezTo>
                  <a:cubicBezTo>
                    <a:pt x="5740" y="3966"/>
                    <a:pt x="5744" y="3966"/>
                    <a:pt x="5749" y="3966"/>
                  </a:cubicBezTo>
                  <a:cubicBezTo>
                    <a:pt x="8166" y="3966"/>
                    <a:pt x="10464" y="2913"/>
                    <a:pt x="12041" y="1084"/>
                  </a:cubicBezTo>
                  <a:cubicBezTo>
                    <a:pt x="12276" y="810"/>
                    <a:pt x="12248" y="396"/>
                    <a:pt x="11974" y="161"/>
                  </a:cubicBezTo>
                  <a:cubicBezTo>
                    <a:pt x="11850" y="53"/>
                    <a:pt x="11698" y="0"/>
                    <a:pt x="11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6"/>
            <p:cNvSpPr/>
            <p:nvPr/>
          </p:nvSpPr>
          <p:spPr>
            <a:xfrm>
              <a:off x="1069675" y="3461125"/>
              <a:ext cx="52600" cy="159125"/>
            </a:xfrm>
            <a:custGeom>
              <a:avLst/>
              <a:gdLst/>
              <a:ahLst/>
              <a:cxnLst/>
              <a:rect l="l" t="t" r="r" b="b"/>
              <a:pathLst>
                <a:path w="2104" h="6365" extrusionOk="0">
                  <a:moveTo>
                    <a:pt x="1626" y="0"/>
                  </a:moveTo>
                  <a:lnTo>
                    <a:pt x="1626" y="0"/>
                  </a:lnTo>
                  <a:cubicBezTo>
                    <a:pt x="1" y="1889"/>
                    <a:pt x="215" y="4739"/>
                    <a:pt x="2104" y="6364"/>
                  </a:cubicBezTo>
                  <a:lnTo>
                    <a:pt x="16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6"/>
            <p:cNvSpPr/>
            <p:nvPr/>
          </p:nvSpPr>
          <p:spPr>
            <a:xfrm>
              <a:off x="1051425" y="3444750"/>
              <a:ext cx="93050" cy="191900"/>
            </a:xfrm>
            <a:custGeom>
              <a:avLst/>
              <a:gdLst/>
              <a:ahLst/>
              <a:cxnLst/>
              <a:rect l="l" t="t" r="r" b="b"/>
              <a:pathLst>
                <a:path w="3722" h="7676" extrusionOk="0">
                  <a:moveTo>
                    <a:pt x="2355" y="1"/>
                  </a:moveTo>
                  <a:cubicBezTo>
                    <a:pt x="2172" y="1"/>
                    <a:pt x="1990" y="77"/>
                    <a:pt x="1861" y="227"/>
                  </a:cubicBezTo>
                  <a:cubicBezTo>
                    <a:pt x="1" y="2393"/>
                    <a:pt x="247" y="5654"/>
                    <a:pt x="2405" y="7518"/>
                  </a:cubicBezTo>
                  <a:cubicBezTo>
                    <a:pt x="2525" y="7619"/>
                    <a:pt x="2676" y="7676"/>
                    <a:pt x="2834" y="7676"/>
                  </a:cubicBezTo>
                  <a:cubicBezTo>
                    <a:pt x="3441" y="7676"/>
                    <a:pt x="3722" y="6921"/>
                    <a:pt x="3262" y="6524"/>
                  </a:cubicBezTo>
                  <a:cubicBezTo>
                    <a:pt x="1647" y="5134"/>
                    <a:pt x="1465" y="2702"/>
                    <a:pt x="2851" y="1083"/>
                  </a:cubicBezTo>
                  <a:cubicBezTo>
                    <a:pt x="3090" y="809"/>
                    <a:pt x="3058" y="395"/>
                    <a:pt x="2785" y="160"/>
                  </a:cubicBezTo>
                  <a:cubicBezTo>
                    <a:pt x="2660" y="53"/>
                    <a:pt x="2507" y="1"/>
                    <a:pt x="2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6"/>
            <p:cNvSpPr/>
            <p:nvPr/>
          </p:nvSpPr>
          <p:spPr>
            <a:xfrm>
              <a:off x="1270650" y="3368800"/>
              <a:ext cx="201775" cy="101375"/>
            </a:xfrm>
            <a:custGeom>
              <a:avLst/>
              <a:gdLst/>
              <a:ahLst/>
              <a:cxnLst/>
              <a:rect l="l" t="t" r="r" b="b"/>
              <a:pathLst>
                <a:path w="8071" h="4055" extrusionOk="0">
                  <a:moveTo>
                    <a:pt x="4034" y="0"/>
                  </a:moveTo>
                  <a:cubicBezTo>
                    <a:pt x="1805" y="0"/>
                    <a:pt x="1" y="1822"/>
                    <a:pt x="25" y="4055"/>
                  </a:cubicBezTo>
                  <a:lnTo>
                    <a:pt x="8046" y="4055"/>
                  </a:lnTo>
                  <a:cubicBezTo>
                    <a:pt x="8071" y="1822"/>
                    <a:pt x="6267" y="0"/>
                    <a:pt x="4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6"/>
            <p:cNvSpPr/>
            <p:nvPr/>
          </p:nvSpPr>
          <p:spPr>
            <a:xfrm>
              <a:off x="1254250" y="3352375"/>
              <a:ext cx="234500" cy="134125"/>
            </a:xfrm>
            <a:custGeom>
              <a:avLst/>
              <a:gdLst/>
              <a:ahLst/>
              <a:cxnLst/>
              <a:rect l="l" t="t" r="r" b="b"/>
              <a:pathLst>
                <a:path w="9380" h="5365" extrusionOk="0">
                  <a:moveTo>
                    <a:pt x="4690" y="1"/>
                  </a:moveTo>
                  <a:cubicBezTo>
                    <a:pt x="2096" y="1"/>
                    <a:pt x="0" y="2117"/>
                    <a:pt x="25" y="4712"/>
                  </a:cubicBezTo>
                  <a:cubicBezTo>
                    <a:pt x="35" y="5066"/>
                    <a:pt x="323" y="5347"/>
                    <a:pt x="681" y="5347"/>
                  </a:cubicBezTo>
                  <a:cubicBezTo>
                    <a:pt x="1036" y="5347"/>
                    <a:pt x="1324" y="5066"/>
                    <a:pt x="1334" y="4712"/>
                  </a:cubicBezTo>
                  <a:cubicBezTo>
                    <a:pt x="1334" y="2855"/>
                    <a:pt x="2837" y="1352"/>
                    <a:pt x="4690" y="1352"/>
                  </a:cubicBezTo>
                  <a:cubicBezTo>
                    <a:pt x="6543" y="1352"/>
                    <a:pt x="8049" y="2855"/>
                    <a:pt x="8049" y="4712"/>
                  </a:cubicBezTo>
                  <a:cubicBezTo>
                    <a:pt x="8049" y="5070"/>
                    <a:pt x="8341" y="5364"/>
                    <a:pt x="8702" y="5364"/>
                  </a:cubicBezTo>
                  <a:cubicBezTo>
                    <a:pt x="9064" y="5364"/>
                    <a:pt x="9355" y="5070"/>
                    <a:pt x="9355" y="4712"/>
                  </a:cubicBezTo>
                  <a:cubicBezTo>
                    <a:pt x="9380" y="2117"/>
                    <a:pt x="7284" y="1"/>
                    <a:pt x="4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6"/>
            <p:cNvSpPr/>
            <p:nvPr/>
          </p:nvSpPr>
          <p:spPr>
            <a:xfrm>
              <a:off x="1943500" y="3010125"/>
              <a:ext cx="200550" cy="99200"/>
            </a:xfrm>
            <a:custGeom>
              <a:avLst/>
              <a:gdLst/>
              <a:ahLst/>
              <a:cxnLst/>
              <a:rect l="l" t="t" r="r" b="b"/>
              <a:pathLst>
                <a:path w="8022" h="3968" extrusionOk="0">
                  <a:moveTo>
                    <a:pt x="4009" y="1"/>
                  </a:moveTo>
                  <a:cubicBezTo>
                    <a:pt x="1812" y="1"/>
                    <a:pt x="21" y="1770"/>
                    <a:pt x="0" y="3967"/>
                  </a:cubicBezTo>
                  <a:lnTo>
                    <a:pt x="8021" y="3967"/>
                  </a:lnTo>
                  <a:cubicBezTo>
                    <a:pt x="7997" y="1770"/>
                    <a:pt x="6206" y="1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6"/>
            <p:cNvSpPr/>
            <p:nvPr/>
          </p:nvSpPr>
          <p:spPr>
            <a:xfrm>
              <a:off x="1926825" y="2993800"/>
              <a:ext cx="233550" cy="132375"/>
            </a:xfrm>
            <a:custGeom>
              <a:avLst/>
              <a:gdLst/>
              <a:ahLst/>
              <a:cxnLst/>
              <a:rect l="l" t="t" r="r" b="b"/>
              <a:pathLst>
                <a:path w="9342" h="5295" extrusionOk="0">
                  <a:moveTo>
                    <a:pt x="4676" y="1"/>
                  </a:moveTo>
                  <a:cubicBezTo>
                    <a:pt x="2117" y="1"/>
                    <a:pt x="35" y="2061"/>
                    <a:pt x="11" y="4620"/>
                  </a:cubicBezTo>
                  <a:cubicBezTo>
                    <a:pt x="0" y="4989"/>
                    <a:pt x="295" y="5294"/>
                    <a:pt x="664" y="5294"/>
                  </a:cubicBezTo>
                  <a:cubicBezTo>
                    <a:pt x="1032" y="5294"/>
                    <a:pt x="1327" y="4989"/>
                    <a:pt x="1320" y="4620"/>
                  </a:cubicBezTo>
                  <a:cubicBezTo>
                    <a:pt x="1320" y="2767"/>
                    <a:pt x="2823" y="1264"/>
                    <a:pt x="4676" y="1264"/>
                  </a:cubicBezTo>
                  <a:cubicBezTo>
                    <a:pt x="6529" y="1264"/>
                    <a:pt x="8032" y="2767"/>
                    <a:pt x="8032" y="4620"/>
                  </a:cubicBezTo>
                  <a:cubicBezTo>
                    <a:pt x="8032" y="4982"/>
                    <a:pt x="8327" y="5277"/>
                    <a:pt x="8688" y="5277"/>
                  </a:cubicBezTo>
                  <a:cubicBezTo>
                    <a:pt x="9046" y="5277"/>
                    <a:pt x="9341" y="4982"/>
                    <a:pt x="9341" y="4620"/>
                  </a:cubicBezTo>
                  <a:cubicBezTo>
                    <a:pt x="9317" y="2061"/>
                    <a:pt x="7235" y="1"/>
                    <a:pt x="4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6"/>
            <p:cNvSpPr/>
            <p:nvPr/>
          </p:nvSpPr>
          <p:spPr>
            <a:xfrm>
              <a:off x="2036700" y="2863475"/>
              <a:ext cx="132975" cy="132975"/>
            </a:xfrm>
            <a:custGeom>
              <a:avLst/>
              <a:gdLst/>
              <a:ahLst/>
              <a:cxnLst/>
              <a:rect l="l" t="t" r="r" b="b"/>
              <a:pathLst>
                <a:path w="5319" h="5319" extrusionOk="0">
                  <a:moveTo>
                    <a:pt x="5318" y="1"/>
                  </a:moveTo>
                  <a:cubicBezTo>
                    <a:pt x="2384" y="1"/>
                    <a:pt x="0" y="2381"/>
                    <a:pt x="0" y="5319"/>
                  </a:cubicBezTo>
                  <a:lnTo>
                    <a:pt x="5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6"/>
            <p:cNvSpPr/>
            <p:nvPr/>
          </p:nvSpPr>
          <p:spPr>
            <a:xfrm>
              <a:off x="2020375" y="2847075"/>
              <a:ext cx="166150" cy="165700"/>
            </a:xfrm>
            <a:custGeom>
              <a:avLst/>
              <a:gdLst/>
              <a:ahLst/>
              <a:cxnLst/>
              <a:rect l="l" t="t" r="r" b="b"/>
              <a:pathLst>
                <a:path w="6646" h="6628" extrusionOk="0">
                  <a:moveTo>
                    <a:pt x="5984" y="0"/>
                  </a:moveTo>
                  <a:cubicBezTo>
                    <a:pt x="5980" y="0"/>
                    <a:pt x="5976" y="0"/>
                    <a:pt x="5971" y="0"/>
                  </a:cubicBezTo>
                  <a:cubicBezTo>
                    <a:pt x="2679" y="0"/>
                    <a:pt x="0" y="2682"/>
                    <a:pt x="0" y="5975"/>
                  </a:cubicBezTo>
                  <a:cubicBezTo>
                    <a:pt x="0" y="6336"/>
                    <a:pt x="292" y="6628"/>
                    <a:pt x="653" y="6628"/>
                  </a:cubicBezTo>
                  <a:cubicBezTo>
                    <a:pt x="1015" y="6628"/>
                    <a:pt x="1310" y="6336"/>
                    <a:pt x="1310" y="5975"/>
                  </a:cubicBezTo>
                  <a:cubicBezTo>
                    <a:pt x="1313" y="3398"/>
                    <a:pt x="3398" y="1313"/>
                    <a:pt x="5971" y="1310"/>
                  </a:cubicBezTo>
                  <a:cubicBezTo>
                    <a:pt x="5978" y="1310"/>
                    <a:pt x="5984" y="1310"/>
                    <a:pt x="5990" y="1310"/>
                  </a:cubicBezTo>
                  <a:cubicBezTo>
                    <a:pt x="6350" y="1310"/>
                    <a:pt x="6645" y="1019"/>
                    <a:pt x="6645" y="657"/>
                  </a:cubicBezTo>
                  <a:cubicBezTo>
                    <a:pt x="6645" y="293"/>
                    <a:pt x="6347" y="0"/>
                    <a:pt x="59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6"/>
            <p:cNvSpPr/>
            <p:nvPr/>
          </p:nvSpPr>
          <p:spPr>
            <a:xfrm>
              <a:off x="1391225" y="3061550"/>
              <a:ext cx="210650" cy="102975"/>
            </a:xfrm>
            <a:custGeom>
              <a:avLst/>
              <a:gdLst/>
              <a:ahLst/>
              <a:cxnLst/>
              <a:rect l="l" t="t" r="r" b="b"/>
              <a:pathLst>
                <a:path w="8426" h="4119" extrusionOk="0">
                  <a:moveTo>
                    <a:pt x="4213" y="1"/>
                  </a:moveTo>
                  <a:cubicBezTo>
                    <a:pt x="1924" y="1"/>
                    <a:pt x="53" y="1829"/>
                    <a:pt x="1" y="4118"/>
                  </a:cubicBezTo>
                  <a:lnTo>
                    <a:pt x="8426" y="4118"/>
                  </a:lnTo>
                  <a:cubicBezTo>
                    <a:pt x="8373" y="1829"/>
                    <a:pt x="6502" y="1"/>
                    <a:pt x="4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6"/>
            <p:cNvSpPr/>
            <p:nvPr/>
          </p:nvSpPr>
          <p:spPr>
            <a:xfrm>
              <a:off x="1374900" y="3044000"/>
              <a:ext cx="243300" cy="136850"/>
            </a:xfrm>
            <a:custGeom>
              <a:avLst/>
              <a:gdLst/>
              <a:ahLst/>
              <a:cxnLst/>
              <a:rect l="l" t="t" r="r" b="b"/>
              <a:pathLst>
                <a:path w="9732" h="5474" extrusionOk="0">
                  <a:moveTo>
                    <a:pt x="4866" y="1"/>
                  </a:moveTo>
                  <a:cubicBezTo>
                    <a:pt x="2195" y="1"/>
                    <a:pt x="25" y="2152"/>
                    <a:pt x="1" y="4820"/>
                  </a:cubicBezTo>
                  <a:cubicBezTo>
                    <a:pt x="8" y="5175"/>
                    <a:pt x="299" y="5459"/>
                    <a:pt x="654" y="5459"/>
                  </a:cubicBezTo>
                  <a:cubicBezTo>
                    <a:pt x="1008" y="5459"/>
                    <a:pt x="1300" y="5175"/>
                    <a:pt x="1310" y="4820"/>
                  </a:cubicBezTo>
                  <a:cubicBezTo>
                    <a:pt x="1286" y="2840"/>
                    <a:pt x="2886" y="1222"/>
                    <a:pt x="4866" y="1222"/>
                  </a:cubicBezTo>
                  <a:cubicBezTo>
                    <a:pt x="6846" y="1222"/>
                    <a:pt x="8443" y="2840"/>
                    <a:pt x="8422" y="4820"/>
                  </a:cubicBezTo>
                  <a:cubicBezTo>
                    <a:pt x="8422" y="5182"/>
                    <a:pt x="8717" y="5473"/>
                    <a:pt x="9079" y="5473"/>
                  </a:cubicBezTo>
                  <a:cubicBezTo>
                    <a:pt x="9437" y="5473"/>
                    <a:pt x="9731" y="5182"/>
                    <a:pt x="9731" y="4820"/>
                  </a:cubicBezTo>
                  <a:cubicBezTo>
                    <a:pt x="9707" y="2152"/>
                    <a:pt x="7534" y="1"/>
                    <a:pt x="4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6"/>
            <p:cNvSpPr/>
            <p:nvPr/>
          </p:nvSpPr>
          <p:spPr>
            <a:xfrm>
              <a:off x="1495050" y="3161850"/>
              <a:ext cx="213550" cy="107975"/>
            </a:xfrm>
            <a:custGeom>
              <a:avLst/>
              <a:gdLst/>
              <a:ahLst/>
              <a:cxnLst/>
              <a:rect l="l" t="t" r="r" b="b"/>
              <a:pathLst>
                <a:path w="8542" h="4319" extrusionOk="0">
                  <a:moveTo>
                    <a:pt x="4269" y="1"/>
                  </a:moveTo>
                  <a:cubicBezTo>
                    <a:pt x="1903" y="1"/>
                    <a:pt x="0" y="1949"/>
                    <a:pt x="60" y="4319"/>
                  </a:cubicBezTo>
                  <a:lnTo>
                    <a:pt x="8481" y="4319"/>
                  </a:lnTo>
                  <a:cubicBezTo>
                    <a:pt x="8541" y="1949"/>
                    <a:pt x="6638" y="1"/>
                    <a:pt x="4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6"/>
            <p:cNvSpPr/>
            <p:nvPr/>
          </p:nvSpPr>
          <p:spPr>
            <a:xfrm>
              <a:off x="1479525" y="3146950"/>
              <a:ext cx="244600" cy="139200"/>
            </a:xfrm>
            <a:custGeom>
              <a:avLst/>
              <a:gdLst/>
              <a:ahLst/>
              <a:cxnLst/>
              <a:rect l="l" t="t" r="r" b="b"/>
              <a:pathLst>
                <a:path w="9784" h="5568" extrusionOk="0">
                  <a:moveTo>
                    <a:pt x="4890" y="0"/>
                  </a:moveTo>
                  <a:cubicBezTo>
                    <a:pt x="2187" y="0"/>
                    <a:pt x="0" y="2208"/>
                    <a:pt x="25" y="4915"/>
                  </a:cubicBezTo>
                  <a:cubicBezTo>
                    <a:pt x="35" y="5269"/>
                    <a:pt x="327" y="5550"/>
                    <a:pt x="681" y="5550"/>
                  </a:cubicBezTo>
                  <a:cubicBezTo>
                    <a:pt x="1036" y="5550"/>
                    <a:pt x="1327" y="5269"/>
                    <a:pt x="1334" y="4915"/>
                  </a:cubicBezTo>
                  <a:cubicBezTo>
                    <a:pt x="1313" y="2935"/>
                    <a:pt x="2910" y="1316"/>
                    <a:pt x="4890" y="1316"/>
                  </a:cubicBezTo>
                  <a:cubicBezTo>
                    <a:pt x="6870" y="1316"/>
                    <a:pt x="8471" y="2935"/>
                    <a:pt x="8449" y="4915"/>
                  </a:cubicBezTo>
                  <a:cubicBezTo>
                    <a:pt x="8449" y="5273"/>
                    <a:pt x="8741" y="5567"/>
                    <a:pt x="9102" y="5567"/>
                  </a:cubicBezTo>
                  <a:cubicBezTo>
                    <a:pt x="9464" y="5567"/>
                    <a:pt x="9759" y="5273"/>
                    <a:pt x="9759" y="4915"/>
                  </a:cubicBezTo>
                  <a:cubicBezTo>
                    <a:pt x="9783" y="2208"/>
                    <a:pt x="7596" y="0"/>
                    <a:pt x="4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6"/>
            <p:cNvSpPr/>
            <p:nvPr/>
          </p:nvSpPr>
          <p:spPr>
            <a:xfrm>
              <a:off x="1602475" y="3144225"/>
              <a:ext cx="148950" cy="30825"/>
            </a:xfrm>
            <a:custGeom>
              <a:avLst/>
              <a:gdLst/>
              <a:ahLst/>
              <a:cxnLst/>
              <a:rect l="l" t="t" r="r" b="b"/>
              <a:pathLst>
                <a:path w="5958" h="1233" extrusionOk="0">
                  <a:moveTo>
                    <a:pt x="0" y="0"/>
                  </a:moveTo>
                  <a:cubicBezTo>
                    <a:pt x="823" y="822"/>
                    <a:pt x="1901" y="1232"/>
                    <a:pt x="2979" y="1232"/>
                  </a:cubicBezTo>
                  <a:cubicBezTo>
                    <a:pt x="4056" y="1232"/>
                    <a:pt x="5134" y="822"/>
                    <a:pt x="59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6"/>
            <p:cNvSpPr/>
            <p:nvPr/>
          </p:nvSpPr>
          <p:spPr>
            <a:xfrm>
              <a:off x="1584475" y="3127825"/>
              <a:ext cx="184925" cy="63550"/>
            </a:xfrm>
            <a:custGeom>
              <a:avLst/>
              <a:gdLst/>
              <a:ahLst/>
              <a:cxnLst/>
              <a:rect l="l" t="t" r="r" b="b"/>
              <a:pathLst>
                <a:path w="7397" h="2542" extrusionOk="0">
                  <a:moveTo>
                    <a:pt x="720" y="1"/>
                  </a:moveTo>
                  <a:cubicBezTo>
                    <a:pt x="552" y="1"/>
                    <a:pt x="385" y="65"/>
                    <a:pt x="257" y="193"/>
                  </a:cubicBezTo>
                  <a:cubicBezTo>
                    <a:pt x="0" y="449"/>
                    <a:pt x="0" y="863"/>
                    <a:pt x="257" y="1120"/>
                  </a:cubicBezTo>
                  <a:cubicBezTo>
                    <a:pt x="1166" y="2029"/>
                    <a:pt x="2400" y="2541"/>
                    <a:pt x="3684" y="2541"/>
                  </a:cubicBezTo>
                  <a:cubicBezTo>
                    <a:pt x="3688" y="2541"/>
                    <a:pt x="3692" y="2541"/>
                    <a:pt x="3697" y="2541"/>
                  </a:cubicBezTo>
                  <a:cubicBezTo>
                    <a:pt x="3701" y="2541"/>
                    <a:pt x="3706" y="2541"/>
                    <a:pt x="3710" y="2541"/>
                  </a:cubicBezTo>
                  <a:cubicBezTo>
                    <a:pt x="4997" y="2541"/>
                    <a:pt x="6231" y="2029"/>
                    <a:pt x="7140" y="1120"/>
                  </a:cubicBezTo>
                  <a:cubicBezTo>
                    <a:pt x="7397" y="863"/>
                    <a:pt x="7397" y="449"/>
                    <a:pt x="7140" y="193"/>
                  </a:cubicBezTo>
                  <a:cubicBezTo>
                    <a:pt x="7012" y="65"/>
                    <a:pt x="6845" y="1"/>
                    <a:pt x="6677" y="1"/>
                  </a:cubicBezTo>
                  <a:cubicBezTo>
                    <a:pt x="6509" y="1"/>
                    <a:pt x="6342" y="65"/>
                    <a:pt x="6214" y="193"/>
                  </a:cubicBezTo>
                  <a:cubicBezTo>
                    <a:pt x="5519" y="886"/>
                    <a:pt x="4609" y="1233"/>
                    <a:pt x="3699" y="1233"/>
                  </a:cubicBezTo>
                  <a:cubicBezTo>
                    <a:pt x="2789" y="1233"/>
                    <a:pt x="1879" y="886"/>
                    <a:pt x="1183" y="193"/>
                  </a:cubicBezTo>
                  <a:cubicBezTo>
                    <a:pt x="1055" y="65"/>
                    <a:pt x="888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6"/>
            <p:cNvSpPr/>
            <p:nvPr/>
          </p:nvSpPr>
          <p:spPr>
            <a:xfrm>
              <a:off x="1948325" y="3244975"/>
              <a:ext cx="148950" cy="30875"/>
            </a:xfrm>
            <a:custGeom>
              <a:avLst/>
              <a:gdLst/>
              <a:ahLst/>
              <a:cxnLst/>
              <a:rect l="l" t="t" r="r" b="b"/>
              <a:pathLst>
                <a:path w="5958" h="1235" extrusionOk="0">
                  <a:moveTo>
                    <a:pt x="0" y="0"/>
                  </a:moveTo>
                  <a:cubicBezTo>
                    <a:pt x="823" y="823"/>
                    <a:pt x="1901" y="1235"/>
                    <a:pt x="2979" y="1235"/>
                  </a:cubicBezTo>
                  <a:cubicBezTo>
                    <a:pt x="4056" y="1235"/>
                    <a:pt x="5134" y="823"/>
                    <a:pt x="59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6"/>
            <p:cNvSpPr/>
            <p:nvPr/>
          </p:nvSpPr>
          <p:spPr>
            <a:xfrm>
              <a:off x="1930600" y="3228875"/>
              <a:ext cx="184400" cy="63250"/>
            </a:xfrm>
            <a:custGeom>
              <a:avLst/>
              <a:gdLst/>
              <a:ahLst/>
              <a:cxnLst/>
              <a:rect l="l" t="t" r="r" b="b"/>
              <a:pathLst>
                <a:path w="7376" h="2530" extrusionOk="0">
                  <a:moveTo>
                    <a:pt x="722" y="0"/>
                  </a:moveTo>
                  <a:cubicBezTo>
                    <a:pt x="554" y="0"/>
                    <a:pt x="385" y="64"/>
                    <a:pt x="256" y="191"/>
                  </a:cubicBezTo>
                  <a:cubicBezTo>
                    <a:pt x="7" y="444"/>
                    <a:pt x="0" y="851"/>
                    <a:pt x="249" y="1107"/>
                  </a:cubicBezTo>
                  <a:cubicBezTo>
                    <a:pt x="1155" y="2017"/>
                    <a:pt x="2389" y="2529"/>
                    <a:pt x="3676" y="2529"/>
                  </a:cubicBezTo>
                  <a:cubicBezTo>
                    <a:pt x="3681" y="2529"/>
                    <a:pt x="3685" y="2529"/>
                    <a:pt x="3690" y="2529"/>
                  </a:cubicBezTo>
                  <a:cubicBezTo>
                    <a:pt x="3694" y="2529"/>
                    <a:pt x="3698" y="2529"/>
                    <a:pt x="3703" y="2529"/>
                  </a:cubicBezTo>
                  <a:cubicBezTo>
                    <a:pt x="4986" y="2529"/>
                    <a:pt x="6220" y="2017"/>
                    <a:pt x="7130" y="1107"/>
                  </a:cubicBezTo>
                  <a:cubicBezTo>
                    <a:pt x="7375" y="851"/>
                    <a:pt x="7372" y="444"/>
                    <a:pt x="7119" y="191"/>
                  </a:cubicBezTo>
                  <a:cubicBezTo>
                    <a:pt x="6990" y="64"/>
                    <a:pt x="6822" y="0"/>
                    <a:pt x="6654" y="0"/>
                  </a:cubicBezTo>
                  <a:cubicBezTo>
                    <a:pt x="6491" y="0"/>
                    <a:pt x="6329" y="60"/>
                    <a:pt x="6203" y="181"/>
                  </a:cubicBezTo>
                  <a:cubicBezTo>
                    <a:pt x="5508" y="874"/>
                    <a:pt x="4598" y="1221"/>
                    <a:pt x="3688" y="1221"/>
                  </a:cubicBezTo>
                  <a:cubicBezTo>
                    <a:pt x="2778" y="1221"/>
                    <a:pt x="1868" y="874"/>
                    <a:pt x="1173" y="181"/>
                  </a:cubicBezTo>
                  <a:cubicBezTo>
                    <a:pt x="1047" y="60"/>
                    <a:pt x="884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6"/>
            <p:cNvSpPr/>
            <p:nvPr/>
          </p:nvSpPr>
          <p:spPr>
            <a:xfrm>
              <a:off x="1809475" y="3367650"/>
              <a:ext cx="87175" cy="131225"/>
            </a:xfrm>
            <a:custGeom>
              <a:avLst/>
              <a:gdLst/>
              <a:ahLst/>
              <a:cxnLst/>
              <a:rect l="l" t="t" r="r" b="b"/>
              <a:pathLst>
                <a:path w="3487" h="5249" extrusionOk="0">
                  <a:moveTo>
                    <a:pt x="675" y="1"/>
                  </a:moveTo>
                  <a:lnTo>
                    <a:pt x="675" y="1"/>
                  </a:lnTo>
                  <a:cubicBezTo>
                    <a:pt x="1" y="2226"/>
                    <a:pt x="1261" y="4574"/>
                    <a:pt x="3487" y="5248"/>
                  </a:cubicBezTo>
                  <a:lnTo>
                    <a:pt x="6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6"/>
            <p:cNvSpPr/>
            <p:nvPr/>
          </p:nvSpPr>
          <p:spPr>
            <a:xfrm>
              <a:off x="1791325" y="3351225"/>
              <a:ext cx="122700" cy="164050"/>
            </a:xfrm>
            <a:custGeom>
              <a:avLst/>
              <a:gdLst/>
              <a:ahLst/>
              <a:cxnLst/>
              <a:rect l="l" t="t" r="r" b="b"/>
              <a:pathLst>
                <a:path w="4908" h="6562" extrusionOk="0">
                  <a:moveTo>
                    <a:pt x="1401" y="1"/>
                  </a:moveTo>
                  <a:cubicBezTo>
                    <a:pt x="1122" y="1"/>
                    <a:pt x="862" y="184"/>
                    <a:pt x="776" y="468"/>
                  </a:cubicBezTo>
                  <a:cubicBezTo>
                    <a:pt x="0" y="3038"/>
                    <a:pt x="1454" y="5751"/>
                    <a:pt x="4023" y="6534"/>
                  </a:cubicBezTo>
                  <a:cubicBezTo>
                    <a:pt x="4083" y="6551"/>
                    <a:pt x="4146" y="6562"/>
                    <a:pt x="4213" y="6562"/>
                  </a:cubicBezTo>
                  <a:lnTo>
                    <a:pt x="4213" y="6558"/>
                  </a:lnTo>
                  <a:cubicBezTo>
                    <a:pt x="4536" y="6558"/>
                    <a:pt x="4813" y="6320"/>
                    <a:pt x="4859" y="6000"/>
                  </a:cubicBezTo>
                  <a:cubicBezTo>
                    <a:pt x="4908" y="5681"/>
                    <a:pt x="4711" y="5372"/>
                    <a:pt x="4402" y="5277"/>
                  </a:cubicBezTo>
                  <a:cubicBezTo>
                    <a:pt x="2524" y="4708"/>
                    <a:pt x="1464" y="2725"/>
                    <a:pt x="2029" y="847"/>
                  </a:cubicBezTo>
                  <a:cubicBezTo>
                    <a:pt x="2131" y="500"/>
                    <a:pt x="1938" y="135"/>
                    <a:pt x="1590" y="29"/>
                  </a:cubicBezTo>
                  <a:cubicBezTo>
                    <a:pt x="1528" y="10"/>
                    <a:pt x="1464" y="1"/>
                    <a:pt x="1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6"/>
            <p:cNvSpPr/>
            <p:nvPr/>
          </p:nvSpPr>
          <p:spPr>
            <a:xfrm>
              <a:off x="1690400" y="3380275"/>
              <a:ext cx="139375" cy="61900"/>
            </a:xfrm>
            <a:custGeom>
              <a:avLst/>
              <a:gdLst/>
              <a:ahLst/>
              <a:cxnLst/>
              <a:rect l="l" t="t" r="r" b="b"/>
              <a:pathLst>
                <a:path w="5575" h="2476" extrusionOk="0">
                  <a:moveTo>
                    <a:pt x="1735" y="1"/>
                  </a:moveTo>
                  <a:cubicBezTo>
                    <a:pt x="1154" y="1"/>
                    <a:pt x="564" y="122"/>
                    <a:pt x="0" y="377"/>
                  </a:cubicBezTo>
                  <a:lnTo>
                    <a:pt x="5575" y="2476"/>
                  </a:lnTo>
                  <a:cubicBezTo>
                    <a:pt x="4869" y="920"/>
                    <a:pt x="3337" y="1"/>
                    <a:pt x="1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6"/>
            <p:cNvSpPr/>
            <p:nvPr/>
          </p:nvSpPr>
          <p:spPr>
            <a:xfrm>
              <a:off x="1671800" y="3363925"/>
              <a:ext cx="177725" cy="94575"/>
            </a:xfrm>
            <a:custGeom>
              <a:avLst/>
              <a:gdLst/>
              <a:ahLst/>
              <a:cxnLst/>
              <a:rect l="l" t="t" r="r" b="b"/>
              <a:pathLst>
                <a:path w="7109" h="3783" extrusionOk="0">
                  <a:moveTo>
                    <a:pt x="2476" y="1"/>
                  </a:moveTo>
                  <a:cubicBezTo>
                    <a:pt x="1805" y="1"/>
                    <a:pt x="1124" y="140"/>
                    <a:pt x="474" y="434"/>
                  </a:cubicBezTo>
                  <a:cubicBezTo>
                    <a:pt x="144" y="585"/>
                    <a:pt x="0" y="971"/>
                    <a:pt x="148" y="1301"/>
                  </a:cubicBezTo>
                  <a:cubicBezTo>
                    <a:pt x="259" y="1543"/>
                    <a:pt x="496" y="1685"/>
                    <a:pt x="745" y="1685"/>
                  </a:cubicBezTo>
                  <a:cubicBezTo>
                    <a:pt x="835" y="1685"/>
                    <a:pt x="927" y="1667"/>
                    <a:pt x="1015" y="1627"/>
                  </a:cubicBezTo>
                  <a:cubicBezTo>
                    <a:pt x="1491" y="1413"/>
                    <a:pt x="1989" y="1311"/>
                    <a:pt x="2479" y="1311"/>
                  </a:cubicBezTo>
                  <a:cubicBezTo>
                    <a:pt x="3832" y="1311"/>
                    <a:pt x="5124" y="2086"/>
                    <a:pt x="5722" y="3400"/>
                  </a:cubicBezTo>
                  <a:cubicBezTo>
                    <a:pt x="5827" y="3632"/>
                    <a:pt x="6063" y="3783"/>
                    <a:pt x="6319" y="3783"/>
                  </a:cubicBezTo>
                  <a:cubicBezTo>
                    <a:pt x="6793" y="3783"/>
                    <a:pt x="7109" y="3291"/>
                    <a:pt x="6916" y="2859"/>
                  </a:cubicBezTo>
                  <a:cubicBezTo>
                    <a:pt x="6099" y="1063"/>
                    <a:pt x="4328" y="1"/>
                    <a:pt x="2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6"/>
            <p:cNvSpPr/>
            <p:nvPr/>
          </p:nvSpPr>
          <p:spPr>
            <a:xfrm>
              <a:off x="1751400" y="3667325"/>
              <a:ext cx="184125" cy="78150"/>
            </a:xfrm>
            <a:custGeom>
              <a:avLst/>
              <a:gdLst/>
              <a:ahLst/>
              <a:cxnLst/>
              <a:rect l="l" t="t" r="r" b="b"/>
              <a:pathLst>
                <a:path w="7365" h="3126" extrusionOk="0">
                  <a:moveTo>
                    <a:pt x="6621" y="0"/>
                  </a:moveTo>
                  <a:cubicBezTo>
                    <a:pt x="6413" y="0"/>
                    <a:pt x="6209" y="100"/>
                    <a:pt x="6083" y="282"/>
                  </a:cubicBezTo>
                  <a:cubicBezTo>
                    <a:pt x="5390" y="1282"/>
                    <a:pt x="4279" y="1818"/>
                    <a:pt x="3149" y="1818"/>
                  </a:cubicBezTo>
                  <a:cubicBezTo>
                    <a:pt x="2453" y="1818"/>
                    <a:pt x="1750" y="1615"/>
                    <a:pt x="1134" y="1191"/>
                  </a:cubicBezTo>
                  <a:cubicBezTo>
                    <a:pt x="1023" y="1113"/>
                    <a:pt x="893" y="1075"/>
                    <a:pt x="762" y="1075"/>
                  </a:cubicBezTo>
                  <a:cubicBezTo>
                    <a:pt x="646" y="1075"/>
                    <a:pt x="529" y="1105"/>
                    <a:pt x="425" y="1167"/>
                  </a:cubicBezTo>
                  <a:cubicBezTo>
                    <a:pt x="18" y="1412"/>
                    <a:pt x="0" y="1995"/>
                    <a:pt x="390" y="2265"/>
                  </a:cubicBezTo>
                  <a:cubicBezTo>
                    <a:pt x="1235" y="2846"/>
                    <a:pt x="2197" y="3125"/>
                    <a:pt x="3150" y="3125"/>
                  </a:cubicBezTo>
                  <a:cubicBezTo>
                    <a:pt x="4695" y="3125"/>
                    <a:pt x="6213" y="2392"/>
                    <a:pt x="7158" y="1026"/>
                  </a:cubicBezTo>
                  <a:cubicBezTo>
                    <a:pt x="7365" y="731"/>
                    <a:pt x="7291" y="321"/>
                    <a:pt x="6993" y="117"/>
                  </a:cubicBezTo>
                  <a:cubicBezTo>
                    <a:pt x="6879" y="38"/>
                    <a:pt x="6749" y="0"/>
                    <a:pt x="6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6"/>
            <p:cNvSpPr/>
            <p:nvPr/>
          </p:nvSpPr>
          <p:spPr>
            <a:xfrm>
              <a:off x="1781850" y="3779475"/>
              <a:ext cx="183775" cy="77875"/>
            </a:xfrm>
            <a:custGeom>
              <a:avLst/>
              <a:gdLst/>
              <a:ahLst/>
              <a:cxnLst/>
              <a:rect l="l" t="t" r="r" b="b"/>
              <a:pathLst>
                <a:path w="7351" h="3115" extrusionOk="0">
                  <a:moveTo>
                    <a:pt x="6610" y="1"/>
                  </a:moveTo>
                  <a:cubicBezTo>
                    <a:pt x="6406" y="1"/>
                    <a:pt x="6207" y="95"/>
                    <a:pt x="6080" y="272"/>
                  </a:cubicBezTo>
                  <a:cubicBezTo>
                    <a:pt x="5388" y="1270"/>
                    <a:pt x="4277" y="1806"/>
                    <a:pt x="3148" y="1806"/>
                  </a:cubicBezTo>
                  <a:cubicBezTo>
                    <a:pt x="2452" y="1806"/>
                    <a:pt x="1748" y="1602"/>
                    <a:pt x="1131" y="1177"/>
                  </a:cubicBezTo>
                  <a:cubicBezTo>
                    <a:pt x="1019" y="1101"/>
                    <a:pt x="889" y="1063"/>
                    <a:pt x="759" y="1063"/>
                  </a:cubicBezTo>
                  <a:cubicBezTo>
                    <a:pt x="642" y="1063"/>
                    <a:pt x="526" y="1093"/>
                    <a:pt x="421" y="1156"/>
                  </a:cubicBezTo>
                  <a:cubicBezTo>
                    <a:pt x="18" y="1402"/>
                    <a:pt x="0" y="1985"/>
                    <a:pt x="386" y="2255"/>
                  </a:cubicBezTo>
                  <a:cubicBezTo>
                    <a:pt x="1231" y="2836"/>
                    <a:pt x="2194" y="3115"/>
                    <a:pt x="3147" y="3115"/>
                  </a:cubicBezTo>
                  <a:cubicBezTo>
                    <a:pt x="4692" y="3115"/>
                    <a:pt x="6211" y="2382"/>
                    <a:pt x="7158" y="1016"/>
                  </a:cubicBezTo>
                  <a:cubicBezTo>
                    <a:pt x="7351" y="718"/>
                    <a:pt x="7274" y="317"/>
                    <a:pt x="6982" y="117"/>
                  </a:cubicBezTo>
                  <a:cubicBezTo>
                    <a:pt x="6868" y="38"/>
                    <a:pt x="6738" y="1"/>
                    <a:pt x="6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6"/>
            <p:cNvSpPr/>
            <p:nvPr/>
          </p:nvSpPr>
          <p:spPr>
            <a:xfrm>
              <a:off x="2044325" y="3685475"/>
              <a:ext cx="155100" cy="125500"/>
            </a:xfrm>
            <a:custGeom>
              <a:avLst/>
              <a:gdLst/>
              <a:ahLst/>
              <a:cxnLst/>
              <a:rect l="l" t="t" r="r" b="b"/>
              <a:pathLst>
                <a:path w="6204" h="5020" extrusionOk="0">
                  <a:moveTo>
                    <a:pt x="5500" y="0"/>
                  </a:moveTo>
                  <a:cubicBezTo>
                    <a:pt x="5169" y="0"/>
                    <a:pt x="4884" y="251"/>
                    <a:pt x="4852" y="588"/>
                  </a:cubicBezTo>
                  <a:cubicBezTo>
                    <a:pt x="4628" y="2390"/>
                    <a:pt x="3095" y="3711"/>
                    <a:pt x="1325" y="3711"/>
                  </a:cubicBezTo>
                  <a:cubicBezTo>
                    <a:pt x="1181" y="3711"/>
                    <a:pt x="1035" y="3702"/>
                    <a:pt x="889" y="3684"/>
                  </a:cubicBezTo>
                  <a:cubicBezTo>
                    <a:pt x="861" y="3681"/>
                    <a:pt x="834" y="3679"/>
                    <a:pt x="807" y="3679"/>
                  </a:cubicBezTo>
                  <a:cubicBezTo>
                    <a:pt x="581" y="3679"/>
                    <a:pt x="369" y="3795"/>
                    <a:pt x="250" y="3993"/>
                  </a:cubicBezTo>
                  <a:cubicBezTo>
                    <a:pt x="1" y="4400"/>
                    <a:pt x="257" y="4927"/>
                    <a:pt x="727" y="4983"/>
                  </a:cubicBezTo>
                  <a:cubicBezTo>
                    <a:pt x="928" y="5008"/>
                    <a:pt x="1128" y="5020"/>
                    <a:pt x="1325" y="5020"/>
                  </a:cubicBezTo>
                  <a:cubicBezTo>
                    <a:pt x="3748" y="5020"/>
                    <a:pt x="5845" y="3213"/>
                    <a:pt x="6151" y="750"/>
                  </a:cubicBezTo>
                  <a:cubicBezTo>
                    <a:pt x="6203" y="384"/>
                    <a:pt x="5947" y="51"/>
                    <a:pt x="5582" y="5"/>
                  </a:cubicBezTo>
                  <a:cubicBezTo>
                    <a:pt x="5554" y="2"/>
                    <a:pt x="5527" y="0"/>
                    <a:pt x="5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6"/>
            <p:cNvSpPr/>
            <p:nvPr/>
          </p:nvSpPr>
          <p:spPr>
            <a:xfrm>
              <a:off x="1874950" y="2997050"/>
              <a:ext cx="148950" cy="30825"/>
            </a:xfrm>
            <a:custGeom>
              <a:avLst/>
              <a:gdLst/>
              <a:ahLst/>
              <a:cxnLst/>
              <a:rect l="l" t="t" r="r" b="b"/>
              <a:pathLst>
                <a:path w="5958" h="1233" extrusionOk="0">
                  <a:moveTo>
                    <a:pt x="1" y="1"/>
                  </a:moveTo>
                  <a:cubicBezTo>
                    <a:pt x="824" y="822"/>
                    <a:pt x="1901" y="1233"/>
                    <a:pt x="2979" y="1233"/>
                  </a:cubicBezTo>
                  <a:cubicBezTo>
                    <a:pt x="4057" y="1233"/>
                    <a:pt x="5134" y="822"/>
                    <a:pt x="5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6"/>
            <p:cNvSpPr/>
            <p:nvPr/>
          </p:nvSpPr>
          <p:spPr>
            <a:xfrm>
              <a:off x="1856975" y="2980650"/>
              <a:ext cx="184575" cy="63650"/>
            </a:xfrm>
            <a:custGeom>
              <a:avLst/>
              <a:gdLst/>
              <a:ahLst/>
              <a:cxnLst/>
              <a:rect l="l" t="t" r="r" b="b"/>
              <a:pathLst>
                <a:path w="7383" h="2546" extrusionOk="0">
                  <a:moveTo>
                    <a:pt x="720" y="1"/>
                  </a:moveTo>
                  <a:cubicBezTo>
                    <a:pt x="552" y="1"/>
                    <a:pt x="384" y="65"/>
                    <a:pt x="256" y="193"/>
                  </a:cubicBezTo>
                  <a:cubicBezTo>
                    <a:pt x="0" y="449"/>
                    <a:pt x="0" y="864"/>
                    <a:pt x="256" y="1120"/>
                  </a:cubicBezTo>
                  <a:cubicBezTo>
                    <a:pt x="1166" y="2029"/>
                    <a:pt x="2396" y="2545"/>
                    <a:pt x="3683" y="2545"/>
                  </a:cubicBezTo>
                  <a:cubicBezTo>
                    <a:pt x="3688" y="2545"/>
                    <a:pt x="3692" y="2545"/>
                    <a:pt x="3696" y="2545"/>
                  </a:cubicBezTo>
                  <a:cubicBezTo>
                    <a:pt x="3701" y="2545"/>
                    <a:pt x="3705" y="2545"/>
                    <a:pt x="3710" y="2545"/>
                  </a:cubicBezTo>
                  <a:cubicBezTo>
                    <a:pt x="4997" y="2545"/>
                    <a:pt x="6230" y="2033"/>
                    <a:pt x="7136" y="1120"/>
                  </a:cubicBezTo>
                  <a:cubicBezTo>
                    <a:pt x="7382" y="860"/>
                    <a:pt x="7379" y="456"/>
                    <a:pt x="7126" y="204"/>
                  </a:cubicBezTo>
                  <a:cubicBezTo>
                    <a:pt x="7000" y="76"/>
                    <a:pt x="6833" y="11"/>
                    <a:pt x="6665" y="11"/>
                  </a:cubicBezTo>
                  <a:cubicBezTo>
                    <a:pt x="6503" y="11"/>
                    <a:pt x="6340" y="72"/>
                    <a:pt x="6213" y="193"/>
                  </a:cubicBezTo>
                  <a:cubicBezTo>
                    <a:pt x="5518" y="888"/>
                    <a:pt x="4607" y="1236"/>
                    <a:pt x="3697" y="1236"/>
                  </a:cubicBezTo>
                  <a:cubicBezTo>
                    <a:pt x="2786" y="1236"/>
                    <a:pt x="1876" y="888"/>
                    <a:pt x="1183" y="193"/>
                  </a:cubicBezTo>
                  <a:cubicBezTo>
                    <a:pt x="1055" y="65"/>
                    <a:pt x="887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6"/>
            <p:cNvSpPr/>
            <p:nvPr/>
          </p:nvSpPr>
          <p:spPr>
            <a:xfrm>
              <a:off x="1247750" y="3266725"/>
              <a:ext cx="105325" cy="105350"/>
            </a:xfrm>
            <a:custGeom>
              <a:avLst/>
              <a:gdLst/>
              <a:ahLst/>
              <a:cxnLst/>
              <a:rect l="l" t="t" r="r" b="b"/>
              <a:pathLst>
                <a:path w="4213" h="4214" extrusionOk="0">
                  <a:moveTo>
                    <a:pt x="0" y="1"/>
                  </a:moveTo>
                  <a:cubicBezTo>
                    <a:pt x="0" y="2325"/>
                    <a:pt x="1889" y="4213"/>
                    <a:pt x="4213" y="42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6"/>
            <p:cNvSpPr/>
            <p:nvPr/>
          </p:nvSpPr>
          <p:spPr>
            <a:xfrm>
              <a:off x="1231425" y="3250325"/>
              <a:ext cx="137625" cy="138050"/>
            </a:xfrm>
            <a:custGeom>
              <a:avLst/>
              <a:gdLst/>
              <a:ahLst/>
              <a:cxnLst/>
              <a:rect l="l" t="t" r="r" b="b"/>
              <a:pathLst>
                <a:path w="5505" h="5522" extrusionOk="0">
                  <a:moveTo>
                    <a:pt x="657" y="0"/>
                  </a:moveTo>
                  <a:cubicBezTo>
                    <a:pt x="295" y="0"/>
                    <a:pt x="0" y="295"/>
                    <a:pt x="0" y="657"/>
                  </a:cubicBezTo>
                  <a:cubicBezTo>
                    <a:pt x="4" y="3342"/>
                    <a:pt x="2180" y="5518"/>
                    <a:pt x="4866" y="5522"/>
                  </a:cubicBezTo>
                  <a:cubicBezTo>
                    <a:pt x="5220" y="5511"/>
                    <a:pt x="5505" y="5220"/>
                    <a:pt x="5505" y="4866"/>
                  </a:cubicBezTo>
                  <a:cubicBezTo>
                    <a:pt x="5505" y="4511"/>
                    <a:pt x="5220" y="4220"/>
                    <a:pt x="4866" y="4213"/>
                  </a:cubicBezTo>
                  <a:cubicBezTo>
                    <a:pt x="2904" y="4209"/>
                    <a:pt x="1313" y="2619"/>
                    <a:pt x="1310" y="657"/>
                  </a:cubicBezTo>
                  <a:cubicBezTo>
                    <a:pt x="1310" y="295"/>
                    <a:pt x="1018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6"/>
            <p:cNvSpPr/>
            <p:nvPr/>
          </p:nvSpPr>
          <p:spPr>
            <a:xfrm>
              <a:off x="2039225" y="3224950"/>
              <a:ext cx="251025" cy="125525"/>
            </a:xfrm>
            <a:custGeom>
              <a:avLst/>
              <a:gdLst/>
              <a:ahLst/>
              <a:cxnLst/>
              <a:rect l="l" t="t" r="r" b="b"/>
              <a:pathLst>
                <a:path w="10041" h="5021" extrusionOk="0">
                  <a:moveTo>
                    <a:pt x="5021" y="1"/>
                  </a:moveTo>
                  <a:cubicBezTo>
                    <a:pt x="2251" y="1"/>
                    <a:pt x="1" y="2247"/>
                    <a:pt x="1" y="5021"/>
                  </a:cubicBezTo>
                  <a:lnTo>
                    <a:pt x="10040" y="5021"/>
                  </a:lnTo>
                  <a:cubicBezTo>
                    <a:pt x="10040" y="2247"/>
                    <a:pt x="7794" y="1"/>
                    <a:pt x="50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6"/>
            <p:cNvSpPr/>
            <p:nvPr/>
          </p:nvSpPr>
          <p:spPr>
            <a:xfrm>
              <a:off x="2022650" y="3208625"/>
              <a:ext cx="284000" cy="158600"/>
            </a:xfrm>
            <a:custGeom>
              <a:avLst/>
              <a:gdLst/>
              <a:ahLst/>
              <a:cxnLst/>
              <a:rect l="l" t="t" r="r" b="b"/>
              <a:pathLst>
                <a:path w="11360" h="6344" extrusionOk="0">
                  <a:moveTo>
                    <a:pt x="5684" y="1"/>
                  </a:moveTo>
                  <a:cubicBezTo>
                    <a:pt x="2552" y="1"/>
                    <a:pt x="11" y="2539"/>
                    <a:pt x="11" y="5674"/>
                  </a:cubicBezTo>
                  <a:cubicBezTo>
                    <a:pt x="0" y="6042"/>
                    <a:pt x="299" y="6344"/>
                    <a:pt x="664" y="6344"/>
                  </a:cubicBezTo>
                  <a:cubicBezTo>
                    <a:pt x="1033" y="6344"/>
                    <a:pt x="1331" y="6042"/>
                    <a:pt x="1320" y="5674"/>
                  </a:cubicBezTo>
                  <a:cubicBezTo>
                    <a:pt x="1320" y="3262"/>
                    <a:pt x="3276" y="1310"/>
                    <a:pt x="5684" y="1310"/>
                  </a:cubicBezTo>
                  <a:cubicBezTo>
                    <a:pt x="8095" y="1310"/>
                    <a:pt x="10051" y="3262"/>
                    <a:pt x="10051" y="5674"/>
                  </a:cubicBezTo>
                  <a:cubicBezTo>
                    <a:pt x="10051" y="6035"/>
                    <a:pt x="10342" y="6330"/>
                    <a:pt x="10703" y="6330"/>
                  </a:cubicBezTo>
                  <a:cubicBezTo>
                    <a:pt x="11065" y="6326"/>
                    <a:pt x="11360" y="6035"/>
                    <a:pt x="11360" y="5674"/>
                  </a:cubicBezTo>
                  <a:cubicBezTo>
                    <a:pt x="11360" y="2539"/>
                    <a:pt x="8818" y="1"/>
                    <a:pt x="5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6"/>
            <p:cNvSpPr/>
            <p:nvPr/>
          </p:nvSpPr>
          <p:spPr>
            <a:xfrm>
              <a:off x="1082325" y="3080500"/>
              <a:ext cx="162725" cy="82000"/>
            </a:xfrm>
            <a:custGeom>
              <a:avLst/>
              <a:gdLst/>
              <a:ahLst/>
              <a:cxnLst/>
              <a:rect l="l" t="t" r="r" b="b"/>
              <a:pathLst>
                <a:path w="6509" h="3280" extrusionOk="0">
                  <a:moveTo>
                    <a:pt x="29" y="1"/>
                  </a:moveTo>
                  <a:cubicBezTo>
                    <a:pt x="0" y="1802"/>
                    <a:pt x="1450" y="3279"/>
                    <a:pt x="3255" y="3279"/>
                  </a:cubicBezTo>
                  <a:cubicBezTo>
                    <a:pt x="5055" y="3279"/>
                    <a:pt x="6509" y="1802"/>
                    <a:pt x="6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6"/>
            <p:cNvSpPr/>
            <p:nvPr/>
          </p:nvSpPr>
          <p:spPr>
            <a:xfrm>
              <a:off x="1066700" y="3064525"/>
              <a:ext cx="193975" cy="112975"/>
            </a:xfrm>
            <a:custGeom>
              <a:avLst/>
              <a:gdLst/>
              <a:ahLst/>
              <a:cxnLst/>
              <a:rect l="l" t="t" r="r" b="b"/>
              <a:pathLst>
                <a:path w="7759" h="4519" extrusionOk="0">
                  <a:moveTo>
                    <a:pt x="654" y="1"/>
                  </a:moveTo>
                  <a:cubicBezTo>
                    <a:pt x="299" y="1"/>
                    <a:pt x="8" y="285"/>
                    <a:pt x="1" y="640"/>
                  </a:cubicBezTo>
                  <a:cubicBezTo>
                    <a:pt x="1" y="2781"/>
                    <a:pt x="1738" y="4515"/>
                    <a:pt x="3880" y="4519"/>
                  </a:cubicBezTo>
                  <a:cubicBezTo>
                    <a:pt x="6021" y="4519"/>
                    <a:pt x="7758" y="2781"/>
                    <a:pt x="7758" y="640"/>
                  </a:cubicBezTo>
                  <a:cubicBezTo>
                    <a:pt x="7751" y="285"/>
                    <a:pt x="7460" y="1"/>
                    <a:pt x="7106" y="1"/>
                  </a:cubicBezTo>
                  <a:cubicBezTo>
                    <a:pt x="6751" y="1"/>
                    <a:pt x="6460" y="285"/>
                    <a:pt x="6449" y="640"/>
                  </a:cubicBezTo>
                  <a:cubicBezTo>
                    <a:pt x="6449" y="2058"/>
                    <a:pt x="5298" y="3209"/>
                    <a:pt x="3880" y="3209"/>
                  </a:cubicBezTo>
                  <a:cubicBezTo>
                    <a:pt x="2461" y="3209"/>
                    <a:pt x="1310" y="2058"/>
                    <a:pt x="1310" y="640"/>
                  </a:cubicBezTo>
                  <a:cubicBezTo>
                    <a:pt x="1299" y="285"/>
                    <a:pt x="1008" y="1"/>
                    <a:pt x="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6"/>
            <p:cNvSpPr/>
            <p:nvPr/>
          </p:nvSpPr>
          <p:spPr>
            <a:xfrm>
              <a:off x="1244325" y="3010575"/>
              <a:ext cx="161225" cy="80675"/>
            </a:xfrm>
            <a:custGeom>
              <a:avLst/>
              <a:gdLst/>
              <a:ahLst/>
              <a:cxnLst/>
              <a:rect l="l" t="t" r="r" b="b"/>
              <a:pathLst>
                <a:path w="6449" h="3227" extrusionOk="0">
                  <a:moveTo>
                    <a:pt x="3223" y="0"/>
                  </a:moveTo>
                  <a:cubicBezTo>
                    <a:pt x="1443" y="0"/>
                    <a:pt x="1" y="1443"/>
                    <a:pt x="1" y="3226"/>
                  </a:cubicBezTo>
                  <a:lnTo>
                    <a:pt x="6449" y="3226"/>
                  </a:lnTo>
                  <a:cubicBezTo>
                    <a:pt x="6449" y="1443"/>
                    <a:pt x="5006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6"/>
            <p:cNvSpPr/>
            <p:nvPr/>
          </p:nvSpPr>
          <p:spPr>
            <a:xfrm>
              <a:off x="1227650" y="2994150"/>
              <a:ext cx="194325" cy="113850"/>
            </a:xfrm>
            <a:custGeom>
              <a:avLst/>
              <a:gdLst/>
              <a:ahLst/>
              <a:cxnLst/>
              <a:rect l="l" t="t" r="r" b="b"/>
              <a:pathLst>
                <a:path w="7773" h="4554" extrusionOk="0">
                  <a:moveTo>
                    <a:pt x="3890" y="1"/>
                  </a:moveTo>
                  <a:cubicBezTo>
                    <a:pt x="1749" y="1"/>
                    <a:pt x="11" y="1738"/>
                    <a:pt x="11" y="3883"/>
                  </a:cubicBezTo>
                  <a:cubicBezTo>
                    <a:pt x="1" y="4248"/>
                    <a:pt x="299" y="4554"/>
                    <a:pt x="668" y="4554"/>
                  </a:cubicBezTo>
                  <a:cubicBezTo>
                    <a:pt x="1033" y="4554"/>
                    <a:pt x="1331" y="4248"/>
                    <a:pt x="1320" y="3883"/>
                  </a:cubicBezTo>
                  <a:cubicBezTo>
                    <a:pt x="1320" y="2461"/>
                    <a:pt x="2472" y="1310"/>
                    <a:pt x="3890" y="1310"/>
                  </a:cubicBezTo>
                  <a:cubicBezTo>
                    <a:pt x="5312" y="1310"/>
                    <a:pt x="6463" y="2461"/>
                    <a:pt x="6463" y="3883"/>
                  </a:cubicBezTo>
                  <a:cubicBezTo>
                    <a:pt x="6460" y="4245"/>
                    <a:pt x="6754" y="4539"/>
                    <a:pt x="7116" y="4539"/>
                  </a:cubicBezTo>
                  <a:cubicBezTo>
                    <a:pt x="7478" y="4539"/>
                    <a:pt x="7772" y="4245"/>
                    <a:pt x="7772" y="3883"/>
                  </a:cubicBezTo>
                  <a:cubicBezTo>
                    <a:pt x="7772" y="1738"/>
                    <a:pt x="6035" y="1"/>
                    <a:pt x="3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6"/>
            <p:cNvSpPr/>
            <p:nvPr/>
          </p:nvSpPr>
          <p:spPr>
            <a:xfrm>
              <a:off x="2279350" y="3173350"/>
              <a:ext cx="103225" cy="103225"/>
            </a:xfrm>
            <a:custGeom>
              <a:avLst/>
              <a:gdLst/>
              <a:ahLst/>
              <a:cxnLst/>
              <a:rect l="l" t="t" r="r" b="b"/>
              <a:pathLst>
                <a:path w="4129" h="4129" extrusionOk="0">
                  <a:moveTo>
                    <a:pt x="4128" y="1"/>
                  </a:moveTo>
                  <a:lnTo>
                    <a:pt x="0" y="4129"/>
                  </a:lnTo>
                  <a:cubicBezTo>
                    <a:pt x="2278" y="4129"/>
                    <a:pt x="4128" y="2282"/>
                    <a:pt x="4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263375" y="3157475"/>
              <a:ext cx="135525" cy="135525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4767" y="0"/>
                  </a:moveTo>
                  <a:cubicBezTo>
                    <a:pt x="4413" y="0"/>
                    <a:pt x="4121" y="281"/>
                    <a:pt x="4111" y="636"/>
                  </a:cubicBezTo>
                  <a:cubicBezTo>
                    <a:pt x="4111" y="2552"/>
                    <a:pt x="2556" y="4107"/>
                    <a:pt x="639" y="4111"/>
                  </a:cubicBezTo>
                  <a:cubicBezTo>
                    <a:pt x="285" y="4118"/>
                    <a:pt x="0" y="4409"/>
                    <a:pt x="0" y="4764"/>
                  </a:cubicBezTo>
                  <a:cubicBezTo>
                    <a:pt x="0" y="5118"/>
                    <a:pt x="285" y="5410"/>
                    <a:pt x="639" y="5420"/>
                  </a:cubicBezTo>
                  <a:cubicBezTo>
                    <a:pt x="3279" y="5417"/>
                    <a:pt x="5417" y="3275"/>
                    <a:pt x="5420" y="636"/>
                  </a:cubicBezTo>
                  <a:cubicBezTo>
                    <a:pt x="5413" y="281"/>
                    <a:pt x="5122" y="0"/>
                    <a:pt x="4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46"/>
          <p:cNvGrpSpPr/>
          <p:nvPr/>
        </p:nvGrpSpPr>
        <p:grpSpPr>
          <a:xfrm>
            <a:off x="2958352" y="3386241"/>
            <a:ext cx="1246110" cy="1666685"/>
            <a:chOff x="2703912" y="2727826"/>
            <a:chExt cx="1490741" cy="2201393"/>
          </a:xfrm>
        </p:grpSpPr>
        <p:grpSp>
          <p:nvGrpSpPr>
            <p:cNvPr id="462" name="Google Shape;462;p46"/>
            <p:cNvGrpSpPr/>
            <p:nvPr/>
          </p:nvGrpSpPr>
          <p:grpSpPr>
            <a:xfrm>
              <a:off x="2703912" y="2727826"/>
              <a:ext cx="1490741" cy="2201393"/>
              <a:chOff x="5564725" y="1543350"/>
              <a:chExt cx="1392825" cy="2056800"/>
            </a:xfrm>
          </p:grpSpPr>
          <p:sp>
            <p:nvSpPr>
              <p:cNvPr id="463" name="Google Shape;463;p46"/>
              <p:cNvSpPr/>
              <p:nvPr/>
            </p:nvSpPr>
            <p:spPr>
              <a:xfrm>
                <a:off x="5564725" y="1588450"/>
                <a:ext cx="1392825" cy="2011700"/>
              </a:xfrm>
              <a:custGeom>
                <a:avLst/>
                <a:gdLst/>
                <a:ahLst/>
                <a:cxnLst/>
                <a:rect l="l" t="t" r="r" b="b"/>
                <a:pathLst>
                  <a:path w="55713" h="80468" extrusionOk="0">
                    <a:moveTo>
                      <a:pt x="27667" y="1"/>
                    </a:moveTo>
                    <a:cubicBezTo>
                      <a:pt x="27641" y="1"/>
                      <a:pt x="27615" y="1"/>
                      <a:pt x="27588" y="1"/>
                    </a:cubicBezTo>
                    <a:cubicBezTo>
                      <a:pt x="14765" y="57"/>
                      <a:pt x="10672" y="5529"/>
                      <a:pt x="9191" y="9475"/>
                    </a:cubicBezTo>
                    <a:cubicBezTo>
                      <a:pt x="7713" y="13417"/>
                      <a:pt x="5642" y="24169"/>
                      <a:pt x="5642" y="24169"/>
                    </a:cubicBezTo>
                    <a:lnTo>
                      <a:pt x="10669" y="24169"/>
                    </a:lnTo>
                    <a:cubicBezTo>
                      <a:pt x="10669" y="24169"/>
                      <a:pt x="10360" y="34665"/>
                      <a:pt x="11083" y="35493"/>
                    </a:cubicBezTo>
                    <a:cubicBezTo>
                      <a:pt x="11683" y="36177"/>
                      <a:pt x="14150" y="36278"/>
                      <a:pt x="16535" y="36278"/>
                    </a:cubicBezTo>
                    <a:cubicBezTo>
                      <a:pt x="17532" y="36278"/>
                      <a:pt x="18515" y="36260"/>
                      <a:pt x="19340" y="36260"/>
                    </a:cubicBezTo>
                    <a:cubicBezTo>
                      <a:pt x="20523" y="36260"/>
                      <a:pt x="21384" y="36297"/>
                      <a:pt x="21501" y="36473"/>
                    </a:cubicBezTo>
                    <a:cubicBezTo>
                      <a:pt x="21793" y="36912"/>
                      <a:pt x="22993" y="43406"/>
                      <a:pt x="19574" y="48050"/>
                    </a:cubicBezTo>
                    <a:cubicBezTo>
                      <a:pt x="17875" y="50353"/>
                      <a:pt x="11571" y="50289"/>
                      <a:pt x="6839" y="51827"/>
                    </a:cubicBezTo>
                    <a:cubicBezTo>
                      <a:pt x="1" y="54052"/>
                      <a:pt x="1173" y="77708"/>
                      <a:pt x="1173" y="80468"/>
                    </a:cubicBezTo>
                    <a:lnTo>
                      <a:pt x="55390" y="80324"/>
                    </a:lnTo>
                    <a:cubicBezTo>
                      <a:pt x="55390" y="80324"/>
                      <a:pt x="55713" y="56843"/>
                      <a:pt x="51581" y="53238"/>
                    </a:cubicBezTo>
                    <a:cubicBezTo>
                      <a:pt x="49637" y="51539"/>
                      <a:pt x="36473" y="51827"/>
                      <a:pt x="36196" y="46151"/>
                    </a:cubicBezTo>
                    <a:cubicBezTo>
                      <a:pt x="35978" y="41612"/>
                      <a:pt x="35497" y="37034"/>
                      <a:pt x="40805" y="31927"/>
                    </a:cubicBezTo>
                    <a:cubicBezTo>
                      <a:pt x="48684" y="24342"/>
                      <a:pt x="45018" y="1"/>
                      <a:pt x="27667" y="1"/>
                    </a:cubicBezTo>
                    <a:close/>
                  </a:path>
                </a:pathLst>
              </a:custGeom>
              <a:solidFill>
                <a:srgbClr val="F8DD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6"/>
              <p:cNvSpPr/>
              <p:nvPr/>
            </p:nvSpPr>
            <p:spPr>
              <a:xfrm>
                <a:off x="5865150" y="1543350"/>
                <a:ext cx="957000" cy="950150"/>
              </a:xfrm>
              <a:custGeom>
                <a:avLst/>
                <a:gdLst/>
                <a:ahLst/>
                <a:cxnLst/>
                <a:rect l="l" t="t" r="r" b="b"/>
                <a:pathLst>
                  <a:path w="38280" h="38006" extrusionOk="0">
                    <a:moveTo>
                      <a:pt x="13344" y="0"/>
                    </a:moveTo>
                    <a:cubicBezTo>
                      <a:pt x="11943" y="0"/>
                      <a:pt x="10545" y="128"/>
                      <a:pt x="9172" y="383"/>
                    </a:cubicBezTo>
                    <a:cubicBezTo>
                      <a:pt x="0" y="2085"/>
                      <a:pt x="332" y="5752"/>
                      <a:pt x="1169" y="5752"/>
                    </a:cubicBezTo>
                    <a:cubicBezTo>
                      <a:pt x="1178" y="5752"/>
                      <a:pt x="1187" y="5751"/>
                      <a:pt x="1197" y="5750"/>
                    </a:cubicBezTo>
                    <a:lnTo>
                      <a:pt x="1197" y="5750"/>
                    </a:lnTo>
                    <a:cubicBezTo>
                      <a:pt x="1197" y="5750"/>
                      <a:pt x="909" y="9355"/>
                      <a:pt x="2538" y="12272"/>
                    </a:cubicBezTo>
                    <a:cubicBezTo>
                      <a:pt x="5237" y="17106"/>
                      <a:pt x="14755" y="28226"/>
                      <a:pt x="16140" y="28226"/>
                    </a:cubicBezTo>
                    <a:cubicBezTo>
                      <a:pt x="16174" y="28226"/>
                      <a:pt x="16204" y="28220"/>
                      <a:pt x="16228" y="28206"/>
                    </a:cubicBezTo>
                    <a:cubicBezTo>
                      <a:pt x="16868" y="27840"/>
                      <a:pt x="19022" y="26410"/>
                      <a:pt x="20678" y="26410"/>
                    </a:cubicBezTo>
                    <a:cubicBezTo>
                      <a:pt x="21612" y="26410"/>
                      <a:pt x="22388" y="26864"/>
                      <a:pt x="22645" y="28220"/>
                    </a:cubicBezTo>
                    <a:cubicBezTo>
                      <a:pt x="23134" y="30779"/>
                      <a:pt x="22661" y="33178"/>
                      <a:pt x="19931" y="33178"/>
                    </a:cubicBezTo>
                    <a:cubicBezTo>
                      <a:pt x="19466" y="33178"/>
                      <a:pt x="18936" y="33109"/>
                      <a:pt x="18334" y="32959"/>
                    </a:cubicBezTo>
                    <a:lnTo>
                      <a:pt x="18334" y="32959"/>
                    </a:lnTo>
                    <a:cubicBezTo>
                      <a:pt x="18334" y="32959"/>
                      <a:pt x="22713" y="38005"/>
                      <a:pt x="25157" y="38005"/>
                    </a:cubicBezTo>
                    <a:cubicBezTo>
                      <a:pt x="25287" y="38005"/>
                      <a:pt x="25412" y="37991"/>
                      <a:pt x="25530" y="37961"/>
                    </a:cubicBezTo>
                    <a:cubicBezTo>
                      <a:pt x="27864" y="37361"/>
                      <a:pt x="38280" y="23249"/>
                      <a:pt x="33569" y="12982"/>
                    </a:cubicBezTo>
                    <a:cubicBezTo>
                      <a:pt x="29556" y="4238"/>
                      <a:pt x="21403" y="0"/>
                      <a:pt x="133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6"/>
              <p:cNvSpPr/>
              <p:nvPr/>
            </p:nvSpPr>
            <p:spPr>
              <a:xfrm>
                <a:off x="5688025" y="1573450"/>
                <a:ext cx="3229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5464" extrusionOk="0">
                    <a:moveTo>
                      <a:pt x="12919" y="0"/>
                    </a:moveTo>
                    <a:cubicBezTo>
                      <a:pt x="12919" y="0"/>
                      <a:pt x="1" y="1355"/>
                      <a:pt x="2725" y="15463"/>
                    </a:cubicBezTo>
                    <a:lnTo>
                      <a:pt x="2725" y="15463"/>
                    </a:lnTo>
                    <a:cubicBezTo>
                      <a:pt x="2725" y="15463"/>
                      <a:pt x="5428" y="4897"/>
                      <a:pt x="12919" y="3416"/>
                    </a:cubicBezTo>
                    <a:lnTo>
                      <a:pt x="129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6"/>
              <p:cNvSpPr/>
              <p:nvPr/>
            </p:nvSpPr>
            <p:spPr>
              <a:xfrm>
                <a:off x="6002550" y="1607400"/>
                <a:ext cx="662100" cy="523800"/>
              </a:xfrm>
              <a:custGeom>
                <a:avLst/>
                <a:gdLst/>
                <a:ahLst/>
                <a:cxnLst/>
                <a:rect l="l" t="t" r="r" b="b"/>
                <a:pathLst>
                  <a:path w="26484" h="20952" extrusionOk="0">
                    <a:moveTo>
                      <a:pt x="12011" y="0"/>
                    </a:moveTo>
                    <a:cubicBezTo>
                      <a:pt x="9588" y="0"/>
                      <a:pt x="7825" y="580"/>
                      <a:pt x="7825" y="580"/>
                    </a:cubicBezTo>
                    <a:cubicBezTo>
                      <a:pt x="2451" y="1746"/>
                      <a:pt x="1" y="11178"/>
                      <a:pt x="7945" y="14488"/>
                    </a:cubicBezTo>
                    <a:cubicBezTo>
                      <a:pt x="12519" y="16391"/>
                      <a:pt x="9952" y="20719"/>
                      <a:pt x="16489" y="20947"/>
                    </a:cubicBezTo>
                    <a:cubicBezTo>
                      <a:pt x="16570" y="20950"/>
                      <a:pt x="16651" y="20951"/>
                      <a:pt x="16731" y="20951"/>
                    </a:cubicBezTo>
                    <a:cubicBezTo>
                      <a:pt x="23057" y="20951"/>
                      <a:pt x="26484" y="12274"/>
                      <a:pt x="22695" y="5979"/>
                    </a:cubicBezTo>
                    <a:cubicBezTo>
                      <a:pt x="19730" y="1051"/>
                      <a:pt x="15273" y="0"/>
                      <a:pt x="12011" y="0"/>
                    </a:cubicBezTo>
                    <a:close/>
                  </a:path>
                </a:pathLst>
              </a:custGeom>
              <a:solidFill>
                <a:srgbClr val="FEFF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46"/>
            <p:cNvGrpSpPr/>
            <p:nvPr/>
          </p:nvGrpSpPr>
          <p:grpSpPr>
            <a:xfrm>
              <a:off x="3399125" y="2877050"/>
              <a:ext cx="279677" cy="299274"/>
              <a:chOff x="3399125" y="2877050"/>
              <a:chExt cx="279677" cy="299274"/>
            </a:xfrm>
          </p:grpSpPr>
          <p:sp>
            <p:nvSpPr>
              <p:cNvPr id="468" name="Google Shape;468;p46"/>
              <p:cNvSpPr/>
              <p:nvPr/>
            </p:nvSpPr>
            <p:spPr>
              <a:xfrm>
                <a:off x="3421362" y="2877050"/>
                <a:ext cx="257440" cy="178088"/>
              </a:xfrm>
              <a:custGeom>
                <a:avLst/>
                <a:gdLst/>
                <a:ahLst/>
                <a:cxnLst/>
                <a:rect l="l" t="t" r="r" b="b"/>
                <a:pathLst>
                  <a:path w="16335" h="11300" extrusionOk="0">
                    <a:moveTo>
                      <a:pt x="7863" y="1"/>
                    </a:moveTo>
                    <a:cubicBezTo>
                      <a:pt x="6751" y="1"/>
                      <a:pt x="5808" y="841"/>
                      <a:pt x="5691" y="1957"/>
                    </a:cubicBezTo>
                    <a:cubicBezTo>
                      <a:pt x="5441" y="1866"/>
                      <a:pt x="5189" y="1823"/>
                      <a:pt x="4942" y="1823"/>
                    </a:cubicBezTo>
                    <a:cubicBezTo>
                      <a:pt x="3784" y="1823"/>
                      <a:pt x="2761" y="2764"/>
                      <a:pt x="2763" y="4014"/>
                    </a:cubicBezTo>
                    <a:lnTo>
                      <a:pt x="2763" y="4035"/>
                    </a:lnTo>
                    <a:cubicBezTo>
                      <a:pt x="1208" y="4190"/>
                      <a:pt x="1" y="5274"/>
                      <a:pt x="1" y="6591"/>
                    </a:cubicBezTo>
                    <a:cubicBezTo>
                      <a:pt x="1" y="7889"/>
                      <a:pt x="1173" y="8960"/>
                      <a:pt x="2697" y="9139"/>
                    </a:cubicBezTo>
                    <a:cubicBezTo>
                      <a:pt x="3042" y="10022"/>
                      <a:pt x="3878" y="10526"/>
                      <a:pt x="4736" y="10526"/>
                    </a:cubicBezTo>
                    <a:cubicBezTo>
                      <a:pt x="5212" y="10526"/>
                      <a:pt x="5695" y="10372"/>
                      <a:pt x="6105" y="10041"/>
                    </a:cubicBezTo>
                    <a:cubicBezTo>
                      <a:pt x="6439" y="10761"/>
                      <a:pt x="7144" y="11242"/>
                      <a:pt x="7938" y="11294"/>
                    </a:cubicBezTo>
                    <a:cubicBezTo>
                      <a:pt x="7986" y="11298"/>
                      <a:pt x="8034" y="11299"/>
                      <a:pt x="8083" y="11299"/>
                    </a:cubicBezTo>
                    <a:cubicBezTo>
                      <a:pt x="8823" y="11299"/>
                      <a:pt x="9519" y="10924"/>
                      <a:pt x="9921" y="10294"/>
                    </a:cubicBezTo>
                    <a:cubicBezTo>
                      <a:pt x="10235" y="10451"/>
                      <a:pt x="10568" y="10525"/>
                      <a:pt x="10896" y="10525"/>
                    </a:cubicBezTo>
                    <a:cubicBezTo>
                      <a:pt x="11757" y="10525"/>
                      <a:pt x="12580" y="10014"/>
                      <a:pt x="12926" y="9157"/>
                    </a:cubicBezTo>
                    <a:cubicBezTo>
                      <a:pt x="13014" y="9160"/>
                      <a:pt x="13101" y="9167"/>
                      <a:pt x="13193" y="9167"/>
                    </a:cubicBezTo>
                    <a:cubicBezTo>
                      <a:pt x="14927" y="9167"/>
                      <a:pt x="16334" y="8012"/>
                      <a:pt x="16334" y="6591"/>
                    </a:cubicBezTo>
                    <a:cubicBezTo>
                      <a:pt x="16334" y="5197"/>
                      <a:pt x="14986" y="4063"/>
                      <a:pt x="13301" y="4018"/>
                    </a:cubicBezTo>
                    <a:lnTo>
                      <a:pt x="13301" y="4014"/>
                    </a:lnTo>
                    <a:cubicBezTo>
                      <a:pt x="13301" y="2739"/>
                      <a:pt x="12255" y="1822"/>
                      <a:pt x="11112" y="1822"/>
                    </a:cubicBezTo>
                    <a:cubicBezTo>
                      <a:pt x="10757" y="1822"/>
                      <a:pt x="10393" y="1911"/>
                      <a:pt x="10047" y="2105"/>
                    </a:cubicBezTo>
                    <a:cubicBezTo>
                      <a:pt x="10005" y="960"/>
                      <a:pt x="9082" y="40"/>
                      <a:pt x="7938" y="2"/>
                    </a:cubicBezTo>
                    <a:cubicBezTo>
                      <a:pt x="7913" y="1"/>
                      <a:pt x="7888" y="1"/>
                      <a:pt x="78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6"/>
              <p:cNvSpPr/>
              <p:nvPr/>
            </p:nvSpPr>
            <p:spPr>
              <a:xfrm>
                <a:off x="3438462" y="3052227"/>
                <a:ext cx="24586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727" extrusionOk="0">
                    <a:moveTo>
                      <a:pt x="1559" y="0"/>
                    </a:moveTo>
                    <a:cubicBezTo>
                      <a:pt x="1559" y="1"/>
                      <a:pt x="1" y="1050"/>
                      <a:pt x="555" y="1559"/>
                    </a:cubicBezTo>
                    <a:cubicBezTo>
                      <a:pt x="684" y="1677"/>
                      <a:pt x="797" y="1727"/>
                      <a:pt x="895" y="1727"/>
                    </a:cubicBezTo>
                    <a:cubicBezTo>
                      <a:pt x="1472" y="1727"/>
                      <a:pt x="1559" y="1"/>
                      <a:pt x="1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6"/>
              <p:cNvSpPr/>
              <p:nvPr/>
            </p:nvSpPr>
            <p:spPr>
              <a:xfrm>
                <a:off x="3420763" y="3021794"/>
                <a:ext cx="24570" cy="27233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728" extrusionOk="0">
                    <a:moveTo>
                      <a:pt x="1559" y="1"/>
                    </a:moveTo>
                    <a:cubicBezTo>
                      <a:pt x="1559" y="1"/>
                      <a:pt x="0" y="1050"/>
                      <a:pt x="558" y="1559"/>
                    </a:cubicBezTo>
                    <a:cubicBezTo>
                      <a:pt x="687" y="1677"/>
                      <a:pt x="799" y="1727"/>
                      <a:pt x="897" y="1727"/>
                    </a:cubicBezTo>
                    <a:cubicBezTo>
                      <a:pt x="1472" y="1727"/>
                      <a:pt x="1559" y="1"/>
                      <a:pt x="1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6"/>
              <p:cNvSpPr/>
              <p:nvPr/>
            </p:nvSpPr>
            <p:spPr>
              <a:xfrm>
                <a:off x="3399125" y="3074134"/>
                <a:ext cx="24586" cy="27233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728" extrusionOk="0">
                    <a:moveTo>
                      <a:pt x="1559" y="1"/>
                    </a:moveTo>
                    <a:cubicBezTo>
                      <a:pt x="1559" y="1"/>
                      <a:pt x="1" y="1050"/>
                      <a:pt x="559" y="1559"/>
                    </a:cubicBezTo>
                    <a:cubicBezTo>
                      <a:pt x="687" y="1677"/>
                      <a:pt x="799" y="1727"/>
                      <a:pt x="898" y="1727"/>
                    </a:cubicBezTo>
                    <a:cubicBezTo>
                      <a:pt x="1472" y="1727"/>
                      <a:pt x="1559" y="1"/>
                      <a:pt x="1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6"/>
              <p:cNvSpPr/>
              <p:nvPr/>
            </p:nvSpPr>
            <p:spPr>
              <a:xfrm>
                <a:off x="3479233" y="3055096"/>
                <a:ext cx="24633" cy="27233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728" extrusionOk="0">
                    <a:moveTo>
                      <a:pt x="1563" y="1"/>
                    </a:moveTo>
                    <a:cubicBezTo>
                      <a:pt x="1563" y="1"/>
                      <a:pt x="1" y="1051"/>
                      <a:pt x="559" y="1560"/>
                    </a:cubicBezTo>
                    <a:cubicBezTo>
                      <a:pt x="688" y="1677"/>
                      <a:pt x="800" y="1728"/>
                      <a:pt x="899" y="1728"/>
                    </a:cubicBezTo>
                    <a:cubicBezTo>
                      <a:pt x="1476" y="1728"/>
                      <a:pt x="1563" y="1"/>
                      <a:pt x="15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6"/>
              <p:cNvSpPr/>
              <p:nvPr/>
            </p:nvSpPr>
            <p:spPr>
              <a:xfrm>
                <a:off x="3440668" y="3098973"/>
                <a:ext cx="24586" cy="27233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728" extrusionOk="0">
                    <a:moveTo>
                      <a:pt x="1559" y="1"/>
                    </a:moveTo>
                    <a:cubicBezTo>
                      <a:pt x="1559" y="1"/>
                      <a:pt x="1" y="1050"/>
                      <a:pt x="556" y="1559"/>
                    </a:cubicBezTo>
                    <a:cubicBezTo>
                      <a:pt x="684" y="1677"/>
                      <a:pt x="797" y="1727"/>
                      <a:pt x="896" y="1727"/>
                    </a:cubicBezTo>
                    <a:cubicBezTo>
                      <a:pt x="1472" y="1727"/>
                      <a:pt x="1559" y="1"/>
                      <a:pt x="1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6"/>
              <p:cNvSpPr/>
              <p:nvPr/>
            </p:nvSpPr>
            <p:spPr>
              <a:xfrm>
                <a:off x="3447319" y="3145781"/>
                <a:ext cx="24570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727" extrusionOk="0">
                    <a:moveTo>
                      <a:pt x="1559" y="0"/>
                    </a:moveTo>
                    <a:lnTo>
                      <a:pt x="1559" y="0"/>
                    </a:lnTo>
                    <a:cubicBezTo>
                      <a:pt x="1559" y="0"/>
                      <a:pt x="0" y="1050"/>
                      <a:pt x="555" y="1559"/>
                    </a:cubicBezTo>
                    <a:cubicBezTo>
                      <a:pt x="684" y="1677"/>
                      <a:pt x="796" y="1727"/>
                      <a:pt x="895" y="1727"/>
                    </a:cubicBezTo>
                    <a:cubicBezTo>
                      <a:pt x="1472" y="1727"/>
                      <a:pt x="1559" y="1"/>
                      <a:pt x="1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6"/>
              <p:cNvSpPr/>
              <p:nvPr/>
            </p:nvSpPr>
            <p:spPr>
              <a:xfrm>
                <a:off x="3484938" y="3098973"/>
                <a:ext cx="24570" cy="27233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728" extrusionOk="0">
                    <a:moveTo>
                      <a:pt x="1559" y="1"/>
                    </a:moveTo>
                    <a:cubicBezTo>
                      <a:pt x="1559" y="1"/>
                      <a:pt x="0" y="1050"/>
                      <a:pt x="558" y="1559"/>
                    </a:cubicBezTo>
                    <a:cubicBezTo>
                      <a:pt x="687" y="1677"/>
                      <a:pt x="800" y="1727"/>
                      <a:pt x="898" y="1727"/>
                    </a:cubicBezTo>
                    <a:cubicBezTo>
                      <a:pt x="1474" y="1727"/>
                      <a:pt x="1559" y="1"/>
                      <a:pt x="1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6"/>
              <p:cNvSpPr/>
              <p:nvPr/>
            </p:nvSpPr>
            <p:spPr>
              <a:xfrm>
                <a:off x="3528419" y="3109264"/>
                <a:ext cx="24570" cy="27233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728" extrusionOk="0">
                    <a:moveTo>
                      <a:pt x="1559" y="1"/>
                    </a:moveTo>
                    <a:cubicBezTo>
                      <a:pt x="1559" y="1"/>
                      <a:pt x="0" y="1050"/>
                      <a:pt x="555" y="1559"/>
                    </a:cubicBezTo>
                    <a:cubicBezTo>
                      <a:pt x="684" y="1677"/>
                      <a:pt x="796" y="1727"/>
                      <a:pt x="895" y="1727"/>
                    </a:cubicBezTo>
                    <a:cubicBezTo>
                      <a:pt x="1472" y="1727"/>
                      <a:pt x="1559" y="1"/>
                      <a:pt x="1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6"/>
              <p:cNvSpPr/>
              <p:nvPr/>
            </p:nvSpPr>
            <p:spPr>
              <a:xfrm>
                <a:off x="3575384" y="3098973"/>
                <a:ext cx="24586" cy="27233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728" extrusionOk="0">
                    <a:moveTo>
                      <a:pt x="1559" y="1"/>
                    </a:moveTo>
                    <a:cubicBezTo>
                      <a:pt x="1559" y="1"/>
                      <a:pt x="1" y="1050"/>
                      <a:pt x="555" y="1559"/>
                    </a:cubicBezTo>
                    <a:cubicBezTo>
                      <a:pt x="684" y="1677"/>
                      <a:pt x="797" y="1727"/>
                      <a:pt x="895" y="1727"/>
                    </a:cubicBezTo>
                    <a:cubicBezTo>
                      <a:pt x="1472" y="1727"/>
                      <a:pt x="1559" y="1"/>
                      <a:pt x="1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6"/>
              <p:cNvSpPr/>
              <p:nvPr/>
            </p:nvSpPr>
            <p:spPr>
              <a:xfrm>
                <a:off x="3575384" y="3055096"/>
                <a:ext cx="24586" cy="27233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728" extrusionOk="0">
                    <a:moveTo>
                      <a:pt x="1559" y="1"/>
                    </a:moveTo>
                    <a:cubicBezTo>
                      <a:pt x="1559" y="1"/>
                      <a:pt x="1" y="1051"/>
                      <a:pt x="555" y="1560"/>
                    </a:cubicBezTo>
                    <a:cubicBezTo>
                      <a:pt x="684" y="1677"/>
                      <a:pt x="797" y="1728"/>
                      <a:pt x="895" y="1728"/>
                    </a:cubicBezTo>
                    <a:cubicBezTo>
                      <a:pt x="1472" y="1728"/>
                      <a:pt x="1559" y="1"/>
                      <a:pt x="1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6"/>
              <p:cNvSpPr/>
              <p:nvPr/>
            </p:nvSpPr>
            <p:spPr>
              <a:xfrm>
                <a:off x="3621308" y="3033362"/>
                <a:ext cx="24570" cy="27202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726" extrusionOk="0">
                    <a:moveTo>
                      <a:pt x="1559" y="0"/>
                    </a:moveTo>
                    <a:cubicBezTo>
                      <a:pt x="1558" y="1"/>
                      <a:pt x="0" y="1050"/>
                      <a:pt x="558" y="1559"/>
                    </a:cubicBezTo>
                    <a:cubicBezTo>
                      <a:pt x="686" y="1676"/>
                      <a:pt x="798" y="1726"/>
                      <a:pt x="896" y="1726"/>
                    </a:cubicBezTo>
                    <a:cubicBezTo>
                      <a:pt x="1471" y="1726"/>
                      <a:pt x="1559" y="1"/>
                      <a:pt x="1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6"/>
              <p:cNvSpPr/>
              <p:nvPr/>
            </p:nvSpPr>
            <p:spPr>
              <a:xfrm>
                <a:off x="3612451" y="3074134"/>
                <a:ext cx="24570" cy="27233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728" extrusionOk="0">
                    <a:moveTo>
                      <a:pt x="1559" y="1"/>
                    </a:moveTo>
                    <a:cubicBezTo>
                      <a:pt x="1559" y="1"/>
                      <a:pt x="0" y="1050"/>
                      <a:pt x="559" y="1559"/>
                    </a:cubicBezTo>
                    <a:cubicBezTo>
                      <a:pt x="687" y="1677"/>
                      <a:pt x="799" y="1727"/>
                      <a:pt x="897" y="1727"/>
                    </a:cubicBezTo>
                    <a:cubicBezTo>
                      <a:pt x="1472" y="1727"/>
                      <a:pt x="1559" y="1"/>
                      <a:pt x="1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6"/>
              <p:cNvSpPr/>
              <p:nvPr/>
            </p:nvSpPr>
            <p:spPr>
              <a:xfrm>
                <a:off x="3553982" y="3132164"/>
                <a:ext cx="24570" cy="27233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728" extrusionOk="0">
                    <a:moveTo>
                      <a:pt x="1559" y="1"/>
                    </a:moveTo>
                    <a:lnTo>
                      <a:pt x="1559" y="1"/>
                    </a:lnTo>
                    <a:cubicBezTo>
                      <a:pt x="1558" y="1"/>
                      <a:pt x="0" y="1050"/>
                      <a:pt x="558" y="1559"/>
                    </a:cubicBezTo>
                    <a:cubicBezTo>
                      <a:pt x="687" y="1677"/>
                      <a:pt x="799" y="1727"/>
                      <a:pt x="897" y="1727"/>
                    </a:cubicBezTo>
                    <a:cubicBezTo>
                      <a:pt x="1471" y="1727"/>
                      <a:pt x="1559" y="1"/>
                      <a:pt x="1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6"/>
              <p:cNvSpPr/>
              <p:nvPr/>
            </p:nvSpPr>
            <p:spPr>
              <a:xfrm>
                <a:off x="3493842" y="3149107"/>
                <a:ext cx="24570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727" extrusionOk="0">
                    <a:moveTo>
                      <a:pt x="1559" y="0"/>
                    </a:moveTo>
                    <a:cubicBezTo>
                      <a:pt x="1559" y="0"/>
                      <a:pt x="0" y="1050"/>
                      <a:pt x="555" y="1559"/>
                    </a:cubicBezTo>
                    <a:cubicBezTo>
                      <a:pt x="683" y="1676"/>
                      <a:pt x="796" y="1727"/>
                      <a:pt x="894" y="1727"/>
                    </a:cubicBezTo>
                    <a:cubicBezTo>
                      <a:pt x="1469" y="1727"/>
                      <a:pt x="1559" y="0"/>
                      <a:pt x="1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3" name="Google Shape;483;p46"/>
          <p:cNvGrpSpPr/>
          <p:nvPr/>
        </p:nvGrpSpPr>
        <p:grpSpPr>
          <a:xfrm>
            <a:off x="4872816" y="3361685"/>
            <a:ext cx="1246159" cy="1688521"/>
            <a:chOff x="4595024" y="2713706"/>
            <a:chExt cx="1490799" cy="2167176"/>
          </a:xfrm>
        </p:grpSpPr>
        <p:grpSp>
          <p:nvGrpSpPr>
            <p:cNvPr id="484" name="Google Shape;484;p46"/>
            <p:cNvGrpSpPr/>
            <p:nvPr/>
          </p:nvGrpSpPr>
          <p:grpSpPr>
            <a:xfrm flipH="1">
              <a:off x="4595024" y="2713706"/>
              <a:ext cx="1490799" cy="2167176"/>
              <a:chOff x="1060227" y="2070013"/>
              <a:chExt cx="2114308" cy="3073573"/>
            </a:xfrm>
          </p:grpSpPr>
          <p:sp>
            <p:nvSpPr>
              <p:cNvPr id="485" name="Google Shape;485;p46"/>
              <p:cNvSpPr/>
              <p:nvPr/>
            </p:nvSpPr>
            <p:spPr>
              <a:xfrm flipH="1">
                <a:off x="1060227" y="2090026"/>
                <a:ext cx="2114308" cy="3053559"/>
              </a:xfrm>
              <a:custGeom>
                <a:avLst/>
                <a:gdLst/>
                <a:ahLst/>
                <a:cxnLst/>
                <a:rect l="l" t="t" r="r" b="b"/>
                <a:pathLst>
                  <a:path w="55713" h="80468" extrusionOk="0">
                    <a:moveTo>
                      <a:pt x="27667" y="1"/>
                    </a:moveTo>
                    <a:cubicBezTo>
                      <a:pt x="27641" y="1"/>
                      <a:pt x="27615" y="1"/>
                      <a:pt x="27588" y="1"/>
                    </a:cubicBezTo>
                    <a:cubicBezTo>
                      <a:pt x="14765" y="57"/>
                      <a:pt x="10672" y="5529"/>
                      <a:pt x="9191" y="9475"/>
                    </a:cubicBezTo>
                    <a:cubicBezTo>
                      <a:pt x="7713" y="13417"/>
                      <a:pt x="5642" y="24169"/>
                      <a:pt x="5642" y="24169"/>
                    </a:cubicBezTo>
                    <a:lnTo>
                      <a:pt x="10669" y="24169"/>
                    </a:lnTo>
                    <a:cubicBezTo>
                      <a:pt x="10669" y="24169"/>
                      <a:pt x="10360" y="34665"/>
                      <a:pt x="11083" y="35493"/>
                    </a:cubicBezTo>
                    <a:cubicBezTo>
                      <a:pt x="11683" y="36177"/>
                      <a:pt x="14150" y="36278"/>
                      <a:pt x="16535" y="36278"/>
                    </a:cubicBezTo>
                    <a:cubicBezTo>
                      <a:pt x="17532" y="36278"/>
                      <a:pt x="18515" y="36260"/>
                      <a:pt x="19340" y="36260"/>
                    </a:cubicBezTo>
                    <a:cubicBezTo>
                      <a:pt x="20523" y="36260"/>
                      <a:pt x="21384" y="36297"/>
                      <a:pt x="21501" y="36473"/>
                    </a:cubicBezTo>
                    <a:cubicBezTo>
                      <a:pt x="21793" y="36912"/>
                      <a:pt x="22993" y="43406"/>
                      <a:pt x="19574" y="48050"/>
                    </a:cubicBezTo>
                    <a:cubicBezTo>
                      <a:pt x="17875" y="50353"/>
                      <a:pt x="11571" y="50289"/>
                      <a:pt x="6839" y="51827"/>
                    </a:cubicBezTo>
                    <a:cubicBezTo>
                      <a:pt x="1" y="54052"/>
                      <a:pt x="1173" y="77708"/>
                      <a:pt x="1173" y="80468"/>
                    </a:cubicBezTo>
                    <a:lnTo>
                      <a:pt x="55390" y="80324"/>
                    </a:lnTo>
                    <a:cubicBezTo>
                      <a:pt x="55390" y="80324"/>
                      <a:pt x="55713" y="56843"/>
                      <a:pt x="51581" y="53238"/>
                    </a:cubicBezTo>
                    <a:cubicBezTo>
                      <a:pt x="49637" y="51539"/>
                      <a:pt x="36473" y="51827"/>
                      <a:pt x="36196" y="46151"/>
                    </a:cubicBezTo>
                    <a:cubicBezTo>
                      <a:pt x="35978" y="41612"/>
                      <a:pt x="35497" y="37034"/>
                      <a:pt x="40805" y="31927"/>
                    </a:cubicBezTo>
                    <a:cubicBezTo>
                      <a:pt x="48684" y="24342"/>
                      <a:pt x="45018" y="1"/>
                      <a:pt x="27667" y="1"/>
                    </a:cubicBezTo>
                    <a:close/>
                  </a:path>
                </a:pathLst>
              </a:custGeom>
              <a:solidFill>
                <a:srgbClr val="F8DD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6"/>
              <p:cNvSpPr/>
              <p:nvPr/>
            </p:nvSpPr>
            <p:spPr>
              <a:xfrm>
                <a:off x="1323975" y="2070013"/>
                <a:ext cx="1366834" cy="1891592"/>
              </a:xfrm>
              <a:custGeom>
                <a:avLst/>
                <a:gdLst/>
                <a:ahLst/>
                <a:cxnLst/>
                <a:rect l="l" t="t" r="r" b="b"/>
                <a:pathLst>
                  <a:path w="45207" h="62563" extrusionOk="0">
                    <a:moveTo>
                      <a:pt x="30739" y="0"/>
                    </a:moveTo>
                    <a:cubicBezTo>
                      <a:pt x="27521" y="0"/>
                      <a:pt x="23692" y="502"/>
                      <a:pt x="19181" y="1815"/>
                    </a:cubicBezTo>
                    <a:cubicBezTo>
                      <a:pt x="1" y="7393"/>
                      <a:pt x="2177" y="27100"/>
                      <a:pt x="2612" y="31895"/>
                    </a:cubicBezTo>
                    <a:cubicBezTo>
                      <a:pt x="3048" y="36690"/>
                      <a:pt x="2855" y="57141"/>
                      <a:pt x="5821" y="60897"/>
                    </a:cubicBezTo>
                    <a:cubicBezTo>
                      <a:pt x="6787" y="62123"/>
                      <a:pt x="9171" y="62563"/>
                      <a:pt x="11986" y="62563"/>
                    </a:cubicBezTo>
                    <a:cubicBezTo>
                      <a:pt x="17804" y="62563"/>
                      <a:pt x="25460" y="60683"/>
                      <a:pt x="26212" y="59978"/>
                    </a:cubicBezTo>
                    <a:cubicBezTo>
                      <a:pt x="27328" y="58931"/>
                      <a:pt x="26040" y="46017"/>
                      <a:pt x="26040" y="46017"/>
                    </a:cubicBezTo>
                    <a:cubicBezTo>
                      <a:pt x="24938" y="46588"/>
                      <a:pt x="23968" y="46841"/>
                      <a:pt x="23121" y="46841"/>
                    </a:cubicBezTo>
                    <a:cubicBezTo>
                      <a:pt x="19054" y="46841"/>
                      <a:pt x="17817" y="41018"/>
                      <a:pt x="18395" y="36687"/>
                    </a:cubicBezTo>
                    <a:cubicBezTo>
                      <a:pt x="18571" y="35365"/>
                      <a:pt x="19249" y="34917"/>
                      <a:pt x="20157" y="34917"/>
                    </a:cubicBezTo>
                    <a:cubicBezTo>
                      <a:pt x="22065" y="34917"/>
                      <a:pt x="24991" y="36894"/>
                      <a:pt x="26427" y="36894"/>
                    </a:cubicBezTo>
                    <a:cubicBezTo>
                      <a:pt x="27013" y="36894"/>
                      <a:pt x="27351" y="36565"/>
                      <a:pt x="27272" y="35641"/>
                    </a:cubicBezTo>
                    <a:cubicBezTo>
                      <a:pt x="26907" y="31372"/>
                      <a:pt x="37266" y="26117"/>
                      <a:pt x="41847" y="17541"/>
                    </a:cubicBezTo>
                    <a:cubicBezTo>
                      <a:pt x="44543" y="12501"/>
                      <a:pt x="45206" y="5308"/>
                      <a:pt x="45206" y="5308"/>
                    </a:cubicBezTo>
                    <a:cubicBezTo>
                      <a:pt x="45206" y="5308"/>
                      <a:pt x="41203" y="0"/>
                      <a:pt x="30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6"/>
              <p:cNvSpPr/>
              <p:nvPr/>
            </p:nvSpPr>
            <p:spPr>
              <a:xfrm flipH="1">
                <a:off x="1614836" y="2203465"/>
                <a:ext cx="1005068" cy="795076"/>
              </a:xfrm>
              <a:custGeom>
                <a:avLst/>
                <a:gdLst/>
                <a:ahLst/>
                <a:cxnLst/>
                <a:rect l="l" t="t" r="r" b="b"/>
                <a:pathLst>
                  <a:path w="26484" h="20952" extrusionOk="0">
                    <a:moveTo>
                      <a:pt x="12011" y="0"/>
                    </a:moveTo>
                    <a:cubicBezTo>
                      <a:pt x="9588" y="0"/>
                      <a:pt x="7825" y="580"/>
                      <a:pt x="7825" y="580"/>
                    </a:cubicBezTo>
                    <a:cubicBezTo>
                      <a:pt x="2451" y="1746"/>
                      <a:pt x="1" y="11178"/>
                      <a:pt x="7945" y="14488"/>
                    </a:cubicBezTo>
                    <a:cubicBezTo>
                      <a:pt x="12519" y="16391"/>
                      <a:pt x="9952" y="20719"/>
                      <a:pt x="16489" y="20947"/>
                    </a:cubicBezTo>
                    <a:cubicBezTo>
                      <a:pt x="16570" y="20950"/>
                      <a:pt x="16651" y="20951"/>
                      <a:pt x="16731" y="20951"/>
                    </a:cubicBezTo>
                    <a:cubicBezTo>
                      <a:pt x="23057" y="20951"/>
                      <a:pt x="26484" y="12274"/>
                      <a:pt x="22695" y="5979"/>
                    </a:cubicBezTo>
                    <a:cubicBezTo>
                      <a:pt x="19730" y="1051"/>
                      <a:pt x="15273" y="0"/>
                      <a:pt x="12011" y="0"/>
                    </a:cubicBezTo>
                    <a:close/>
                  </a:path>
                </a:pathLst>
              </a:custGeom>
              <a:solidFill>
                <a:srgbClr val="FEFF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46"/>
            <p:cNvGrpSpPr/>
            <p:nvPr/>
          </p:nvGrpSpPr>
          <p:grpSpPr>
            <a:xfrm>
              <a:off x="5186480" y="2887002"/>
              <a:ext cx="307907" cy="306470"/>
              <a:chOff x="-9089725" y="3180200"/>
              <a:chExt cx="353550" cy="351900"/>
            </a:xfrm>
          </p:grpSpPr>
          <p:sp>
            <p:nvSpPr>
              <p:cNvPr id="489" name="Google Shape;489;p46"/>
              <p:cNvSpPr/>
              <p:nvPr/>
            </p:nvSpPr>
            <p:spPr>
              <a:xfrm>
                <a:off x="-9089725" y="3180200"/>
                <a:ext cx="165425" cy="250300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10012" extrusionOk="0">
                    <a:moveTo>
                      <a:pt x="2945" y="1"/>
                    </a:moveTo>
                    <a:cubicBezTo>
                      <a:pt x="2900" y="1"/>
                      <a:pt x="2854" y="8"/>
                      <a:pt x="2805" y="25"/>
                    </a:cubicBezTo>
                    <a:cubicBezTo>
                      <a:pt x="2647" y="56"/>
                      <a:pt x="2521" y="214"/>
                      <a:pt x="2521" y="434"/>
                    </a:cubicBezTo>
                    <a:lnTo>
                      <a:pt x="2521" y="6924"/>
                    </a:lnTo>
                    <a:cubicBezTo>
                      <a:pt x="2301" y="6767"/>
                      <a:pt x="2017" y="6704"/>
                      <a:pt x="1702" y="6704"/>
                    </a:cubicBezTo>
                    <a:cubicBezTo>
                      <a:pt x="788" y="6704"/>
                      <a:pt x="64" y="7428"/>
                      <a:pt x="64" y="8342"/>
                    </a:cubicBezTo>
                    <a:cubicBezTo>
                      <a:pt x="1" y="9256"/>
                      <a:pt x="757" y="10012"/>
                      <a:pt x="1671" y="10012"/>
                    </a:cubicBezTo>
                    <a:cubicBezTo>
                      <a:pt x="2584" y="10012"/>
                      <a:pt x="3309" y="9256"/>
                      <a:pt x="3309" y="8342"/>
                    </a:cubicBezTo>
                    <a:lnTo>
                      <a:pt x="3309" y="1820"/>
                    </a:lnTo>
                    <a:cubicBezTo>
                      <a:pt x="3907" y="2545"/>
                      <a:pt x="4632" y="3144"/>
                      <a:pt x="5294" y="3616"/>
                    </a:cubicBezTo>
                    <a:cubicBezTo>
                      <a:pt x="5609" y="3868"/>
                      <a:pt x="5798" y="4215"/>
                      <a:pt x="5798" y="4593"/>
                    </a:cubicBezTo>
                    <a:cubicBezTo>
                      <a:pt x="5798" y="5286"/>
                      <a:pt x="5262" y="5822"/>
                      <a:pt x="4537" y="5822"/>
                    </a:cubicBezTo>
                    <a:cubicBezTo>
                      <a:pt x="4317" y="5822"/>
                      <a:pt x="4159" y="6011"/>
                      <a:pt x="4159" y="6263"/>
                    </a:cubicBezTo>
                    <a:cubicBezTo>
                      <a:pt x="4159" y="6483"/>
                      <a:pt x="4348" y="6704"/>
                      <a:pt x="4537" y="6704"/>
                    </a:cubicBezTo>
                    <a:cubicBezTo>
                      <a:pt x="5672" y="6704"/>
                      <a:pt x="6617" y="5727"/>
                      <a:pt x="6617" y="4593"/>
                    </a:cubicBezTo>
                    <a:cubicBezTo>
                      <a:pt x="6617" y="3931"/>
                      <a:pt x="6302" y="3333"/>
                      <a:pt x="5798" y="2955"/>
                    </a:cubicBezTo>
                    <a:cubicBezTo>
                      <a:pt x="5042" y="2388"/>
                      <a:pt x="4317" y="1726"/>
                      <a:pt x="3750" y="907"/>
                    </a:cubicBezTo>
                    <a:lnTo>
                      <a:pt x="3277" y="182"/>
                    </a:lnTo>
                    <a:cubicBezTo>
                      <a:pt x="3184" y="65"/>
                      <a:pt x="3073" y="1"/>
                      <a:pt x="2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6"/>
              <p:cNvSpPr/>
              <p:nvPr/>
            </p:nvSpPr>
            <p:spPr>
              <a:xfrm>
                <a:off x="-8965275" y="3264575"/>
                <a:ext cx="229100" cy="267525"/>
              </a:xfrm>
              <a:custGeom>
                <a:avLst/>
                <a:gdLst/>
                <a:ahLst/>
                <a:cxnLst/>
                <a:rect l="l" t="t" r="r" b="b"/>
                <a:pathLst>
                  <a:path w="9164" h="10701" extrusionOk="0">
                    <a:moveTo>
                      <a:pt x="8747" y="0"/>
                    </a:moveTo>
                    <a:cubicBezTo>
                      <a:pt x="8709" y="0"/>
                      <a:pt x="8671" y="7"/>
                      <a:pt x="8633" y="21"/>
                    </a:cubicBezTo>
                    <a:lnTo>
                      <a:pt x="2804" y="1659"/>
                    </a:lnTo>
                    <a:cubicBezTo>
                      <a:pt x="2584" y="1690"/>
                      <a:pt x="2489" y="1848"/>
                      <a:pt x="2489" y="2069"/>
                    </a:cubicBezTo>
                    <a:lnTo>
                      <a:pt x="2489" y="7645"/>
                    </a:lnTo>
                    <a:cubicBezTo>
                      <a:pt x="2237" y="7487"/>
                      <a:pt x="1985" y="7424"/>
                      <a:pt x="1670" y="7424"/>
                    </a:cubicBezTo>
                    <a:cubicBezTo>
                      <a:pt x="757" y="7424"/>
                      <a:pt x="1" y="8149"/>
                      <a:pt x="1" y="9063"/>
                    </a:cubicBezTo>
                    <a:cubicBezTo>
                      <a:pt x="1" y="9976"/>
                      <a:pt x="757" y="10701"/>
                      <a:pt x="1670" y="10701"/>
                    </a:cubicBezTo>
                    <a:cubicBezTo>
                      <a:pt x="2552" y="10701"/>
                      <a:pt x="3309" y="9976"/>
                      <a:pt x="3309" y="9063"/>
                    </a:cubicBezTo>
                    <a:lnTo>
                      <a:pt x="3309" y="3990"/>
                    </a:lnTo>
                    <a:lnTo>
                      <a:pt x="8318" y="2573"/>
                    </a:lnTo>
                    <a:lnTo>
                      <a:pt x="8318" y="5944"/>
                    </a:lnTo>
                    <a:cubicBezTo>
                      <a:pt x="8066" y="5786"/>
                      <a:pt x="7814" y="5723"/>
                      <a:pt x="7499" y="5723"/>
                    </a:cubicBezTo>
                    <a:cubicBezTo>
                      <a:pt x="6585" y="5723"/>
                      <a:pt x="5829" y="6448"/>
                      <a:pt x="5829" y="7361"/>
                    </a:cubicBezTo>
                    <a:cubicBezTo>
                      <a:pt x="5829" y="8275"/>
                      <a:pt x="6585" y="9031"/>
                      <a:pt x="7499" y="9031"/>
                    </a:cubicBezTo>
                    <a:cubicBezTo>
                      <a:pt x="8381" y="9031"/>
                      <a:pt x="9137" y="8275"/>
                      <a:pt x="9137" y="7361"/>
                    </a:cubicBezTo>
                    <a:lnTo>
                      <a:pt x="9137" y="367"/>
                    </a:lnTo>
                    <a:cubicBezTo>
                      <a:pt x="9164" y="207"/>
                      <a:pt x="8963" y="0"/>
                      <a:pt x="87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46"/>
          <p:cNvGrpSpPr/>
          <p:nvPr/>
        </p:nvGrpSpPr>
        <p:grpSpPr>
          <a:xfrm>
            <a:off x="6936348" y="3064258"/>
            <a:ext cx="1583952" cy="1811598"/>
            <a:chOff x="6221544" y="2713783"/>
            <a:chExt cx="1894906" cy="2167243"/>
          </a:xfrm>
        </p:grpSpPr>
        <p:grpSp>
          <p:nvGrpSpPr>
            <p:cNvPr id="492" name="Google Shape;492;p46"/>
            <p:cNvGrpSpPr/>
            <p:nvPr/>
          </p:nvGrpSpPr>
          <p:grpSpPr>
            <a:xfrm>
              <a:off x="6221544" y="2713783"/>
              <a:ext cx="1894906" cy="2167243"/>
              <a:chOff x="6544225" y="2207300"/>
              <a:chExt cx="2240008" cy="2561942"/>
            </a:xfrm>
          </p:grpSpPr>
          <p:sp>
            <p:nvSpPr>
              <p:cNvPr id="493" name="Google Shape;493;p46"/>
              <p:cNvSpPr/>
              <p:nvPr/>
            </p:nvSpPr>
            <p:spPr>
              <a:xfrm>
                <a:off x="6544225" y="2247245"/>
                <a:ext cx="2240008" cy="2521997"/>
              </a:xfrm>
              <a:custGeom>
                <a:avLst/>
                <a:gdLst/>
                <a:ahLst/>
                <a:cxnLst/>
                <a:rect l="l" t="t" r="r" b="b"/>
                <a:pathLst>
                  <a:path w="71945" h="81002" extrusionOk="0">
                    <a:moveTo>
                      <a:pt x="35768" y="1"/>
                    </a:moveTo>
                    <a:cubicBezTo>
                      <a:pt x="35732" y="1"/>
                      <a:pt x="35697" y="1"/>
                      <a:pt x="35662" y="1"/>
                    </a:cubicBezTo>
                    <a:cubicBezTo>
                      <a:pt x="18346" y="75"/>
                      <a:pt x="12820" y="7460"/>
                      <a:pt x="10823" y="12789"/>
                    </a:cubicBezTo>
                    <a:cubicBezTo>
                      <a:pt x="8826" y="18114"/>
                      <a:pt x="6031" y="32629"/>
                      <a:pt x="6031" y="32629"/>
                    </a:cubicBezTo>
                    <a:lnTo>
                      <a:pt x="12824" y="32629"/>
                    </a:lnTo>
                    <a:cubicBezTo>
                      <a:pt x="12824" y="32629"/>
                      <a:pt x="12403" y="46797"/>
                      <a:pt x="13382" y="47920"/>
                    </a:cubicBezTo>
                    <a:cubicBezTo>
                      <a:pt x="14189" y="48842"/>
                      <a:pt x="17506" y="48979"/>
                      <a:pt x="20717" y="48979"/>
                    </a:cubicBezTo>
                    <a:cubicBezTo>
                      <a:pt x="22081" y="48979"/>
                      <a:pt x="23426" y="48954"/>
                      <a:pt x="24551" y="48954"/>
                    </a:cubicBezTo>
                    <a:cubicBezTo>
                      <a:pt x="26137" y="48954"/>
                      <a:pt x="27288" y="49003"/>
                      <a:pt x="27444" y="49240"/>
                    </a:cubicBezTo>
                    <a:cubicBezTo>
                      <a:pt x="27962" y="50013"/>
                      <a:pt x="34882" y="64911"/>
                      <a:pt x="11838" y="64911"/>
                    </a:cubicBezTo>
                    <a:cubicBezTo>
                      <a:pt x="11127" y="64911"/>
                      <a:pt x="10388" y="64897"/>
                      <a:pt x="9619" y="64868"/>
                    </a:cubicBezTo>
                    <a:cubicBezTo>
                      <a:pt x="9516" y="64864"/>
                      <a:pt x="9415" y="64862"/>
                      <a:pt x="9314" y="64862"/>
                    </a:cubicBezTo>
                    <a:cubicBezTo>
                      <a:pt x="1196" y="64862"/>
                      <a:pt x="1" y="77322"/>
                      <a:pt x="1" y="81001"/>
                    </a:cubicBezTo>
                    <a:lnTo>
                      <a:pt x="71362" y="81001"/>
                    </a:lnTo>
                    <a:cubicBezTo>
                      <a:pt x="71362" y="81001"/>
                      <a:pt x="71945" y="70421"/>
                      <a:pt x="66363" y="65549"/>
                    </a:cubicBezTo>
                    <a:cubicBezTo>
                      <a:pt x="63738" y="63257"/>
                      <a:pt x="48324" y="64706"/>
                      <a:pt x="47288" y="62309"/>
                    </a:cubicBezTo>
                    <a:cubicBezTo>
                      <a:pt x="44849" y="56678"/>
                      <a:pt x="44810" y="49566"/>
                      <a:pt x="51774" y="42476"/>
                    </a:cubicBezTo>
                    <a:cubicBezTo>
                      <a:pt x="60257" y="33829"/>
                      <a:pt x="59184" y="1"/>
                      <a:pt x="35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6"/>
              <p:cNvSpPr/>
              <p:nvPr/>
            </p:nvSpPr>
            <p:spPr>
              <a:xfrm>
                <a:off x="7052989" y="2207300"/>
                <a:ext cx="1405870" cy="2458482"/>
              </a:xfrm>
              <a:custGeom>
                <a:avLst/>
                <a:gdLst/>
                <a:ahLst/>
                <a:cxnLst/>
                <a:rect l="l" t="t" r="r" b="b"/>
                <a:pathLst>
                  <a:path w="45154" h="78962" extrusionOk="0">
                    <a:moveTo>
                      <a:pt x="15905" y="0"/>
                    </a:moveTo>
                    <a:cubicBezTo>
                      <a:pt x="4610" y="0"/>
                      <a:pt x="0" y="6539"/>
                      <a:pt x="0" y="6539"/>
                    </a:cubicBezTo>
                    <a:cubicBezTo>
                      <a:pt x="0" y="6539"/>
                      <a:pt x="1268" y="12131"/>
                      <a:pt x="3921" y="17098"/>
                    </a:cubicBezTo>
                    <a:cubicBezTo>
                      <a:pt x="8436" y="25547"/>
                      <a:pt x="14382" y="25235"/>
                      <a:pt x="18286" y="34930"/>
                    </a:cubicBezTo>
                    <a:cubicBezTo>
                      <a:pt x="18617" y="35755"/>
                      <a:pt x="19166" y="36050"/>
                      <a:pt x="19832" y="36050"/>
                    </a:cubicBezTo>
                    <a:cubicBezTo>
                      <a:pt x="21511" y="36050"/>
                      <a:pt x="23936" y="34175"/>
                      <a:pt x="25513" y="34175"/>
                    </a:cubicBezTo>
                    <a:cubicBezTo>
                      <a:pt x="26284" y="34175"/>
                      <a:pt x="26852" y="34624"/>
                      <a:pt x="27030" y="35962"/>
                    </a:cubicBezTo>
                    <a:cubicBezTo>
                      <a:pt x="27599" y="40230"/>
                      <a:pt x="26380" y="45967"/>
                      <a:pt x="22372" y="45967"/>
                    </a:cubicBezTo>
                    <a:cubicBezTo>
                      <a:pt x="21537" y="45967"/>
                      <a:pt x="20582" y="45718"/>
                      <a:pt x="19497" y="45156"/>
                    </a:cubicBezTo>
                    <a:cubicBezTo>
                      <a:pt x="19497" y="45156"/>
                      <a:pt x="19451" y="45956"/>
                      <a:pt x="19377" y="47308"/>
                    </a:cubicBezTo>
                    <a:cubicBezTo>
                      <a:pt x="19047" y="51253"/>
                      <a:pt x="17801" y="59622"/>
                      <a:pt x="13125" y="63813"/>
                    </a:cubicBezTo>
                    <a:cubicBezTo>
                      <a:pt x="6873" y="69412"/>
                      <a:pt x="9029" y="78051"/>
                      <a:pt x="9029" y="78051"/>
                    </a:cubicBezTo>
                    <a:cubicBezTo>
                      <a:pt x="12971" y="78680"/>
                      <a:pt x="16443" y="78961"/>
                      <a:pt x="19500" y="78961"/>
                    </a:cubicBezTo>
                    <a:cubicBezTo>
                      <a:pt x="40019" y="78961"/>
                      <a:pt x="41836" y="66289"/>
                      <a:pt x="41720" y="61093"/>
                    </a:cubicBezTo>
                    <a:cubicBezTo>
                      <a:pt x="42977" y="52601"/>
                      <a:pt x="42233" y="35064"/>
                      <a:pt x="42580" y="31237"/>
                    </a:cubicBezTo>
                    <a:cubicBezTo>
                      <a:pt x="43009" y="26513"/>
                      <a:pt x="45153" y="7097"/>
                      <a:pt x="26257" y="1600"/>
                    </a:cubicBezTo>
                    <a:cubicBezTo>
                      <a:pt x="22318" y="454"/>
                      <a:pt x="18879" y="0"/>
                      <a:pt x="1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6"/>
              <p:cNvSpPr/>
              <p:nvPr/>
            </p:nvSpPr>
            <p:spPr>
              <a:xfrm>
                <a:off x="7174724" y="2306026"/>
                <a:ext cx="1113325" cy="880591"/>
              </a:xfrm>
              <a:custGeom>
                <a:avLst/>
                <a:gdLst/>
                <a:ahLst/>
                <a:cxnLst/>
                <a:rect l="l" t="t" r="r" b="b"/>
                <a:pathLst>
                  <a:path w="35758" h="28283" extrusionOk="0">
                    <a:moveTo>
                      <a:pt x="16223" y="0"/>
                    </a:moveTo>
                    <a:cubicBezTo>
                      <a:pt x="12949" y="0"/>
                      <a:pt x="10567" y="784"/>
                      <a:pt x="10567" y="784"/>
                    </a:cubicBezTo>
                    <a:cubicBezTo>
                      <a:pt x="3311" y="2357"/>
                      <a:pt x="1" y="15096"/>
                      <a:pt x="10728" y="19557"/>
                    </a:cubicBezTo>
                    <a:cubicBezTo>
                      <a:pt x="16906" y="22127"/>
                      <a:pt x="13438" y="27972"/>
                      <a:pt x="22263" y="28277"/>
                    </a:cubicBezTo>
                    <a:cubicBezTo>
                      <a:pt x="22375" y="28281"/>
                      <a:pt x="22486" y="28283"/>
                      <a:pt x="22596" y="28283"/>
                    </a:cubicBezTo>
                    <a:cubicBezTo>
                      <a:pt x="31135" y="28283"/>
                      <a:pt x="35757" y="16566"/>
                      <a:pt x="30642" y="8068"/>
                    </a:cubicBezTo>
                    <a:cubicBezTo>
                      <a:pt x="26642" y="1418"/>
                      <a:pt x="20627" y="0"/>
                      <a:pt x="16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496;p46"/>
            <p:cNvGrpSpPr/>
            <p:nvPr/>
          </p:nvGrpSpPr>
          <p:grpSpPr>
            <a:xfrm>
              <a:off x="7035007" y="2929748"/>
              <a:ext cx="339253" cy="339253"/>
              <a:chOff x="5651375" y="3806450"/>
              <a:chExt cx="481825" cy="481825"/>
            </a:xfrm>
          </p:grpSpPr>
          <p:sp>
            <p:nvSpPr>
              <p:cNvPr id="497" name="Google Shape;497;p46"/>
              <p:cNvSpPr/>
              <p:nvPr/>
            </p:nvSpPr>
            <p:spPr>
              <a:xfrm>
                <a:off x="579342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98" name="Google Shape;498;p46"/>
              <p:cNvSpPr/>
              <p:nvPr/>
            </p:nvSpPr>
            <p:spPr>
              <a:xfrm>
                <a:off x="5794475" y="4089725"/>
                <a:ext cx="1956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3389" extrusionOk="0">
                    <a:moveTo>
                      <a:pt x="1" y="1"/>
                    </a:moveTo>
                    <a:cubicBezTo>
                      <a:pt x="284" y="1943"/>
                      <a:pt x="1949" y="3385"/>
                      <a:pt x="3912" y="3388"/>
                    </a:cubicBezTo>
                    <a:cubicBezTo>
                      <a:pt x="5875" y="3385"/>
                      <a:pt x="7541" y="1943"/>
                      <a:pt x="78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99" name="Google Shape;499;p46"/>
              <p:cNvSpPr/>
              <p:nvPr/>
            </p:nvSpPr>
            <p:spPr>
              <a:xfrm>
                <a:off x="565137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2" y="8901"/>
                      <a:pt x="6689" y="9073"/>
                      <a:pt x="6248" y="9073"/>
                    </a:cubicBezTo>
                    <a:cubicBezTo>
                      <a:pt x="6029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6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3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14153" y="10202"/>
                    </a:moveTo>
                    <a:cubicBezTo>
                      <a:pt x="14463" y="10202"/>
                      <a:pt x="14716" y="10452"/>
                      <a:pt x="14716" y="10766"/>
                    </a:cubicBezTo>
                    <a:cubicBezTo>
                      <a:pt x="14716" y="13566"/>
                      <a:pt x="12437" y="15849"/>
                      <a:pt x="9636" y="15849"/>
                    </a:cubicBezTo>
                    <a:cubicBezTo>
                      <a:pt x="6833" y="15849"/>
                      <a:pt x="4553" y="13566"/>
                      <a:pt x="4553" y="10766"/>
                    </a:cubicBezTo>
                    <a:cubicBezTo>
                      <a:pt x="4553" y="10452"/>
                      <a:pt x="4806" y="10202"/>
                      <a:pt x="5119" y="10202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30" y="0"/>
                      <a:pt x="9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00" name="Google Shape;500;p46"/>
              <p:cNvSpPr/>
              <p:nvPr/>
            </p:nvSpPr>
            <p:spPr>
              <a:xfrm>
                <a:off x="596280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0662" y="131034"/>
            <a:ext cx="1735394" cy="5727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TAREFA </a:t>
            </a: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7504" y="674469"/>
            <a:ext cx="4608512" cy="4248472"/>
          </a:xfrm>
        </p:spPr>
        <p:txBody>
          <a:bodyPr/>
          <a:lstStyle/>
          <a:p>
            <a:r>
              <a:rPr lang="pt-BR" b="1" dirty="0">
                <a:latin typeface="+mj-lt"/>
              </a:rPr>
              <a:t>PREMISSA </a:t>
            </a:r>
            <a:r>
              <a:rPr lang="pt-BR" b="1" dirty="0" smtClean="0">
                <a:latin typeface="+mj-lt"/>
              </a:rPr>
              <a:t>No1</a:t>
            </a:r>
          </a:p>
          <a:p>
            <a:pPr marL="139700" indent="0">
              <a:buNone/>
            </a:pPr>
            <a:endParaRPr lang="pt-BR" b="1" dirty="0"/>
          </a:p>
          <a:p>
            <a:pPr marL="139700" indent="0">
              <a:buNone/>
            </a:pPr>
            <a:r>
              <a:rPr lang="pt-BR" dirty="0" smtClean="0">
                <a:latin typeface="+mj-lt"/>
              </a:rPr>
              <a:t>José </a:t>
            </a:r>
            <a:r>
              <a:rPr lang="pt-BR" dirty="0">
                <a:latin typeface="+mj-lt"/>
              </a:rPr>
              <a:t>Sánchez </a:t>
            </a:r>
            <a:r>
              <a:rPr lang="pt-BR" dirty="0" err="1">
                <a:latin typeface="+mj-lt"/>
              </a:rPr>
              <a:t>Carreño</a:t>
            </a:r>
            <a:r>
              <a:rPr lang="pt-BR" dirty="0">
                <a:latin typeface="+mj-lt"/>
              </a:rPr>
              <a:t>, no texto publicado em 2019, intitulado: *</a:t>
            </a:r>
            <a:r>
              <a:rPr lang="pt-BR" b="1" dirty="0">
                <a:latin typeface="+mj-lt"/>
              </a:rPr>
              <a:t>Ensinar, questionar e formar: relações e implicações intersubjetivas*</a:t>
            </a:r>
            <a:r>
              <a:rPr lang="pt-BR" dirty="0">
                <a:latin typeface="+mj-lt"/>
              </a:rPr>
              <a:t> afirma que o processo formativo se realiza, em muitos casos, de forma unidirecional, com aquela orientação dominante onde o conhecimento é delimitados, e os conteúdos selecionados, atendendo a uma determinada linha de pensamento, e a um método inequívoco que exclui a possibilidade de partilha da palavra e diversificação do conhecimento</a:t>
            </a:r>
            <a:r>
              <a:rPr lang="pt-BR" dirty="0" smtClean="0">
                <a:latin typeface="+mj-lt"/>
              </a:rPr>
              <a:t>.</a:t>
            </a:r>
          </a:p>
          <a:p>
            <a:pPr marL="139700" indent="0" algn="just">
              <a:buNone/>
            </a:pPr>
            <a:endParaRPr lang="pt-BR" dirty="0">
              <a:latin typeface="+mj-lt"/>
            </a:endParaRPr>
          </a:p>
          <a:p>
            <a:pPr marL="139700" indent="0">
              <a:buNone/>
            </a:pPr>
            <a:r>
              <a:rPr lang="pt-BR" b="1" dirty="0" smtClean="0">
                <a:latin typeface="+mj-lt"/>
              </a:rPr>
              <a:t>Questões</a:t>
            </a:r>
            <a:endParaRPr lang="pt-BR" b="1" dirty="0">
              <a:latin typeface="+mj-lt"/>
            </a:endParaRPr>
          </a:p>
          <a:p>
            <a:r>
              <a:rPr lang="pt-BR" dirty="0">
                <a:latin typeface="+mj-lt"/>
              </a:rPr>
              <a:t>Como você argumenta a lógica que sustenta a premissa anterior, no contexto atual?</a:t>
            </a:r>
          </a:p>
          <a:p>
            <a:r>
              <a:rPr lang="pt-BR" dirty="0">
                <a:latin typeface="+mj-lt"/>
              </a:rPr>
              <a:t>A partir dessa premissa, é possível mudar o processo de ensino e aprendizagem dos alunos? </a:t>
            </a:r>
            <a:r>
              <a:rPr lang="pt-BR" dirty="0" smtClean="0">
                <a:latin typeface="+mj-lt"/>
              </a:rPr>
              <a:t>explique</a:t>
            </a:r>
            <a:endParaRPr lang="pt-BR" dirty="0">
              <a:latin typeface="+mj-lt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102" name="Marcador de texto 2"/>
          <p:cNvSpPr txBox="1">
            <a:spLocks/>
          </p:cNvSpPr>
          <p:nvPr/>
        </p:nvSpPr>
        <p:spPr>
          <a:xfrm>
            <a:off x="4716016" y="703734"/>
            <a:ext cx="4032448" cy="424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Light"/>
              <a:buChar char="●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r>
              <a:rPr lang="pt-BR" b="1" dirty="0">
                <a:latin typeface="+mj-lt"/>
              </a:rPr>
              <a:t>PREMISSA Nº </a:t>
            </a:r>
            <a:r>
              <a:rPr lang="pt-BR" b="1" dirty="0" smtClean="0">
                <a:latin typeface="+mj-lt"/>
              </a:rPr>
              <a:t>2</a:t>
            </a:r>
          </a:p>
          <a:p>
            <a:pPr marL="139700" indent="0">
              <a:buNone/>
            </a:pPr>
            <a:endParaRPr lang="pt-BR" dirty="0">
              <a:latin typeface="+mj-lt"/>
            </a:endParaRPr>
          </a:p>
          <a:p>
            <a:pPr marL="139700" indent="0" algn="just">
              <a:buNone/>
            </a:pPr>
            <a:r>
              <a:rPr lang="pt-BR" dirty="0" err="1">
                <a:latin typeface="+mj-lt"/>
              </a:rPr>
              <a:t>Gregorio</a:t>
            </a:r>
            <a:r>
              <a:rPr lang="pt-BR" dirty="0">
                <a:latin typeface="+mj-lt"/>
              </a:rPr>
              <a:t> Valera-</a:t>
            </a:r>
            <a:r>
              <a:rPr lang="pt-BR" dirty="0" err="1">
                <a:latin typeface="+mj-lt"/>
              </a:rPr>
              <a:t>Villegas</a:t>
            </a:r>
            <a:r>
              <a:rPr lang="pt-BR" dirty="0">
                <a:latin typeface="+mj-lt"/>
              </a:rPr>
              <a:t> no texto publicado em 2019, intitulado</a:t>
            </a:r>
            <a:r>
              <a:rPr lang="pt-BR" b="1" dirty="0">
                <a:latin typeface="+mj-lt"/>
              </a:rPr>
              <a:t>: *A arte de ensinar: interioridade espiritual e magistério* </a:t>
            </a:r>
            <a:r>
              <a:rPr lang="pt-BR" dirty="0">
                <a:latin typeface="+mj-lt"/>
              </a:rPr>
              <a:t>observa que a formação do professor é sua como pessoa. A escola, seus professores, seus colegas, podem ajudá-lo, sem dúvida, mas o ator principal é ele</a:t>
            </a:r>
            <a:r>
              <a:rPr lang="pt-BR" dirty="0" smtClean="0">
                <a:latin typeface="+mj-lt"/>
              </a:rPr>
              <a:t>.</a:t>
            </a:r>
          </a:p>
          <a:p>
            <a:pPr marL="139700" indent="0" algn="just">
              <a:buNone/>
            </a:pPr>
            <a:endParaRPr lang="pt-BR" dirty="0">
              <a:latin typeface="+mj-lt"/>
            </a:endParaRPr>
          </a:p>
          <a:p>
            <a:pPr marL="139700" indent="0" algn="just">
              <a:buNone/>
            </a:pPr>
            <a:r>
              <a:rPr lang="pt-BR" b="1" dirty="0" smtClean="0">
                <a:latin typeface="+mj-lt"/>
              </a:rPr>
              <a:t>Questões</a:t>
            </a:r>
            <a:endParaRPr lang="pt-BR" b="1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Como você explicaria essa premissa na sociedade atual?</a:t>
            </a:r>
          </a:p>
          <a:p>
            <a:pPr algn="just"/>
            <a:r>
              <a:rPr lang="pt-BR" dirty="0">
                <a:latin typeface="+mj-lt"/>
              </a:rPr>
              <a:t>Você, como professor/professor, se enquadra no que é afirmado na premissa </a:t>
            </a:r>
            <a:r>
              <a:rPr lang="pt-BR" dirty="0" smtClean="0">
                <a:latin typeface="+mj-lt"/>
              </a:rPr>
              <a:t>anterior? argumentar </a:t>
            </a:r>
            <a:endParaRPr lang="pt-BR" dirty="0">
              <a:latin typeface="+mj-lt"/>
            </a:endParaRPr>
          </a:p>
          <a:p>
            <a:endParaRPr lang="pt-BR" dirty="0">
              <a:latin typeface="+mj-lt"/>
            </a:endParaRPr>
          </a:p>
          <a:p>
            <a:endParaRPr lang="pt-BR" dirty="0" smtClean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56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subTitle" idx="1"/>
          </p:nvPr>
        </p:nvSpPr>
        <p:spPr>
          <a:xfrm>
            <a:off x="3761728" y="1677880"/>
            <a:ext cx="4842719" cy="1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pt-BR" sz="2400" b="1" dirty="0"/>
              <a:t>Interpretar alguns fundamentos e princípios que caracterizam o Pensamento Complexo, para olhar o processo de Formação de Professores de uma forma diferente.</a:t>
            </a:r>
          </a:p>
          <a:p>
            <a:pPr marL="0" lvl="0" indent="0" algn="ctr">
              <a:buNone/>
            </a:pPr>
            <a:endParaRPr lang="pt-BR" sz="2400" b="1" dirty="0"/>
          </a:p>
          <a:p>
            <a:pPr marL="0" lvl="0" indent="0" algn="ctr">
              <a:buNone/>
            </a:pPr>
            <a:endParaRPr sz="2400" b="1" dirty="0"/>
          </a:p>
        </p:txBody>
      </p:sp>
      <p:pic>
        <p:nvPicPr>
          <p:cNvPr id="201" name="Google Shape;201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80000"/>
          </a:blip>
          <a:srcRect l="16675" r="16675"/>
          <a:stretch/>
        </p:blipFill>
        <p:spPr>
          <a:xfrm>
            <a:off x="823025" y="1412250"/>
            <a:ext cx="2841300" cy="2841300"/>
          </a:xfrm>
          <a:prstGeom prst="ellipse">
            <a:avLst/>
          </a:prstGeom>
        </p:spPr>
      </p:pic>
      <p:cxnSp>
        <p:nvCxnSpPr>
          <p:cNvPr id="202" name="Google Shape;202;p34"/>
          <p:cNvCxnSpPr>
            <a:endCxn id="203" idx="3"/>
          </p:cNvCxnSpPr>
          <p:nvPr/>
        </p:nvCxnSpPr>
        <p:spPr>
          <a:xfrm>
            <a:off x="823025" y="1192450"/>
            <a:ext cx="76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34"/>
          <p:cNvSpPr/>
          <p:nvPr/>
        </p:nvSpPr>
        <p:spPr>
          <a:xfrm>
            <a:off x="8122625" y="1038400"/>
            <a:ext cx="308100" cy="308100"/>
          </a:xfrm>
          <a:prstGeom prst="plaqu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34"/>
          <p:cNvGrpSpPr/>
          <p:nvPr/>
        </p:nvGrpSpPr>
        <p:grpSpPr>
          <a:xfrm>
            <a:off x="7903651" y="3510875"/>
            <a:ext cx="200700" cy="520800"/>
            <a:chOff x="2843850" y="2796050"/>
            <a:chExt cx="200700" cy="520800"/>
          </a:xfrm>
        </p:grpSpPr>
        <p:sp>
          <p:nvSpPr>
            <p:cNvPr id="205" name="Google Shape;205;p34"/>
            <p:cNvSpPr/>
            <p:nvPr/>
          </p:nvSpPr>
          <p:spPr>
            <a:xfrm rot="-5400000">
              <a:off x="2881950" y="2757950"/>
              <a:ext cx="124500" cy="200700"/>
            </a:xfrm>
            <a:prstGeom prst="chevron">
              <a:avLst>
                <a:gd name="adj" fmla="val 20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6" name="Google Shape;206;p34"/>
            <p:cNvCxnSpPr>
              <a:stCxn id="205" idx="1"/>
            </p:cNvCxnSpPr>
            <p:nvPr/>
          </p:nvCxnSpPr>
          <p:spPr>
            <a:xfrm>
              <a:off x="2944200" y="2796050"/>
              <a:ext cx="0" cy="520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07" name="Google Shape;207;p34"/>
          <p:cNvCxnSpPr/>
          <p:nvPr/>
        </p:nvCxnSpPr>
        <p:spPr>
          <a:xfrm>
            <a:off x="4201051" y="4265400"/>
            <a:ext cx="390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pt-BR" sz="2800" dirty="0">
                <a:solidFill>
                  <a:schemeClr val="bg2">
                    <a:lumMod val="75000"/>
                  </a:schemeClr>
                </a:solidFill>
              </a:rPr>
              <a:t>Formação de Professores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605666" y="249828"/>
            <a:ext cx="8042418" cy="6657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ADVERSIDADES NA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FORMAÇÃO DE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PROFESSORES</a:t>
            </a:r>
            <a:br>
              <a:rPr lang="pt-BR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bg2">
                    <a:lumMod val="50000"/>
                  </a:schemeClr>
                </a:solidFill>
              </a:rPr>
            </a:br>
            <a:endParaRPr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67" name="Google Shape;167;p32"/>
          <p:cNvCxnSpPr>
            <a:endCxn id="168" idx="3"/>
          </p:cNvCxnSpPr>
          <p:nvPr/>
        </p:nvCxnSpPr>
        <p:spPr>
          <a:xfrm>
            <a:off x="823025" y="1657800"/>
            <a:ext cx="76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32"/>
          <p:cNvSpPr/>
          <p:nvPr/>
        </p:nvSpPr>
        <p:spPr>
          <a:xfrm>
            <a:off x="8122625" y="1503750"/>
            <a:ext cx="308100" cy="308100"/>
          </a:xfrm>
          <a:prstGeom prst="plaqu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Elipse 2"/>
          <p:cNvSpPr/>
          <p:nvPr/>
        </p:nvSpPr>
        <p:spPr>
          <a:xfrm>
            <a:off x="1016441" y="1707264"/>
            <a:ext cx="2304256" cy="1407972"/>
          </a:xfrm>
          <a:prstGeom prst="ellipse">
            <a:avLst/>
          </a:prstGeom>
          <a:solidFill>
            <a:srgbClr val="92D05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orientação técnica instrumental</a:t>
            </a:r>
          </a:p>
          <a:p>
            <a:pPr algn="ctr"/>
            <a:endParaRPr lang="pt-B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Elipse 7"/>
          <p:cNvSpPr/>
          <p:nvPr/>
        </p:nvSpPr>
        <p:spPr>
          <a:xfrm>
            <a:off x="2843808" y="3219822"/>
            <a:ext cx="2736304" cy="140797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Concepção simplificadora</a:t>
            </a:r>
            <a:endParaRPr lang="pt-B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Elipse 8"/>
          <p:cNvSpPr/>
          <p:nvPr/>
        </p:nvSpPr>
        <p:spPr>
          <a:xfrm>
            <a:off x="5321737" y="1811850"/>
            <a:ext cx="2800888" cy="140797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Dogmas </a:t>
            </a:r>
          </a:p>
          <a:p>
            <a:pPr algn="ctr"/>
            <a:r>
              <a:rPr lang="pt-BR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Divisores</a:t>
            </a:r>
          </a:p>
          <a:p>
            <a:pPr algn="ctr"/>
            <a:r>
              <a:rPr lang="pt-B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conhecimento</a:t>
            </a:r>
            <a:endParaRPr lang="pt-B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36"/>
          <p:cNvGrpSpPr/>
          <p:nvPr/>
        </p:nvGrpSpPr>
        <p:grpSpPr>
          <a:xfrm>
            <a:off x="5914012" y="1315633"/>
            <a:ext cx="2114308" cy="3113292"/>
            <a:chOff x="8229263" y="1957164"/>
            <a:chExt cx="2114308" cy="3113292"/>
          </a:xfrm>
        </p:grpSpPr>
        <p:sp>
          <p:nvSpPr>
            <p:cNvPr id="246" name="Google Shape;246;p36"/>
            <p:cNvSpPr/>
            <p:nvPr/>
          </p:nvSpPr>
          <p:spPr>
            <a:xfrm>
              <a:off x="8229263" y="2016897"/>
              <a:ext cx="2114308" cy="3053559"/>
            </a:xfrm>
            <a:custGeom>
              <a:avLst/>
              <a:gdLst/>
              <a:ahLst/>
              <a:cxnLst/>
              <a:rect l="l" t="t" r="r" b="b"/>
              <a:pathLst>
                <a:path w="55713" h="80468" extrusionOk="0">
                  <a:moveTo>
                    <a:pt x="27667" y="1"/>
                  </a:moveTo>
                  <a:cubicBezTo>
                    <a:pt x="27641" y="1"/>
                    <a:pt x="27615" y="1"/>
                    <a:pt x="27588" y="1"/>
                  </a:cubicBezTo>
                  <a:cubicBezTo>
                    <a:pt x="14765" y="57"/>
                    <a:pt x="10672" y="5529"/>
                    <a:pt x="9191" y="9475"/>
                  </a:cubicBezTo>
                  <a:cubicBezTo>
                    <a:pt x="7713" y="13417"/>
                    <a:pt x="5642" y="24169"/>
                    <a:pt x="5642" y="24169"/>
                  </a:cubicBezTo>
                  <a:lnTo>
                    <a:pt x="10669" y="24169"/>
                  </a:lnTo>
                  <a:cubicBezTo>
                    <a:pt x="10669" y="24169"/>
                    <a:pt x="10360" y="34665"/>
                    <a:pt x="11083" y="35493"/>
                  </a:cubicBezTo>
                  <a:cubicBezTo>
                    <a:pt x="11683" y="36177"/>
                    <a:pt x="14150" y="36278"/>
                    <a:pt x="16535" y="36278"/>
                  </a:cubicBezTo>
                  <a:cubicBezTo>
                    <a:pt x="17532" y="36278"/>
                    <a:pt x="18515" y="36260"/>
                    <a:pt x="19340" y="36260"/>
                  </a:cubicBezTo>
                  <a:cubicBezTo>
                    <a:pt x="20523" y="36260"/>
                    <a:pt x="21384" y="36297"/>
                    <a:pt x="21501" y="36473"/>
                  </a:cubicBezTo>
                  <a:cubicBezTo>
                    <a:pt x="21793" y="36912"/>
                    <a:pt x="22993" y="43406"/>
                    <a:pt x="19574" y="48050"/>
                  </a:cubicBezTo>
                  <a:cubicBezTo>
                    <a:pt x="17875" y="50353"/>
                    <a:pt x="11571" y="50289"/>
                    <a:pt x="6839" y="51827"/>
                  </a:cubicBezTo>
                  <a:cubicBezTo>
                    <a:pt x="1" y="54052"/>
                    <a:pt x="1173" y="77708"/>
                    <a:pt x="1173" y="80468"/>
                  </a:cubicBezTo>
                  <a:lnTo>
                    <a:pt x="55390" y="80324"/>
                  </a:lnTo>
                  <a:cubicBezTo>
                    <a:pt x="55390" y="80324"/>
                    <a:pt x="55713" y="56843"/>
                    <a:pt x="51581" y="53238"/>
                  </a:cubicBezTo>
                  <a:cubicBezTo>
                    <a:pt x="49637" y="51539"/>
                    <a:pt x="36473" y="51827"/>
                    <a:pt x="36196" y="46151"/>
                  </a:cubicBezTo>
                  <a:cubicBezTo>
                    <a:pt x="35978" y="41612"/>
                    <a:pt x="35497" y="37034"/>
                    <a:pt x="40805" y="31927"/>
                  </a:cubicBezTo>
                  <a:cubicBezTo>
                    <a:pt x="48684" y="24342"/>
                    <a:pt x="45018" y="1"/>
                    <a:pt x="27667" y="1"/>
                  </a:cubicBezTo>
                  <a:close/>
                </a:path>
              </a:pathLst>
            </a:custGeom>
            <a:solidFill>
              <a:srgbClr val="F8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 flipH="1">
              <a:off x="8797934" y="1957164"/>
              <a:ext cx="1229743" cy="1701870"/>
            </a:xfrm>
            <a:custGeom>
              <a:avLst/>
              <a:gdLst/>
              <a:ahLst/>
              <a:cxnLst/>
              <a:rect l="l" t="t" r="r" b="b"/>
              <a:pathLst>
                <a:path w="45207" h="62563" extrusionOk="0">
                  <a:moveTo>
                    <a:pt x="30739" y="0"/>
                  </a:moveTo>
                  <a:cubicBezTo>
                    <a:pt x="27521" y="0"/>
                    <a:pt x="23692" y="502"/>
                    <a:pt x="19181" y="1815"/>
                  </a:cubicBezTo>
                  <a:cubicBezTo>
                    <a:pt x="1" y="7393"/>
                    <a:pt x="2177" y="27100"/>
                    <a:pt x="2612" y="31895"/>
                  </a:cubicBezTo>
                  <a:cubicBezTo>
                    <a:pt x="3048" y="36690"/>
                    <a:pt x="2855" y="57141"/>
                    <a:pt x="5821" y="60897"/>
                  </a:cubicBezTo>
                  <a:cubicBezTo>
                    <a:pt x="6787" y="62123"/>
                    <a:pt x="9171" y="62563"/>
                    <a:pt x="11986" y="62563"/>
                  </a:cubicBezTo>
                  <a:cubicBezTo>
                    <a:pt x="17804" y="62563"/>
                    <a:pt x="25460" y="60683"/>
                    <a:pt x="26212" y="59978"/>
                  </a:cubicBezTo>
                  <a:cubicBezTo>
                    <a:pt x="27328" y="58931"/>
                    <a:pt x="26040" y="46017"/>
                    <a:pt x="26040" y="46017"/>
                  </a:cubicBezTo>
                  <a:cubicBezTo>
                    <a:pt x="24938" y="46588"/>
                    <a:pt x="23968" y="46841"/>
                    <a:pt x="23121" y="46841"/>
                  </a:cubicBezTo>
                  <a:cubicBezTo>
                    <a:pt x="19054" y="46841"/>
                    <a:pt x="17817" y="41018"/>
                    <a:pt x="18395" y="36687"/>
                  </a:cubicBezTo>
                  <a:cubicBezTo>
                    <a:pt x="18571" y="35365"/>
                    <a:pt x="19249" y="34917"/>
                    <a:pt x="20157" y="34917"/>
                  </a:cubicBezTo>
                  <a:cubicBezTo>
                    <a:pt x="22065" y="34917"/>
                    <a:pt x="24991" y="36894"/>
                    <a:pt x="26427" y="36894"/>
                  </a:cubicBezTo>
                  <a:cubicBezTo>
                    <a:pt x="27013" y="36894"/>
                    <a:pt x="27351" y="36565"/>
                    <a:pt x="27272" y="35641"/>
                  </a:cubicBezTo>
                  <a:cubicBezTo>
                    <a:pt x="26907" y="31372"/>
                    <a:pt x="37266" y="26117"/>
                    <a:pt x="41847" y="17541"/>
                  </a:cubicBezTo>
                  <a:cubicBezTo>
                    <a:pt x="44543" y="12501"/>
                    <a:pt x="45206" y="5308"/>
                    <a:pt x="45206" y="5308"/>
                  </a:cubicBezTo>
                  <a:cubicBezTo>
                    <a:pt x="45206" y="5308"/>
                    <a:pt x="41203" y="0"/>
                    <a:pt x="30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 flipH="1">
              <a:off x="8937919" y="2089177"/>
              <a:ext cx="987342" cy="780957"/>
            </a:xfrm>
            <a:custGeom>
              <a:avLst/>
              <a:gdLst/>
              <a:ahLst/>
              <a:cxnLst/>
              <a:rect l="l" t="t" r="r" b="b"/>
              <a:pathLst>
                <a:path w="36296" h="28709" extrusionOk="0">
                  <a:moveTo>
                    <a:pt x="19829" y="0"/>
                  </a:moveTo>
                  <a:cubicBezTo>
                    <a:pt x="15360" y="0"/>
                    <a:pt x="9255" y="1439"/>
                    <a:pt x="5194" y="8188"/>
                  </a:cubicBezTo>
                  <a:cubicBezTo>
                    <a:pt x="1" y="16813"/>
                    <a:pt x="4695" y="28708"/>
                    <a:pt x="13367" y="28708"/>
                  </a:cubicBezTo>
                  <a:cubicBezTo>
                    <a:pt x="13476" y="28708"/>
                    <a:pt x="13586" y="28706"/>
                    <a:pt x="13696" y="28702"/>
                  </a:cubicBezTo>
                  <a:cubicBezTo>
                    <a:pt x="22651" y="28390"/>
                    <a:pt x="19133" y="22458"/>
                    <a:pt x="25403" y="19849"/>
                  </a:cubicBezTo>
                  <a:cubicBezTo>
                    <a:pt x="36295" y="15318"/>
                    <a:pt x="32932" y="2393"/>
                    <a:pt x="25568" y="796"/>
                  </a:cubicBezTo>
                  <a:cubicBezTo>
                    <a:pt x="25568" y="796"/>
                    <a:pt x="23151" y="0"/>
                    <a:pt x="19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" name="Google Shape;249;p36"/>
            <p:cNvGrpSpPr/>
            <p:nvPr/>
          </p:nvGrpSpPr>
          <p:grpSpPr>
            <a:xfrm rot="-1383166">
              <a:off x="9376456" y="2150726"/>
              <a:ext cx="176023" cy="607062"/>
              <a:chOff x="252175" y="1192450"/>
              <a:chExt cx="461050" cy="1590050"/>
            </a:xfrm>
          </p:grpSpPr>
          <p:sp>
            <p:nvSpPr>
              <p:cNvPr id="250" name="Google Shape;250;p36"/>
              <p:cNvSpPr/>
              <p:nvPr/>
            </p:nvSpPr>
            <p:spPr>
              <a:xfrm>
                <a:off x="252175" y="2357875"/>
                <a:ext cx="461050" cy="424625"/>
              </a:xfrm>
              <a:custGeom>
                <a:avLst/>
                <a:gdLst/>
                <a:ahLst/>
                <a:cxnLst/>
                <a:rect l="l" t="t" r="r" b="b"/>
                <a:pathLst>
                  <a:path w="18442" h="16985" extrusionOk="0">
                    <a:moveTo>
                      <a:pt x="9226" y="1"/>
                    </a:moveTo>
                    <a:cubicBezTo>
                      <a:pt x="8698" y="1"/>
                      <a:pt x="8163" y="50"/>
                      <a:pt x="7626" y="152"/>
                    </a:cubicBezTo>
                    <a:cubicBezTo>
                      <a:pt x="3024" y="1035"/>
                      <a:pt x="0" y="5483"/>
                      <a:pt x="883" y="10085"/>
                    </a:cubicBezTo>
                    <a:cubicBezTo>
                      <a:pt x="1658" y="14155"/>
                      <a:pt x="5219" y="16985"/>
                      <a:pt x="9216" y="16985"/>
                    </a:cubicBezTo>
                    <a:cubicBezTo>
                      <a:pt x="9743" y="16985"/>
                      <a:pt x="10278" y="16936"/>
                      <a:pt x="10816" y="16833"/>
                    </a:cubicBezTo>
                    <a:cubicBezTo>
                      <a:pt x="15423" y="15951"/>
                      <a:pt x="18441" y="11503"/>
                      <a:pt x="17559" y="6901"/>
                    </a:cubicBezTo>
                    <a:cubicBezTo>
                      <a:pt x="16784" y="2831"/>
                      <a:pt x="13222" y="1"/>
                      <a:pt x="9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6"/>
              <p:cNvSpPr/>
              <p:nvPr/>
            </p:nvSpPr>
            <p:spPr>
              <a:xfrm>
                <a:off x="341788" y="1192450"/>
                <a:ext cx="281807" cy="145912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58365" extrusionOk="0">
                    <a:moveTo>
                      <a:pt x="616" y="1"/>
                    </a:moveTo>
                    <a:cubicBezTo>
                      <a:pt x="274" y="1"/>
                      <a:pt x="1" y="274"/>
                      <a:pt x="1" y="616"/>
                    </a:cubicBezTo>
                    <a:lnTo>
                      <a:pt x="1" y="57750"/>
                    </a:lnTo>
                    <a:cubicBezTo>
                      <a:pt x="1" y="58091"/>
                      <a:pt x="274" y="58365"/>
                      <a:pt x="616" y="58365"/>
                    </a:cubicBezTo>
                    <a:lnTo>
                      <a:pt x="7462" y="58365"/>
                    </a:lnTo>
                    <a:cubicBezTo>
                      <a:pt x="7803" y="58365"/>
                      <a:pt x="8077" y="58091"/>
                      <a:pt x="8077" y="57750"/>
                    </a:cubicBezTo>
                    <a:lnTo>
                      <a:pt x="8077" y="616"/>
                    </a:lnTo>
                    <a:cubicBezTo>
                      <a:pt x="8077" y="274"/>
                      <a:pt x="7803" y="1"/>
                      <a:pt x="7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6"/>
              <p:cNvSpPr/>
              <p:nvPr/>
            </p:nvSpPr>
            <p:spPr>
              <a:xfrm>
                <a:off x="339875" y="1240000"/>
                <a:ext cx="281800" cy="1468825"/>
              </a:xfrm>
              <a:custGeom>
                <a:avLst/>
                <a:gdLst/>
                <a:ahLst/>
                <a:cxnLst/>
                <a:rect l="l" t="t" r="r" b="b"/>
                <a:pathLst>
                  <a:path w="11272" h="58753" extrusionOk="0">
                    <a:moveTo>
                      <a:pt x="5713" y="1"/>
                    </a:moveTo>
                    <a:cubicBezTo>
                      <a:pt x="4528" y="1"/>
                      <a:pt x="3560" y="946"/>
                      <a:pt x="3537" y="2136"/>
                    </a:cubicBezTo>
                    <a:lnTo>
                      <a:pt x="3537" y="48091"/>
                    </a:lnTo>
                    <a:cubicBezTo>
                      <a:pt x="1658" y="48894"/>
                      <a:pt x="371" y="50659"/>
                      <a:pt x="189" y="52698"/>
                    </a:cubicBezTo>
                    <a:cubicBezTo>
                      <a:pt x="1" y="54731"/>
                      <a:pt x="946" y="56702"/>
                      <a:pt x="2655" y="57829"/>
                    </a:cubicBezTo>
                    <a:cubicBezTo>
                      <a:pt x="3580" y="58442"/>
                      <a:pt x="4647" y="58752"/>
                      <a:pt x="5717" y="58752"/>
                    </a:cubicBezTo>
                    <a:cubicBezTo>
                      <a:pt x="6615" y="58752"/>
                      <a:pt x="7517" y="58533"/>
                      <a:pt x="8338" y="58091"/>
                    </a:cubicBezTo>
                    <a:cubicBezTo>
                      <a:pt x="10144" y="57129"/>
                      <a:pt x="11266" y="55250"/>
                      <a:pt x="11271" y="53211"/>
                    </a:cubicBezTo>
                    <a:cubicBezTo>
                      <a:pt x="11271" y="50978"/>
                      <a:pt x="9939" y="48968"/>
                      <a:pt x="7888" y="48091"/>
                    </a:cubicBezTo>
                    <a:lnTo>
                      <a:pt x="7888" y="2136"/>
                    </a:lnTo>
                    <a:cubicBezTo>
                      <a:pt x="7871" y="946"/>
                      <a:pt x="6903" y="1"/>
                      <a:pt x="5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6"/>
              <p:cNvSpPr/>
              <p:nvPr/>
            </p:nvSpPr>
            <p:spPr>
              <a:xfrm>
                <a:off x="339875" y="1536150"/>
                <a:ext cx="281800" cy="1172675"/>
              </a:xfrm>
              <a:custGeom>
                <a:avLst/>
                <a:gdLst/>
                <a:ahLst/>
                <a:cxnLst/>
                <a:rect l="l" t="t" r="r" b="b"/>
                <a:pathLst>
                  <a:path w="11272" h="46907" extrusionOk="0">
                    <a:moveTo>
                      <a:pt x="3537" y="1"/>
                    </a:moveTo>
                    <a:lnTo>
                      <a:pt x="3537" y="36245"/>
                    </a:lnTo>
                    <a:cubicBezTo>
                      <a:pt x="1658" y="37048"/>
                      <a:pt x="371" y="38813"/>
                      <a:pt x="189" y="40852"/>
                    </a:cubicBezTo>
                    <a:cubicBezTo>
                      <a:pt x="1" y="42885"/>
                      <a:pt x="946" y="44856"/>
                      <a:pt x="2655" y="45983"/>
                    </a:cubicBezTo>
                    <a:cubicBezTo>
                      <a:pt x="3580" y="46596"/>
                      <a:pt x="4647" y="46906"/>
                      <a:pt x="5717" y="46906"/>
                    </a:cubicBezTo>
                    <a:cubicBezTo>
                      <a:pt x="6615" y="46906"/>
                      <a:pt x="7517" y="46687"/>
                      <a:pt x="8338" y="46245"/>
                    </a:cubicBezTo>
                    <a:cubicBezTo>
                      <a:pt x="10144" y="45283"/>
                      <a:pt x="11266" y="43404"/>
                      <a:pt x="11271" y="41365"/>
                    </a:cubicBezTo>
                    <a:cubicBezTo>
                      <a:pt x="11271" y="39132"/>
                      <a:pt x="9939" y="37122"/>
                      <a:pt x="7888" y="36245"/>
                    </a:cubicBezTo>
                    <a:lnTo>
                      <a:pt x="78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8028464" cy="572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800" dirty="0">
                <a:solidFill>
                  <a:schemeClr val="bg2">
                    <a:lumMod val="50000"/>
                  </a:schemeClr>
                </a:solidFill>
              </a:rPr>
              <a:t>PRECURSORES DA CATEGORIA DE FORMAÇÃO</a:t>
            </a:r>
            <a:br>
              <a:rPr lang="pt-BR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2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sz="2800" dirty="0">
                <a:solidFill>
                  <a:schemeClr val="bg2">
                    <a:lumMod val="50000"/>
                  </a:schemeClr>
                </a:solidFill>
              </a:rPr>
            </a:br>
            <a:endParaRPr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5" name="Google Shape;255;p36"/>
          <p:cNvSpPr txBox="1">
            <a:spLocks noGrp="1"/>
          </p:cNvSpPr>
          <p:nvPr>
            <p:ph type="subTitle" idx="1"/>
          </p:nvPr>
        </p:nvSpPr>
        <p:spPr>
          <a:xfrm>
            <a:off x="818674" y="1315633"/>
            <a:ext cx="4936511" cy="3584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buSzPts val="1600"/>
            </a:pPr>
            <a:r>
              <a:rPr lang="pt-BR" sz="2000" b="1" dirty="0"/>
              <a:t>Frederico Hegel (</a:t>
            </a:r>
            <a:r>
              <a:rPr lang="pt-BR" sz="2000" b="1" dirty="0" smtClean="0"/>
              <a:t>1770-1831)</a:t>
            </a:r>
          </a:p>
          <a:p>
            <a:pPr lvl="0" indent="-330200">
              <a:buSzPts val="1600"/>
            </a:pPr>
            <a:r>
              <a:rPr lang="pt-BR" sz="2000" b="1" dirty="0"/>
              <a:t>- Auto reconhecimento</a:t>
            </a:r>
          </a:p>
          <a:p>
            <a:pPr lvl="0" indent="-330200">
              <a:buSzPts val="1600"/>
            </a:pPr>
            <a:r>
              <a:rPr lang="pt-BR" sz="2000" b="1" dirty="0" smtClean="0"/>
              <a:t>- </a:t>
            </a:r>
            <a:r>
              <a:rPr lang="pt-BR" sz="2000" b="1" dirty="0"/>
              <a:t>Formação </a:t>
            </a:r>
            <a:r>
              <a:rPr lang="pt-BR" sz="2000" b="1" dirty="0" smtClean="0"/>
              <a:t>espiritual</a:t>
            </a:r>
          </a:p>
          <a:p>
            <a:pPr marL="127000" lvl="0" indent="0">
              <a:buSzPts val="1600"/>
              <a:buNone/>
            </a:pPr>
            <a:endParaRPr lang="pt-BR" sz="2000" b="1" dirty="0"/>
          </a:p>
          <a:p>
            <a:pPr lvl="0" indent="-330200">
              <a:buSzPts val="1600"/>
            </a:pPr>
            <a:r>
              <a:rPr lang="pt-BR" sz="2000" b="1" dirty="0"/>
              <a:t>Hans </a:t>
            </a:r>
            <a:r>
              <a:rPr lang="pt-BR" sz="2000" b="1" dirty="0" err="1"/>
              <a:t>Gadamer</a:t>
            </a:r>
            <a:r>
              <a:rPr lang="pt-BR" sz="2000" b="1" dirty="0"/>
              <a:t> (1900-2002)</a:t>
            </a:r>
          </a:p>
          <a:p>
            <a:pPr lvl="0" indent="-330200">
              <a:buSzPts val="1600"/>
            </a:pPr>
            <a:r>
              <a:rPr lang="pt-BR" sz="2000" b="1" dirty="0"/>
              <a:t>- Historicidade e </a:t>
            </a:r>
            <a:r>
              <a:rPr lang="pt-BR" sz="2000" b="1" dirty="0" smtClean="0"/>
              <a:t>Hermenêutica</a:t>
            </a:r>
          </a:p>
          <a:p>
            <a:pPr marL="127000" lvl="0" indent="0">
              <a:buSzPts val="1600"/>
              <a:buNone/>
            </a:pPr>
            <a:endParaRPr lang="pt-BR" sz="2000" b="1" dirty="0"/>
          </a:p>
          <a:p>
            <a:pPr lvl="0" indent="-330200">
              <a:buSzPts val="1600"/>
            </a:pPr>
            <a:r>
              <a:rPr lang="pt-BR" sz="2000" b="1" dirty="0" smtClean="0"/>
              <a:t>Jorge </a:t>
            </a:r>
            <a:r>
              <a:rPr lang="pt-BR" sz="2000" b="1" dirty="0" err="1"/>
              <a:t>Larrosa</a:t>
            </a:r>
            <a:r>
              <a:rPr lang="pt-BR" sz="2000" b="1" dirty="0"/>
              <a:t> (1951-)</a:t>
            </a:r>
          </a:p>
          <a:p>
            <a:pPr lvl="0" indent="-330200">
              <a:buSzPts val="1600"/>
            </a:pPr>
            <a:r>
              <a:rPr lang="pt-BR" sz="2000" b="1" dirty="0"/>
              <a:t>- Experiência em treinamento</a:t>
            </a:r>
          </a:p>
          <a:p>
            <a:pPr lvl="0" indent="-330200">
              <a:buSzPts val="1600"/>
            </a:pPr>
            <a:r>
              <a:rPr lang="pt-BR" sz="2000" b="1" dirty="0"/>
              <a:t>- Autotransformação</a:t>
            </a:r>
          </a:p>
          <a:p>
            <a:pPr lvl="0" indent="-330200">
              <a:buSzPts val="1600"/>
            </a:pPr>
            <a:endParaRPr lang="pt-BR" sz="2000" b="1" dirty="0"/>
          </a:p>
          <a:p>
            <a:pPr marL="127000" lvl="0" indent="0">
              <a:buSzPts val="1600"/>
              <a:buNone/>
            </a:pPr>
            <a:r>
              <a:rPr lang="es-ES" sz="2000" dirty="0" smtClean="0"/>
              <a:t>	</a:t>
            </a:r>
            <a:endParaRPr lang="es-ES" sz="2000" dirty="0"/>
          </a:p>
        </p:txBody>
      </p:sp>
      <p:cxnSp>
        <p:nvCxnSpPr>
          <p:cNvPr id="256" name="Google Shape;256;p36"/>
          <p:cNvCxnSpPr>
            <a:endCxn id="257" idx="3"/>
          </p:cNvCxnSpPr>
          <p:nvPr/>
        </p:nvCxnSpPr>
        <p:spPr>
          <a:xfrm>
            <a:off x="823025" y="1192450"/>
            <a:ext cx="76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36"/>
          <p:cNvSpPr/>
          <p:nvPr/>
        </p:nvSpPr>
        <p:spPr>
          <a:xfrm>
            <a:off x="8122625" y="1038400"/>
            <a:ext cx="308100" cy="308100"/>
          </a:xfrm>
          <a:prstGeom prst="plaqu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719825" y="161881"/>
            <a:ext cx="7710900" cy="572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VE" sz="3200" dirty="0">
                <a:solidFill>
                  <a:schemeClr val="bg2">
                    <a:lumMod val="50000"/>
                  </a:schemeClr>
                </a:solidFill>
              </a:rPr>
              <a:t>FORMAÇÃO E UNIVERSIDADE</a:t>
            </a:r>
            <a:br>
              <a:rPr lang="es-VE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VE" sz="32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VE" sz="3200" dirty="0">
                <a:solidFill>
                  <a:schemeClr val="bg2">
                    <a:lumMod val="50000"/>
                  </a:schemeClr>
                </a:solidFill>
              </a:rPr>
            </a:br>
            <a:endParaRPr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1"/>
          </p:nvPr>
        </p:nvSpPr>
        <p:spPr>
          <a:xfrm>
            <a:off x="850398" y="1079072"/>
            <a:ext cx="4536504" cy="2081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23850">
              <a:spcBef>
                <a:spcPts val="0"/>
              </a:spcBef>
              <a:buSzPts val="1500"/>
            </a:pPr>
            <a:r>
              <a:rPr lang="pt-BR" sz="2400" b="1" dirty="0"/>
              <a:t>Tempos medievais</a:t>
            </a:r>
          </a:p>
          <a:p>
            <a:pPr lvl="0" indent="-323850">
              <a:spcBef>
                <a:spcPts val="0"/>
              </a:spcBef>
              <a:buSzPts val="1500"/>
            </a:pPr>
            <a:r>
              <a:rPr lang="pt-BR" sz="2400" dirty="0"/>
              <a:t>(razão técnica/poder</a:t>
            </a:r>
            <a:r>
              <a:rPr lang="pt-BR" sz="2400" dirty="0" smtClean="0"/>
              <a:t>)</a:t>
            </a:r>
          </a:p>
          <a:p>
            <a:pPr marL="133350" lvl="0" indent="0">
              <a:spcBef>
                <a:spcPts val="0"/>
              </a:spcBef>
              <a:buSzPts val="1500"/>
              <a:buNone/>
            </a:pPr>
            <a:endParaRPr lang="pt-BR" sz="2400" dirty="0"/>
          </a:p>
          <a:p>
            <a:pPr lvl="0" indent="-323850">
              <a:spcBef>
                <a:spcPts val="0"/>
              </a:spcBef>
              <a:buSzPts val="1500"/>
            </a:pPr>
            <a:r>
              <a:rPr lang="pt-BR" sz="2400" b="1" dirty="0"/>
              <a:t>Renascimento</a:t>
            </a:r>
          </a:p>
          <a:p>
            <a:pPr lvl="0" indent="-323850">
              <a:spcBef>
                <a:spcPts val="0"/>
              </a:spcBef>
              <a:buSzPts val="1500"/>
            </a:pPr>
            <a:r>
              <a:rPr lang="pt-BR" sz="2400" dirty="0"/>
              <a:t>(Razão mecânica/objetividade</a:t>
            </a:r>
            <a:r>
              <a:rPr lang="pt-BR" sz="2400" dirty="0" smtClean="0"/>
              <a:t>)</a:t>
            </a:r>
          </a:p>
          <a:p>
            <a:pPr marL="133350" lvl="0" indent="0">
              <a:spcBef>
                <a:spcPts val="0"/>
              </a:spcBef>
              <a:buSzPts val="1500"/>
              <a:buNone/>
            </a:pPr>
            <a:endParaRPr lang="pt-BR" sz="2400" dirty="0"/>
          </a:p>
        </p:txBody>
      </p:sp>
      <p:cxnSp>
        <p:nvCxnSpPr>
          <p:cNvPr id="264" name="Google Shape;264;p37"/>
          <p:cNvCxnSpPr/>
          <p:nvPr/>
        </p:nvCxnSpPr>
        <p:spPr>
          <a:xfrm>
            <a:off x="823025" y="845056"/>
            <a:ext cx="76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37"/>
          <p:cNvSpPr/>
          <p:nvPr/>
        </p:nvSpPr>
        <p:spPr>
          <a:xfrm>
            <a:off x="8276675" y="624105"/>
            <a:ext cx="308100" cy="308100"/>
          </a:xfrm>
          <a:prstGeom prst="plaqu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 2"/>
          <p:cNvSpPr/>
          <p:nvPr/>
        </p:nvSpPr>
        <p:spPr>
          <a:xfrm>
            <a:off x="2411760" y="3502007"/>
            <a:ext cx="2232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/>
              <a:t>Caracterização </a:t>
            </a:r>
            <a:endParaRPr lang="pt-BR" sz="1800" b="1" dirty="0" smtClean="0"/>
          </a:p>
          <a:p>
            <a:r>
              <a:rPr lang="pt-BR" sz="1800" b="1" dirty="0" smtClean="0"/>
              <a:t>da </a:t>
            </a:r>
            <a:r>
              <a:rPr lang="pt-BR" sz="1800" b="1" dirty="0"/>
              <a:t>universidade</a:t>
            </a:r>
          </a:p>
          <a:p>
            <a:endParaRPr lang="pt-BR" dirty="0"/>
          </a:p>
        </p:txBody>
      </p:sp>
      <p:sp>
        <p:nvSpPr>
          <p:cNvPr id="4" name="Rectángulo 3"/>
          <p:cNvSpPr/>
          <p:nvPr/>
        </p:nvSpPr>
        <p:spPr>
          <a:xfrm>
            <a:off x="5220072" y="2763895"/>
            <a:ext cx="35283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Empresa capitalista</a:t>
            </a:r>
          </a:p>
          <a:p>
            <a:r>
              <a:rPr lang="pt-BR" sz="2000" dirty="0"/>
              <a:t>° Necessidades do mercado</a:t>
            </a:r>
          </a:p>
          <a:p>
            <a:r>
              <a:rPr lang="pt-BR" sz="2000" dirty="0"/>
              <a:t>° Domínio da disciplina</a:t>
            </a:r>
          </a:p>
          <a:p>
            <a:r>
              <a:rPr lang="pt-BR" sz="2000" dirty="0"/>
              <a:t>° </a:t>
            </a:r>
            <a:r>
              <a:rPr lang="pt-BR" sz="2000" dirty="0" err="1"/>
              <a:t>Potenciadores</a:t>
            </a:r>
            <a:r>
              <a:rPr lang="pt-BR" sz="2000" dirty="0"/>
              <a:t> do cientificismo</a:t>
            </a:r>
          </a:p>
          <a:p>
            <a:endParaRPr lang="pt-BR" sz="2400" dirty="0"/>
          </a:p>
        </p:txBody>
      </p:sp>
      <p:sp>
        <p:nvSpPr>
          <p:cNvPr id="5" name="Abrir llave 4"/>
          <p:cNvSpPr/>
          <p:nvPr/>
        </p:nvSpPr>
        <p:spPr>
          <a:xfrm>
            <a:off x="4644008" y="2643758"/>
            <a:ext cx="864096" cy="2232248"/>
          </a:xfrm>
          <a:prstGeom prst="leftBrace">
            <a:avLst>
              <a:gd name="adj1" fmla="val 8333"/>
              <a:gd name="adj2" fmla="val 51136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>
            <a:spLocks noGrp="1"/>
          </p:cNvSpPr>
          <p:nvPr>
            <p:ph type="title"/>
          </p:nvPr>
        </p:nvSpPr>
        <p:spPr>
          <a:xfrm>
            <a:off x="539552" y="445025"/>
            <a:ext cx="8424936" cy="572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800" dirty="0">
                <a:solidFill>
                  <a:schemeClr val="bg2">
                    <a:lumMod val="50000"/>
                  </a:schemeClr>
                </a:solidFill>
              </a:rPr>
              <a:t>FORMAÇÃO DOCENTE E RAZÃO INSTRUMENTAL</a:t>
            </a:r>
            <a:br>
              <a:rPr lang="pt-BR" sz="2800" dirty="0">
                <a:solidFill>
                  <a:schemeClr val="bg2">
                    <a:lumMod val="50000"/>
                  </a:schemeClr>
                </a:solidFill>
              </a:rPr>
            </a:br>
            <a:endParaRPr lang="pt-B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1" name="Google Shape;281;p39"/>
          <p:cNvSpPr txBox="1">
            <a:spLocks noGrp="1"/>
          </p:cNvSpPr>
          <p:nvPr>
            <p:ph type="subTitle" idx="1"/>
          </p:nvPr>
        </p:nvSpPr>
        <p:spPr>
          <a:xfrm>
            <a:off x="720000" y="1421700"/>
            <a:ext cx="5004128" cy="229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23850">
              <a:buSzPts val="1500"/>
            </a:pPr>
            <a:r>
              <a:rPr lang="es-ES" sz="2000" b="1" dirty="0"/>
              <a:t>Criterios de eficacia y </a:t>
            </a:r>
            <a:r>
              <a:rPr lang="es-ES" sz="2000" b="1" dirty="0" smtClean="0"/>
              <a:t>eficiencia</a:t>
            </a:r>
          </a:p>
          <a:p>
            <a:pPr marL="133350" lvl="0" indent="0">
              <a:buSzPts val="1500"/>
              <a:buNone/>
            </a:pPr>
            <a:endParaRPr lang="es-ES" sz="2000" b="1" dirty="0"/>
          </a:p>
          <a:p>
            <a:pPr lvl="0" indent="-323850">
              <a:buSzPts val="1500"/>
            </a:pPr>
            <a:r>
              <a:rPr lang="es-ES" sz="2000" b="1" dirty="0" smtClean="0"/>
              <a:t>Predominio </a:t>
            </a:r>
            <a:r>
              <a:rPr lang="es-ES" sz="2000" b="1" dirty="0"/>
              <a:t>del </a:t>
            </a:r>
            <a:r>
              <a:rPr lang="es-ES" sz="2000" b="1" dirty="0" smtClean="0"/>
              <a:t>positivismo</a:t>
            </a:r>
          </a:p>
          <a:p>
            <a:pPr marL="133350" lvl="0" indent="0">
              <a:buSzPts val="1500"/>
              <a:buNone/>
            </a:pPr>
            <a:endParaRPr lang="es-ES" sz="2000" b="1" dirty="0"/>
          </a:p>
          <a:p>
            <a:pPr lvl="0" indent="-323850">
              <a:buSzPts val="1500"/>
            </a:pPr>
            <a:r>
              <a:rPr lang="es-ES" sz="2000" b="1" dirty="0" smtClean="0"/>
              <a:t>Tecnificación </a:t>
            </a:r>
            <a:r>
              <a:rPr lang="es-ES" sz="2000" b="1" dirty="0"/>
              <a:t>de los </a:t>
            </a:r>
            <a:r>
              <a:rPr lang="es-ES" sz="2000" b="1" dirty="0" smtClean="0"/>
              <a:t>saberes</a:t>
            </a:r>
          </a:p>
          <a:p>
            <a:pPr marL="133350" lvl="0" indent="0">
              <a:buSzPts val="1500"/>
              <a:buNone/>
            </a:pPr>
            <a:endParaRPr lang="es-ES" sz="2000" b="1" dirty="0"/>
          </a:p>
          <a:p>
            <a:pPr lvl="0" indent="-323850">
              <a:buSzPts val="1500"/>
            </a:pPr>
            <a:r>
              <a:rPr lang="es-ES" sz="2000" b="1" dirty="0" smtClean="0"/>
              <a:t>Formación </a:t>
            </a:r>
            <a:r>
              <a:rPr lang="es-ES" sz="2000" b="1" dirty="0"/>
              <a:t>de </a:t>
            </a:r>
            <a:r>
              <a:rPr lang="es-ES" sz="2000" b="1" dirty="0" smtClean="0"/>
              <a:t>destrezas</a:t>
            </a:r>
          </a:p>
          <a:p>
            <a:pPr marL="133350" lvl="0" indent="0">
              <a:buSzPts val="1500"/>
              <a:buNone/>
            </a:pPr>
            <a:endParaRPr lang="es-ES" sz="2000" b="1" dirty="0" smtClean="0"/>
          </a:p>
          <a:p>
            <a:pPr marL="133350" lvl="0" indent="0">
              <a:buSzPts val="1500"/>
              <a:buNone/>
            </a:pPr>
            <a:endParaRPr lang="es-ES" dirty="0"/>
          </a:p>
        </p:txBody>
      </p:sp>
      <p:cxnSp>
        <p:nvCxnSpPr>
          <p:cNvPr id="282" name="Google Shape;282;p39"/>
          <p:cNvCxnSpPr>
            <a:endCxn id="283" idx="3"/>
          </p:cNvCxnSpPr>
          <p:nvPr/>
        </p:nvCxnSpPr>
        <p:spPr>
          <a:xfrm>
            <a:off x="823025" y="1192450"/>
            <a:ext cx="76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39"/>
          <p:cNvSpPr/>
          <p:nvPr/>
        </p:nvSpPr>
        <p:spPr>
          <a:xfrm>
            <a:off x="8122625" y="1038400"/>
            <a:ext cx="308100" cy="308100"/>
          </a:xfrm>
          <a:prstGeom prst="plaqu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39"/>
          <p:cNvGrpSpPr/>
          <p:nvPr/>
        </p:nvGrpSpPr>
        <p:grpSpPr>
          <a:xfrm>
            <a:off x="6011784" y="1340503"/>
            <a:ext cx="2114308" cy="3391487"/>
            <a:chOff x="6114888" y="1957173"/>
            <a:chExt cx="2114308" cy="3113283"/>
          </a:xfrm>
        </p:grpSpPr>
        <p:sp>
          <p:nvSpPr>
            <p:cNvPr id="285" name="Google Shape;285;p39"/>
            <p:cNvSpPr/>
            <p:nvPr/>
          </p:nvSpPr>
          <p:spPr>
            <a:xfrm>
              <a:off x="6114888" y="2016897"/>
              <a:ext cx="2114308" cy="3053559"/>
            </a:xfrm>
            <a:custGeom>
              <a:avLst/>
              <a:gdLst/>
              <a:ahLst/>
              <a:cxnLst/>
              <a:rect l="l" t="t" r="r" b="b"/>
              <a:pathLst>
                <a:path w="55713" h="80468" extrusionOk="0">
                  <a:moveTo>
                    <a:pt x="27667" y="1"/>
                  </a:moveTo>
                  <a:cubicBezTo>
                    <a:pt x="27641" y="1"/>
                    <a:pt x="27615" y="1"/>
                    <a:pt x="27588" y="1"/>
                  </a:cubicBezTo>
                  <a:cubicBezTo>
                    <a:pt x="14765" y="57"/>
                    <a:pt x="10672" y="5529"/>
                    <a:pt x="9191" y="9475"/>
                  </a:cubicBezTo>
                  <a:cubicBezTo>
                    <a:pt x="7713" y="13417"/>
                    <a:pt x="5642" y="24169"/>
                    <a:pt x="5642" y="24169"/>
                  </a:cubicBezTo>
                  <a:lnTo>
                    <a:pt x="10669" y="24169"/>
                  </a:lnTo>
                  <a:cubicBezTo>
                    <a:pt x="10669" y="24169"/>
                    <a:pt x="10360" y="34665"/>
                    <a:pt x="11083" y="35493"/>
                  </a:cubicBezTo>
                  <a:cubicBezTo>
                    <a:pt x="11683" y="36177"/>
                    <a:pt x="14150" y="36278"/>
                    <a:pt x="16535" y="36278"/>
                  </a:cubicBezTo>
                  <a:cubicBezTo>
                    <a:pt x="17532" y="36278"/>
                    <a:pt x="18515" y="36260"/>
                    <a:pt x="19340" y="36260"/>
                  </a:cubicBezTo>
                  <a:cubicBezTo>
                    <a:pt x="20523" y="36260"/>
                    <a:pt x="21384" y="36297"/>
                    <a:pt x="21501" y="36473"/>
                  </a:cubicBezTo>
                  <a:cubicBezTo>
                    <a:pt x="21793" y="36912"/>
                    <a:pt x="22993" y="43406"/>
                    <a:pt x="19574" y="48050"/>
                  </a:cubicBezTo>
                  <a:cubicBezTo>
                    <a:pt x="17875" y="50353"/>
                    <a:pt x="11571" y="50289"/>
                    <a:pt x="6839" y="51827"/>
                  </a:cubicBezTo>
                  <a:cubicBezTo>
                    <a:pt x="1" y="54052"/>
                    <a:pt x="1173" y="77708"/>
                    <a:pt x="1173" y="80468"/>
                  </a:cubicBezTo>
                  <a:lnTo>
                    <a:pt x="55390" y="80324"/>
                  </a:lnTo>
                  <a:cubicBezTo>
                    <a:pt x="55390" y="80324"/>
                    <a:pt x="55713" y="56843"/>
                    <a:pt x="51581" y="53238"/>
                  </a:cubicBezTo>
                  <a:cubicBezTo>
                    <a:pt x="49637" y="51539"/>
                    <a:pt x="36473" y="51827"/>
                    <a:pt x="36196" y="46151"/>
                  </a:cubicBezTo>
                  <a:cubicBezTo>
                    <a:pt x="35978" y="41612"/>
                    <a:pt x="35497" y="37034"/>
                    <a:pt x="40805" y="31927"/>
                  </a:cubicBezTo>
                  <a:cubicBezTo>
                    <a:pt x="48684" y="24342"/>
                    <a:pt x="45018" y="1"/>
                    <a:pt x="27667" y="1"/>
                  </a:cubicBezTo>
                  <a:close/>
                </a:path>
              </a:pathLst>
            </a:custGeom>
            <a:solidFill>
              <a:srgbClr val="F8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" name="Google Shape;286;p39"/>
            <p:cNvGrpSpPr/>
            <p:nvPr/>
          </p:nvGrpSpPr>
          <p:grpSpPr>
            <a:xfrm>
              <a:off x="6671533" y="1957173"/>
              <a:ext cx="1260361" cy="2204027"/>
              <a:chOff x="6677508" y="2811098"/>
              <a:chExt cx="1260361" cy="2204027"/>
            </a:xfrm>
          </p:grpSpPr>
          <p:sp>
            <p:nvSpPr>
              <p:cNvPr id="287" name="Google Shape;287;p39"/>
              <p:cNvSpPr/>
              <p:nvPr/>
            </p:nvSpPr>
            <p:spPr>
              <a:xfrm>
                <a:off x="6677508" y="2811098"/>
                <a:ext cx="1260361" cy="2204027"/>
              </a:xfrm>
              <a:custGeom>
                <a:avLst/>
                <a:gdLst/>
                <a:ahLst/>
                <a:cxnLst/>
                <a:rect l="l" t="t" r="r" b="b"/>
                <a:pathLst>
                  <a:path w="45154" h="78962" extrusionOk="0">
                    <a:moveTo>
                      <a:pt x="15905" y="0"/>
                    </a:moveTo>
                    <a:cubicBezTo>
                      <a:pt x="4610" y="0"/>
                      <a:pt x="0" y="6539"/>
                      <a:pt x="0" y="6539"/>
                    </a:cubicBezTo>
                    <a:cubicBezTo>
                      <a:pt x="0" y="6539"/>
                      <a:pt x="1268" y="12131"/>
                      <a:pt x="3921" y="17098"/>
                    </a:cubicBezTo>
                    <a:cubicBezTo>
                      <a:pt x="8436" y="25547"/>
                      <a:pt x="14382" y="25235"/>
                      <a:pt x="18286" y="34930"/>
                    </a:cubicBezTo>
                    <a:cubicBezTo>
                      <a:pt x="18617" y="35755"/>
                      <a:pt x="19166" y="36050"/>
                      <a:pt x="19832" y="36050"/>
                    </a:cubicBezTo>
                    <a:cubicBezTo>
                      <a:pt x="21511" y="36050"/>
                      <a:pt x="23936" y="34175"/>
                      <a:pt x="25513" y="34175"/>
                    </a:cubicBezTo>
                    <a:cubicBezTo>
                      <a:pt x="26284" y="34175"/>
                      <a:pt x="26852" y="34624"/>
                      <a:pt x="27030" y="35962"/>
                    </a:cubicBezTo>
                    <a:cubicBezTo>
                      <a:pt x="27599" y="40230"/>
                      <a:pt x="26380" y="45967"/>
                      <a:pt x="22372" y="45967"/>
                    </a:cubicBezTo>
                    <a:cubicBezTo>
                      <a:pt x="21537" y="45967"/>
                      <a:pt x="20582" y="45718"/>
                      <a:pt x="19497" y="45156"/>
                    </a:cubicBezTo>
                    <a:cubicBezTo>
                      <a:pt x="19497" y="45156"/>
                      <a:pt x="19451" y="45956"/>
                      <a:pt x="19377" y="47308"/>
                    </a:cubicBezTo>
                    <a:cubicBezTo>
                      <a:pt x="19047" y="51253"/>
                      <a:pt x="17801" y="59622"/>
                      <a:pt x="13125" y="63813"/>
                    </a:cubicBezTo>
                    <a:cubicBezTo>
                      <a:pt x="6873" y="69412"/>
                      <a:pt x="9029" y="78051"/>
                      <a:pt x="9029" y="78051"/>
                    </a:cubicBezTo>
                    <a:cubicBezTo>
                      <a:pt x="12971" y="78680"/>
                      <a:pt x="16443" y="78961"/>
                      <a:pt x="19500" y="78961"/>
                    </a:cubicBezTo>
                    <a:cubicBezTo>
                      <a:pt x="40019" y="78961"/>
                      <a:pt x="41836" y="66289"/>
                      <a:pt x="41720" y="61093"/>
                    </a:cubicBezTo>
                    <a:cubicBezTo>
                      <a:pt x="42977" y="52601"/>
                      <a:pt x="42233" y="35064"/>
                      <a:pt x="42580" y="31237"/>
                    </a:cubicBezTo>
                    <a:cubicBezTo>
                      <a:pt x="43009" y="26513"/>
                      <a:pt x="45153" y="7097"/>
                      <a:pt x="26257" y="1600"/>
                    </a:cubicBezTo>
                    <a:cubicBezTo>
                      <a:pt x="22318" y="454"/>
                      <a:pt x="18879" y="0"/>
                      <a:pt x="1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9"/>
              <p:cNvSpPr/>
              <p:nvPr/>
            </p:nvSpPr>
            <p:spPr>
              <a:xfrm>
                <a:off x="6786643" y="2899606"/>
                <a:ext cx="998095" cy="789449"/>
              </a:xfrm>
              <a:custGeom>
                <a:avLst/>
                <a:gdLst/>
                <a:ahLst/>
                <a:cxnLst/>
                <a:rect l="l" t="t" r="r" b="b"/>
                <a:pathLst>
                  <a:path w="35758" h="28283" extrusionOk="0">
                    <a:moveTo>
                      <a:pt x="16223" y="0"/>
                    </a:moveTo>
                    <a:cubicBezTo>
                      <a:pt x="12949" y="0"/>
                      <a:pt x="10567" y="784"/>
                      <a:pt x="10567" y="784"/>
                    </a:cubicBezTo>
                    <a:cubicBezTo>
                      <a:pt x="3311" y="2357"/>
                      <a:pt x="1" y="15096"/>
                      <a:pt x="10728" y="19557"/>
                    </a:cubicBezTo>
                    <a:cubicBezTo>
                      <a:pt x="16906" y="22127"/>
                      <a:pt x="13438" y="27972"/>
                      <a:pt x="22263" y="28277"/>
                    </a:cubicBezTo>
                    <a:cubicBezTo>
                      <a:pt x="22375" y="28281"/>
                      <a:pt x="22486" y="28283"/>
                      <a:pt x="22596" y="28283"/>
                    </a:cubicBezTo>
                    <a:cubicBezTo>
                      <a:pt x="31135" y="28283"/>
                      <a:pt x="35757" y="16566"/>
                      <a:pt x="30642" y="8068"/>
                    </a:cubicBezTo>
                    <a:cubicBezTo>
                      <a:pt x="26642" y="1418"/>
                      <a:pt x="20627" y="0"/>
                      <a:pt x="16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" name="Google Shape;289;p39"/>
              <p:cNvGrpSpPr/>
              <p:nvPr/>
            </p:nvGrpSpPr>
            <p:grpSpPr>
              <a:xfrm>
                <a:off x="7096983" y="3057446"/>
                <a:ext cx="452863" cy="381646"/>
                <a:chOff x="2868425" y="3665500"/>
                <a:chExt cx="1669850" cy="1407250"/>
              </a:xfrm>
            </p:grpSpPr>
            <p:sp>
              <p:nvSpPr>
                <p:cNvPr id="290" name="Google Shape;290;p39"/>
                <p:cNvSpPr/>
                <p:nvPr/>
              </p:nvSpPr>
              <p:spPr>
                <a:xfrm>
                  <a:off x="2868425" y="3665500"/>
                  <a:ext cx="1669850" cy="14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94" h="56290" extrusionOk="0">
                      <a:moveTo>
                        <a:pt x="34080" y="0"/>
                      </a:moveTo>
                      <a:cubicBezTo>
                        <a:pt x="20436" y="0"/>
                        <a:pt x="6742" y="8933"/>
                        <a:pt x="3333" y="22875"/>
                      </a:cubicBezTo>
                      <a:cubicBezTo>
                        <a:pt x="1" y="36538"/>
                        <a:pt x="7393" y="52097"/>
                        <a:pt x="21426" y="55970"/>
                      </a:cubicBezTo>
                      <a:cubicBezTo>
                        <a:pt x="21580" y="56016"/>
                        <a:pt x="21739" y="56055"/>
                        <a:pt x="21899" y="56095"/>
                      </a:cubicBezTo>
                      <a:cubicBezTo>
                        <a:pt x="22479" y="56226"/>
                        <a:pt x="23072" y="56289"/>
                        <a:pt x="23667" y="56289"/>
                      </a:cubicBezTo>
                      <a:cubicBezTo>
                        <a:pt x="27080" y="56289"/>
                        <a:pt x="30533" y="54210"/>
                        <a:pt x="31774" y="50970"/>
                      </a:cubicBezTo>
                      <a:cubicBezTo>
                        <a:pt x="33306" y="46966"/>
                        <a:pt x="29764" y="44078"/>
                        <a:pt x="29434" y="40325"/>
                      </a:cubicBezTo>
                      <a:cubicBezTo>
                        <a:pt x="29183" y="37501"/>
                        <a:pt x="30937" y="34989"/>
                        <a:pt x="33358" y="33736"/>
                      </a:cubicBezTo>
                      <a:lnTo>
                        <a:pt x="33363" y="33759"/>
                      </a:lnTo>
                      <a:cubicBezTo>
                        <a:pt x="33944" y="33434"/>
                        <a:pt x="34571" y="33195"/>
                        <a:pt x="35220" y="33047"/>
                      </a:cubicBezTo>
                      <a:lnTo>
                        <a:pt x="35214" y="33024"/>
                      </a:lnTo>
                      <a:cubicBezTo>
                        <a:pt x="35852" y="32860"/>
                        <a:pt x="36511" y="32776"/>
                        <a:pt x="37167" y="32776"/>
                      </a:cubicBezTo>
                      <a:cubicBezTo>
                        <a:pt x="39217" y="32776"/>
                        <a:pt x="41243" y="33592"/>
                        <a:pt x="42533" y="35314"/>
                      </a:cubicBezTo>
                      <a:cubicBezTo>
                        <a:pt x="44794" y="38326"/>
                        <a:pt x="44082" y="42843"/>
                        <a:pt x="47897" y="44796"/>
                      </a:cubicBezTo>
                      <a:cubicBezTo>
                        <a:pt x="49013" y="45367"/>
                        <a:pt x="50241" y="45633"/>
                        <a:pt x="51474" y="45633"/>
                      </a:cubicBezTo>
                      <a:cubicBezTo>
                        <a:pt x="54253" y="45633"/>
                        <a:pt x="57059" y="44283"/>
                        <a:pt x="58673" y="42023"/>
                      </a:cubicBezTo>
                      <a:cubicBezTo>
                        <a:pt x="58764" y="41886"/>
                        <a:pt x="58855" y="41743"/>
                        <a:pt x="58940" y="41607"/>
                      </a:cubicBezTo>
                      <a:cubicBezTo>
                        <a:pt x="66794" y="29356"/>
                        <a:pt x="61908" y="12841"/>
                        <a:pt x="50301" y="4896"/>
                      </a:cubicBezTo>
                      <a:cubicBezTo>
                        <a:pt x="45395" y="1539"/>
                        <a:pt x="39742" y="0"/>
                        <a:pt x="340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39"/>
                <p:cNvSpPr/>
                <p:nvPr/>
              </p:nvSpPr>
              <p:spPr>
                <a:xfrm>
                  <a:off x="3980000" y="4141300"/>
                  <a:ext cx="311825" cy="29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11837" extrusionOk="0">
                      <a:moveTo>
                        <a:pt x="6121" y="0"/>
                      </a:moveTo>
                      <a:cubicBezTo>
                        <a:pt x="5548" y="0"/>
                        <a:pt x="4969" y="83"/>
                        <a:pt x="4403" y="255"/>
                      </a:cubicBezTo>
                      <a:cubicBezTo>
                        <a:pt x="2113" y="950"/>
                        <a:pt x="467" y="2955"/>
                        <a:pt x="234" y="5336"/>
                      </a:cubicBezTo>
                      <a:cubicBezTo>
                        <a:pt x="0" y="7722"/>
                        <a:pt x="1225" y="10006"/>
                        <a:pt x="3332" y="11139"/>
                      </a:cubicBezTo>
                      <a:cubicBezTo>
                        <a:pt x="4219" y="11612"/>
                        <a:pt x="5173" y="11837"/>
                        <a:pt x="6114" y="11837"/>
                      </a:cubicBezTo>
                      <a:cubicBezTo>
                        <a:pt x="8228" y="11837"/>
                        <a:pt x="10275" y="10702"/>
                        <a:pt x="11339" y="8707"/>
                      </a:cubicBezTo>
                      <a:cubicBezTo>
                        <a:pt x="12473" y="6594"/>
                        <a:pt x="12216" y="4014"/>
                        <a:pt x="10696" y="2163"/>
                      </a:cubicBezTo>
                      <a:cubicBezTo>
                        <a:pt x="9556" y="771"/>
                        <a:pt x="7864" y="0"/>
                        <a:pt x="6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39"/>
                <p:cNvSpPr/>
                <p:nvPr/>
              </p:nvSpPr>
              <p:spPr>
                <a:xfrm>
                  <a:off x="3606825" y="3882150"/>
                  <a:ext cx="311825" cy="29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11838" extrusionOk="0">
                      <a:moveTo>
                        <a:pt x="6126" y="1"/>
                      </a:moveTo>
                      <a:cubicBezTo>
                        <a:pt x="5553" y="1"/>
                        <a:pt x="4975" y="84"/>
                        <a:pt x="4408" y="256"/>
                      </a:cubicBezTo>
                      <a:cubicBezTo>
                        <a:pt x="2113" y="951"/>
                        <a:pt x="467" y="2956"/>
                        <a:pt x="234" y="5342"/>
                      </a:cubicBezTo>
                      <a:cubicBezTo>
                        <a:pt x="0" y="7723"/>
                        <a:pt x="1225" y="10012"/>
                        <a:pt x="3337" y="11140"/>
                      </a:cubicBezTo>
                      <a:cubicBezTo>
                        <a:pt x="4225" y="11613"/>
                        <a:pt x="5178" y="11838"/>
                        <a:pt x="6118" y="11838"/>
                      </a:cubicBezTo>
                      <a:cubicBezTo>
                        <a:pt x="8232" y="11838"/>
                        <a:pt x="10277" y="10702"/>
                        <a:pt x="11345" y="8708"/>
                      </a:cubicBezTo>
                      <a:cubicBezTo>
                        <a:pt x="12473" y="6601"/>
                        <a:pt x="12216" y="4015"/>
                        <a:pt x="10701" y="2164"/>
                      </a:cubicBezTo>
                      <a:cubicBezTo>
                        <a:pt x="9557" y="771"/>
                        <a:pt x="7868" y="1"/>
                        <a:pt x="61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39"/>
                <p:cNvSpPr/>
                <p:nvPr/>
              </p:nvSpPr>
              <p:spPr>
                <a:xfrm>
                  <a:off x="3223250" y="4061700"/>
                  <a:ext cx="311700" cy="29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8" h="11836" extrusionOk="0">
                      <a:moveTo>
                        <a:pt x="6121" y="1"/>
                      </a:moveTo>
                      <a:cubicBezTo>
                        <a:pt x="5548" y="1"/>
                        <a:pt x="4969" y="84"/>
                        <a:pt x="4403" y="256"/>
                      </a:cubicBezTo>
                      <a:cubicBezTo>
                        <a:pt x="2113" y="951"/>
                        <a:pt x="467" y="2955"/>
                        <a:pt x="234" y="5336"/>
                      </a:cubicBezTo>
                      <a:cubicBezTo>
                        <a:pt x="0" y="7722"/>
                        <a:pt x="1219" y="10006"/>
                        <a:pt x="3332" y="11134"/>
                      </a:cubicBezTo>
                      <a:cubicBezTo>
                        <a:pt x="4221" y="11610"/>
                        <a:pt x="5177" y="11835"/>
                        <a:pt x="6119" y="11835"/>
                      </a:cubicBezTo>
                      <a:cubicBezTo>
                        <a:pt x="8232" y="11835"/>
                        <a:pt x="10276" y="10700"/>
                        <a:pt x="11339" y="8707"/>
                      </a:cubicBezTo>
                      <a:cubicBezTo>
                        <a:pt x="12467" y="6595"/>
                        <a:pt x="12216" y="4015"/>
                        <a:pt x="10696" y="2164"/>
                      </a:cubicBezTo>
                      <a:cubicBezTo>
                        <a:pt x="9552" y="771"/>
                        <a:pt x="7862" y="1"/>
                        <a:pt x="6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39"/>
                <p:cNvSpPr/>
                <p:nvPr/>
              </p:nvSpPr>
              <p:spPr>
                <a:xfrm>
                  <a:off x="3151625" y="4509350"/>
                  <a:ext cx="311850" cy="29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4" h="11839" extrusionOk="0">
                      <a:moveTo>
                        <a:pt x="6124" y="0"/>
                      </a:moveTo>
                      <a:cubicBezTo>
                        <a:pt x="5551" y="0"/>
                        <a:pt x="4971" y="83"/>
                        <a:pt x="4403" y="255"/>
                      </a:cubicBezTo>
                      <a:cubicBezTo>
                        <a:pt x="2114" y="950"/>
                        <a:pt x="468" y="2955"/>
                        <a:pt x="234" y="5341"/>
                      </a:cubicBezTo>
                      <a:cubicBezTo>
                        <a:pt x="1" y="7722"/>
                        <a:pt x="1225" y="10011"/>
                        <a:pt x="3332" y="11139"/>
                      </a:cubicBezTo>
                      <a:cubicBezTo>
                        <a:pt x="4221" y="11613"/>
                        <a:pt x="5177" y="11838"/>
                        <a:pt x="6119" y="11838"/>
                      </a:cubicBezTo>
                      <a:cubicBezTo>
                        <a:pt x="8232" y="11838"/>
                        <a:pt x="10278" y="10706"/>
                        <a:pt x="11345" y="8713"/>
                      </a:cubicBezTo>
                      <a:cubicBezTo>
                        <a:pt x="12473" y="6600"/>
                        <a:pt x="12217" y="4014"/>
                        <a:pt x="10696" y="2163"/>
                      </a:cubicBezTo>
                      <a:cubicBezTo>
                        <a:pt x="9556" y="771"/>
                        <a:pt x="7868" y="0"/>
                        <a:pt x="61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Rectángulo 1"/>
          <p:cNvSpPr/>
          <p:nvPr/>
        </p:nvSpPr>
        <p:spPr>
          <a:xfrm>
            <a:off x="539552" y="3867894"/>
            <a:ext cx="5400224" cy="72008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>
                    <a:lumMod val="90000"/>
                    <a:lumOff val="10000"/>
                  </a:schemeClr>
                </a:solidFill>
              </a:rPr>
              <a:t>DOCENTE OBJETIVISTA Y TECNICISTA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3"/>
          <p:cNvSpPr txBox="1">
            <a:spLocks noGrp="1"/>
          </p:cNvSpPr>
          <p:nvPr>
            <p:ph type="subTitle" idx="1"/>
          </p:nvPr>
        </p:nvSpPr>
        <p:spPr>
          <a:xfrm>
            <a:off x="323528" y="1675276"/>
            <a:ext cx="3996016" cy="30567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285750">
              <a:buSzPts val="1500"/>
              <a:buFont typeface="Wingdings" panose="05000000000000000000" pitchFamily="2" charset="2"/>
              <a:buChar char="v"/>
            </a:pPr>
            <a:r>
              <a:rPr lang="pt-BR" sz="2400" b="1" dirty="0"/>
              <a:t>Passividade e normatividade</a:t>
            </a:r>
          </a:p>
          <a:p>
            <a:pPr marL="133350" lvl="0" indent="0">
              <a:buSzPts val="1500"/>
              <a:buNone/>
            </a:pPr>
            <a:endParaRPr lang="pt-BR" sz="2400" b="1" dirty="0" smtClean="0"/>
          </a:p>
          <a:p>
            <a:pPr marL="133350" lvl="0" indent="0">
              <a:buSzPts val="1500"/>
              <a:buNone/>
            </a:pPr>
            <a:endParaRPr lang="pt-BR" sz="2400" b="1" dirty="0"/>
          </a:p>
          <a:p>
            <a:pPr marL="419100" lvl="0" indent="-285750">
              <a:buSzPts val="1500"/>
              <a:buFont typeface="Wingdings" panose="05000000000000000000" pitchFamily="2" charset="2"/>
              <a:buChar char="v"/>
            </a:pPr>
            <a:r>
              <a:rPr lang="pt-BR" sz="2400" b="1" dirty="0"/>
              <a:t>pedagogia tradicional</a:t>
            </a:r>
          </a:p>
          <a:p>
            <a:pPr marL="419100" lvl="0" indent="-285750">
              <a:buSzPts val="1500"/>
              <a:buFont typeface="Wingdings" panose="05000000000000000000" pitchFamily="2" charset="2"/>
              <a:buChar char="v"/>
            </a:pPr>
            <a:endParaRPr lang="pt-BR" sz="2400" b="1" dirty="0" smtClean="0"/>
          </a:p>
          <a:p>
            <a:pPr marL="133350" lvl="0" indent="0">
              <a:buSzPts val="1500"/>
              <a:buNone/>
            </a:pPr>
            <a:endParaRPr lang="pt-BR" sz="2400" b="1" dirty="0"/>
          </a:p>
          <a:p>
            <a:pPr marL="419100" lvl="0" indent="-285750">
              <a:buSzPts val="1500"/>
              <a:buFont typeface="Wingdings" panose="05000000000000000000" pitchFamily="2" charset="2"/>
              <a:buChar char="v"/>
            </a:pPr>
            <a:r>
              <a:rPr lang="pt-BR" sz="2400" b="1" dirty="0"/>
              <a:t>Salário baixo e baixa estima</a:t>
            </a:r>
          </a:p>
          <a:p>
            <a:pPr marL="419100" lvl="0" indent="-285750">
              <a:buSzPts val="1500"/>
              <a:buFont typeface="Wingdings" panose="05000000000000000000" pitchFamily="2" charset="2"/>
              <a:buChar char="v"/>
            </a:pPr>
            <a:endParaRPr lang="pt-BR" sz="2400" b="1" dirty="0"/>
          </a:p>
        </p:txBody>
      </p:sp>
      <p:sp>
        <p:nvSpPr>
          <p:cNvPr id="349" name="Google Shape;349;p43"/>
          <p:cNvSpPr txBox="1">
            <a:spLocks noGrp="1"/>
          </p:cNvSpPr>
          <p:nvPr>
            <p:ph type="title"/>
          </p:nvPr>
        </p:nvSpPr>
        <p:spPr>
          <a:xfrm>
            <a:off x="539552" y="445025"/>
            <a:ext cx="8064896" cy="572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DEBATE SOBRE A FORMAÇÃO DOCENTE</a:t>
            </a:r>
            <a:b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350" name="Google Shape;350;p43"/>
          <p:cNvCxnSpPr/>
          <p:nvPr/>
        </p:nvCxnSpPr>
        <p:spPr>
          <a:xfrm>
            <a:off x="617463" y="1346500"/>
            <a:ext cx="76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1" name="Google Shape;351;p43"/>
          <p:cNvSpPr/>
          <p:nvPr/>
        </p:nvSpPr>
        <p:spPr>
          <a:xfrm>
            <a:off x="8122625" y="1038400"/>
            <a:ext cx="308100" cy="308100"/>
          </a:xfrm>
          <a:prstGeom prst="plaqu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48;p43"/>
          <p:cNvSpPr txBox="1">
            <a:spLocks/>
          </p:cNvSpPr>
          <p:nvPr/>
        </p:nvSpPr>
        <p:spPr>
          <a:xfrm>
            <a:off x="4537607" y="1654600"/>
            <a:ext cx="4228770" cy="30773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●"/>
              <a:defRPr sz="1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 sz="14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pPr marL="133350" indent="0">
              <a:buSzPts val="1500"/>
              <a:buFont typeface="Darker Grotesque Medium"/>
              <a:buNone/>
            </a:pPr>
            <a:endParaRPr lang="pt-BR" sz="1800" b="1" dirty="0" smtClean="0"/>
          </a:p>
          <a:p>
            <a:pPr marL="476250" indent="-342900">
              <a:buSzPts val="1500"/>
              <a:buFont typeface="Wingdings" panose="05000000000000000000" pitchFamily="2" charset="2"/>
              <a:buChar char="v"/>
            </a:pPr>
            <a:r>
              <a:rPr lang="pt-BR" sz="2400" b="1" dirty="0" smtClean="0"/>
              <a:t>Predominância do positivismo</a:t>
            </a:r>
          </a:p>
          <a:p>
            <a:pPr marL="476250" indent="-342900">
              <a:buSzPts val="1500"/>
              <a:buFont typeface="Wingdings" panose="05000000000000000000" pitchFamily="2" charset="2"/>
              <a:buChar char="v"/>
            </a:pPr>
            <a:endParaRPr lang="pt-BR" sz="2400" b="1" dirty="0" smtClean="0"/>
          </a:p>
          <a:p>
            <a:pPr marL="476250" indent="-342900">
              <a:buSzPts val="1500"/>
              <a:buFont typeface="Wingdings" panose="05000000000000000000" pitchFamily="2" charset="2"/>
              <a:buChar char="v"/>
            </a:pPr>
            <a:r>
              <a:rPr lang="pt-BR" sz="2400" b="1" dirty="0" smtClean="0"/>
              <a:t>Planos de estudos pré-estabelecidos</a:t>
            </a:r>
          </a:p>
          <a:p>
            <a:pPr marL="476250" indent="-342900">
              <a:buSzPts val="1500"/>
              <a:buFont typeface="Wingdings" panose="05000000000000000000" pitchFamily="2" charset="2"/>
              <a:buChar char="v"/>
            </a:pPr>
            <a:endParaRPr lang="pt-BR" sz="2400" b="1" dirty="0" smtClean="0"/>
          </a:p>
          <a:p>
            <a:pPr marL="476250" indent="-342900">
              <a:buSzPts val="1500"/>
              <a:buFont typeface="Wingdings" panose="05000000000000000000" pitchFamily="2" charset="2"/>
              <a:buChar char="v"/>
            </a:pPr>
            <a:r>
              <a:rPr lang="pt-BR" sz="2400" b="1" dirty="0" smtClean="0"/>
              <a:t>Professores isolados do meio ambiente</a:t>
            </a:r>
          </a:p>
          <a:p>
            <a:pPr marL="133350" indent="0">
              <a:buSzPts val="1500"/>
              <a:buFont typeface="Darker Grotesque Medium"/>
              <a:buNone/>
            </a:pPr>
            <a:endParaRPr lang="pt-BR" sz="2400" b="1" dirty="0" smtClean="0"/>
          </a:p>
          <a:p>
            <a:pPr marL="133350" indent="0">
              <a:buSzPts val="1500"/>
              <a:buFont typeface="Darker Grotesque Medium"/>
              <a:buNone/>
            </a:pP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80000"/>
          </a:blip>
          <a:srcRect l="36343" t="20470" r="24294" b="20470"/>
          <a:stretch/>
        </p:blipFill>
        <p:spPr>
          <a:xfrm>
            <a:off x="5722000" y="1465900"/>
            <a:ext cx="2708700" cy="2708700"/>
          </a:xfrm>
          <a:prstGeom prst="ellipse">
            <a:avLst/>
          </a:prstGeom>
        </p:spPr>
      </p:pic>
      <p:cxnSp>
        <p:nvCxnSpPr>
          <p:cNvPr id="359" name="Google Shape;359;p44"/>
          <p:cNvCxnSpPr>
            <a:endCxn id="360" idx="3"/>
          </p:cNvCxnSpPr>
          <p:nvPr/>
        </p:nvCxnSpPr>
        <p:spPr>
          <a:xfrm>
            <a:off x="823025" y="1192450"/>
            <a:ext cx="76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Google Shape;360;p44"/>
          <p:cNvSpPr/>
          <p:nvPr/>
        </p:nvSpPr>
        <p:spPr>
          <a:xfrm>
            <a:off x="8122625" y="1038400"/>
            <a:ext cx="308100" cy="308100"/>
          </a:xfrm>
          <a:prstGeom prst="plaqu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3"/>
          <p:cNvSpPr txBox="1">
            <a:spLocks noGrp="1"/>
          </p:cNvSpPr>
          <p:nvPr>
            <p:ph type="subTitle" idx="1"/>
          </p:nvPr>
        </p:nvSpPr>
        <p:spPr>
          <a:xfrm>
            <a:off x="683568" y="1367176"/>
            <a:ext cx="7747157" cy="1996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>
              <a:buSzPts val="1500"/>
              <a:buNone/>
            </a:pPr>
            <a:endParaRPr lang="es-ES" b="1" dirty="0" smtClean="0"/>
          </a:p>
          <a:p>
            <a:pPr marL="419100" lvl="0" indent="-285750">
              <a:buSzPts val="1500"/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Prática educativa dialógica e </a:t>
            </a:r>
            <a:r>
              <a:rPr lang="pt-BR" sz="2000" b="1" dirty="0" err="1">
                <a:latin typeface="+mn-lt"/>
              </a:rPr>
              <a:t>problematizadora</a:t>
            </a:r>
            <a:endParaRPr lang="pt-BR" sz="2000" b="1" dirty="0">
              <a:latin typeface="+mn-lt"/>
            </a:endParaRPr>
          </a:p>
          <a:p>
            <a:pPr marL="419100" lvl="0" indent="-285750">
              <a:buSzPts val="1500"/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encontros intersubjetivos</a:t>
            </a:r>
          </a:p>
          <a:p>
            <a:pPr marL="419100" lvl="0" indent="-285750">
              <a:buSzPts val="1500"/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Ligando a cultura popular com a cultura acadêmica</a:t>
            </a:r>
          </a:p>
          <a:p>
            <a:pPr marL="419100" lvl="0" indent="-285750">
              <a:buSzPts val="1500"/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Sólida formação pedagógica voltada para a pesquisa</a:t>
            </a:r>
          </a:p>
          <a:p>
            <a:pPr marL="419100" lvl="0" indent="-285750">
              <a:buSzPts val="1500"/>
              <a:buFont typeface="Wingdings" panose="05000000000000000000" pitchFamily="2" charset="2"/>
              <a:buChar char="Ø"/>
            </a:pPr>
            <a:endParaRPr lang="pt-BR" b="1" dirty="0"/>
          </a:p>
          <a:p>
            <a:pPr marL="419100" lvl="0" indent="-285750">
              <a:buSzPts val="1500"/>
              <a:buFont typeface="Wingdings" panose="05000000000000000000" pitchFamily="2" charset="2"/>
              <a:buChar char="Ø"/>
            </a:pPr>
            <a:endParaRPr lang="es-ES" b="1" dirty="0"/>
          </a:p>
        </p:txBody>
      </p:sp>
      <p:sp>
        <p:nvSpPr>
          <p:cNvPr id="349" name="Google Shape;349;p43"/>
          <p:cNvSpPr txBox="1">
            <a:spLocks noGrp="1"/>
          </p:cNvSpPr>
          <p:nvPr>
            <p:ph type="title"/>
          </p:nvPr>
        </p:nvSpPr>
        <p:spPr>
          <a:xfrm>
            <a:off x="539552" y="445025"/>
            <a:ext cx="8064896" cy="572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DEBATE SOBRE A FORMAÇÃO DOCENTE</a:t>
            </a:r>
            <a:br>
              <a:rPr lang="pt-BR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bg2">
                    <a:lumMod val="50000"/>
                  </a:schemeClr>
                </a:solidFill>
              </a:rPr>
            </a:br>
            <a:endParaRPr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50" name="Google Shape;350;p43"/>
          <p:cNvCxnSpPr>
            <a:endCxn id="351" idx="3"/>
          </p:cNvCxnSpPr>
          <p:nvPr/>
        </p:nvCxnSpPr>
        <p:spPr>
          <a:xfrm>
            <a:off x="823025" y="1192450"/>
            <a:ext cx="76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1" name="Google Shape;351;p43"/>
          <p:cNvSpPr/>
          <p:nvPr/>
        </p:nvSpPr>
        <p:spPr>
          <a:xfrm>
            <a:off x="8122625" y="1038400"/>
            <a:ext cx="308100" cy="308100"/>
          </a:xfrm>
          <a:prstGeom prst="plaqu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redondeado 1"/>
          <p:cNvSpPr/>
          <p:nvPr/>
        </p:nvSpPr>
        <p:spPr>
          <a:xfrm>
            <a:off x="198871" y="3542513"/>
            <a:ext cx="8251213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Ressignificação dos processos formativos, em busca de um professor</a:t>
            </a:r>
          </a:p>
          <a:p>
            <a:pPr algn="ctr"/>
            <a:endParaRPr lang="pt-BR" sz="1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 </a:t>
            </a:r>
            <a:r>
              <a:rPr lang="pt-BR" sz="1800" b="1" dirty="0">
                <a:solidFill>
                  <a:schemeClr val="tx1"/>
                </a:solidFill>
              </a:rPr>
              <a:t>(Intelectual transformador)</a:t>
            </a:r>
          </a:p>
          <a:p>
            <a:pPr algn="ctr"/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58912"/>
      </p:ext>
    </p:extLst>
  </p:cSld>
  <p:clrMapOvr>
    <a:masterClrMapping/>
  </p:clrMapOvr>
</p:sld>
</file>

<file path=ppt/theme/theme1.xml><?xml version="1.0" encoding="utf-8"?>
<a:theme xmlns:a="http://schemas.openxmlformats.org/drawingml/2006/main" name="Neuroscience and Meaningful Learning - Brain-Compatible Classroom: Physical Environment by Slidesgo">
  <a:themeElements>
    <a:clrScheme name="Simple Light">
      <a:dk1>
        <a:srgbClr val="242424"/>
      </a:dk1>
      <a:lt1>
        <a:srgbClr val="FEFFF6"/>
      </a:lt1>
      <a:dk2>
        <a:srgbClr val="A094D6"/>
      </a:dk2>
      <a:lt2>
        <a:srgbClr val="EEEEEE"/>
      </a:lt2>
      <a:accent1>
        <a:srgbClr val="F8DDEE"/>
      </a:accent1>
      <a:accent2>
        <a:srgbClr val="F5F4BC"/>
      </a:accent2>
      <a:accent3>
        <a:srgbClr val="DBF3F5"/>
      </a:accent3>
      <a:accent4>
        <a:srgbClr val="FFFFFF"/>
      </a:accent4>
      <a:accent5>
        <a:srgbClr val="FFFFFF"/>
      </a:accent5>
      <a:accent6>
        <a:srgbClr val="FFFFFF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810</Words>
  <Application>Microsoft Office PowerPoint</Application>
  <PresentationFormat>Presentación en pantalla (16:9)</PresentationFormat>
  <Paragraphs>163</Paragraphs>
  <Slides>18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Algerian</vt:lpstr>
      <vt:lpstr>Darker Grotesque</vt:lpstr>
      <vt:lpstr>Darker Grotesque Medium</vt:lpstr>
      <vt:lpstr>Bebas Neue</vt:lpstr>
      <vt:lpstr>Nunito Light</vt:lpstr>
      <vt:lpstr>Darker Grotesque Light</vt:lpstr>
      <vt:lpstr>Arial Black</vt:lpstr>
      <vt:lpstr>Wingdings</vt:lpstr>
      <vt:lpstr>Cormorant Upright</vt:lpstr>
      <vt:lpstr>Arial</vt:lpstr>
      <vt:lpstr>Neuroscience and Meaningful Learning - Brain-Compatible Classroom: Physical Environment by Slidesgo</vt:lpstr>
      <vt:lpstr>FORMAÇÃO Do professor A PARTIR DA COMPLEXIDADE.</vt:lpstr>
      <vt:lpstr>Formação de Professores </vt:lpstr>
      <vt:lpstr>   ADVERSIDADES NA FORMAÇÃO DE PROFESSORES  </vt:lpstr>
      <vt:lpstr>PRECURSORES DA CATEGORIA DE FORMAÇÃO  </vt:lpstr>
      <vt:lpstr>FORMAÇÃO E UNIVERSIDADE  </vt:lpstr>
      <vt:lpstr>FORMAÇÃO DOCENTE E RAZÃO INSTRUMENTAL </vt:lpstr>
      <vt:lpstr>DEBATE SOBRE A FORMAÇÃO DOCENTE  </vt:lpstr>
      <vt:lpstr>Presentación de PowerPoint</vt:lpstr>
      <vt:lpstr>DEBATE SOBRE A FORMAÇÃO DOCENTE  </vt:lpstr>
      <vt:lpstr>FORMACIÓN DOCENTE Y PENSAMIENTO COMPLEJO</vt:lpstr>
      <vt:lpstr>PRINCÍPIOS FUNDAMENTAIS: DIALÓGICO, RECURSIVO E HOLOGRAMÁTICO</vt:lpstr>
      <vt:lpstr>FORMAÇÃO DE PROFESSORES A PARTIR DA COMPLEXIDADE</vt:lpstr>
      <vt:lpstr> FORMAÇÃO DE PROFESSORES  </vt:lpstr>
      <vt:lpstr> FORMAÇÃO DE PROFESSORES  </vt:lpstr>
      <vt:lpstr> FORMAÇÃO DE PROFESSORES  </vt:lpstr>
      <vt:lpstr> FORMAÇÃO DE PROFESSORES  </vt:lpstr>
      <vt:lpstr>REFLEXIONES FINALES</vt:lpstr>
      <vt:lpstr>TAREFA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DE SU TRABAJO.</dc:title>
  <dc:creator>User</dc:creator>
  <cp:lastModifiedBy>Homework</cp:lastModifiedBy>
  <cp:revision>64</cp:revision>
  <dcterms:modified xsi:type="dcterms:W3CDTF">2024-02-11T00:58:06Z</dcterms:modified>
</cp:coreProperties>
</file>