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312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13384" y="2091054"/>
            <a:ext cx="8732520" cy="0"/>
          </a:xfrm>
          <a:custGeom>
            <a:avLst/>
            <a:gdLst/>
            <a:ahLst/>
            <a:cxnLst/>
            <a:rect l="l" t="t" r="r" b="b"/>
            <a:pathLst>
              <a:path w="8732520">
                <a:moveTo>
                  <a:pt x="873252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13384" y="2357754"/>
            <a:ext cx="8732520" cy="0"/>
          </a:xfrm>
          <a:custGeom>
            <a:avLst/>
            <a:gdLst/>
            <a:ahLst/>
            <a:cxnLst/>
            <a:rect l="l" t="t" r="r" b="b"/>
            <a:pathLst>
              <a:path w="8732520">
                <a:moveTo>
                  <a:pt x="873252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13384" y="2610485"/>
            <a:ext cx="8732520" cy="0"/>
          </a:xfrm>
          <a:custGeom>
            <a:avLst/>
            <a:gdLst/>
            <a:ahLst/>
            <a:cxnLst/>
            <a:rect l="l" t="t" r="r" b="b"/>
            <a:pathLst>
              <a:path w="8732520">
                <a:moveTo>
                  <a:pt x="873252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13384" y="2875914"/>
            <a:ext cx="8732520" cy="0"/>
          </a:xfrm>
          <a:custGeom>
            <a:avLst/>
            <a:gdLst/>
            <a:ahLst/>
            <a:cxnLst/>
            <a:rect l="l" t="t" r="r" b="b"/>
            <a:pathLst>
              <a:path w="8732520">
                <a:moveTo>
                  <a:pt x="873252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13384" y="1052194"/>
            <a:ext cx="8732520" cy="0"/>
          </a:xfrm>
          <a:custGeom>
            <a:avLst/>
            <a:gdLst/>
            <a:ahLst/>
            <a:cxnLst/>
            <a:rect l="l" t="t" r="r" b="b"/>
            <a:pathLst>
              <a:path w="8732520">
                <a:moveTo>
                  <a:pt x="873252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13384" y="1318894"/>
            <a:ext cx="8732520" cy="0"/>
          </a:xfrm>
          <a:custGeom>
            <a:avLst/>
            <a:gdLst/>
            <a:ahLst/>
            <a:cxnLst/>
            <a:rect l="l" t="t" r="r" b="b"/>
            <a:pathLst>
              <a:path w="8732520">
                <a:moveTo>
                  <a:pt x="873252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13384" y="1571625"/>
            <a:ext cx="8732520" cy="0"/>
          </a:xfrm>
          <a:custGeom>
            <a:avLst/>
            <a:gdLst/>
            <a:ahLst/>
            <a:cxnLst/>
            <a:rect l="l" t="t" r="r" b="b"/>
            <a:pathLst>
              <a:path w="8732520">
                <a:moveTo>
                  <a:pt x="873252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13384" y="1838325"/>
            <a:ext cx="8732520" cy="0"/>
          </a:xfrm>
          <a:custGeom>
            <a:avLst/>
            <a:gdLst/>
            <a:ahLst/>
            <a:cxnLst/>
            <a:rect l="l" t="t" r="r" b="b"/>
            <a:pathLst>
              <a:path w="8732520">
                <a:moveTo>
                  <a:pt x="873252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13384" y="799465"/>
            <a:ext cx="8732520" cy="0"/>
          </a:xfrm>
          <a:custGeom>
            <a:avLst/>
            <a:gdLst/>
            <a:ahLst/>
            <a:cxnLst/>
            <a:rect l="l" t="t" r="r" b="b"/>
            <a:pathLst>
              <a:path w="8732520">
                <a:moveTo>
                  <a:pt x="873252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413384" y="4168775"/>
            <a:ext cx="8732520" cy="0"/>
          </a:xfrm>
          <a:custGeom>
            <a:avLst/>
            <a:gdLst/>
            <a:ahLst/>
            <a:cxnLst/>
            <a:rect l="l" t="t" r="r" b="b"/>
            <a:pathLst>
              <a:path w="8732520">
                <a:moveTo>
                  <a:pt x="873252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413384" y="4434204"/>
            <a:ext cx="8732520" cy="0"/>
          </a:xfrm>
          <a:custGeom>
            <a:avLst/>
            <a:gdLst/>
            <a:ahLst/>
            <a:cxnLst/>
            <a:rect l="l" t="t" r="r" b="b"/>
            <a:pathLst>
              <a:path w="8732520">
                <a:moveTo>
                  <a:pt x="873252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3384" y="4688204"/>
            <a:ext cx="8732520" cy="0"/>
          </a:xfrm>
          <a:custGeom>
            <a:avLst/>
            <a:gdLst/>
            <a:ahLst/>
            <a:cxnLst/>
            <a:rect l="l" t="t" r="r" b="b"/>
            <a:pathLst>
              <a:path w="8732520">
                <a:moveTo>
                  <a:pt x="873252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13384" y="3129914"/>
            <a:ext cx="8732520" cy="0"/>
          </a:xfrm>
          <a:custGeom>
            <a:avLst/>
            <a:gdLst/>
            <a:ahLst/>
            <a:cxnLst/>
            <a:rect l="l" t="t" r="r" b="b"/>
            <a:pathLst>
              <a:path w="8732520">
                <a:moveTo>
                  <a:pt x="873252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13384" y="3396615"/>
            <a:ext cx="8732520" cy="0"/>
          </a:xfrm>
          <a:custGeom>
            <a:avLst/>
            <a:gdLst/>
            <a:ahLst/>
            <a:cxnLst/>
            <a:rect l="l" t="t" r="r" b="b"/>
            <a:pathLst>
              <a:path w="8732520">
                <a:moveTo>
                  <a:pt x="873252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13384" y="3649345"/>
            <a:ext cx="8732520" cy="0"/>
          </a:xfrm>
          <a:custGeom>
            <a:avLst/>
            <a:gdLst/>
            <a:ahLst/>
            <a:cxnLst/>
            <a:rect l="l" t="t" r="r" b="b"/>
            <a:pathLst>
              <a:path w="8732520">
                <a:moveTo>
                  <a:pt x="873252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413384" y="3914775"/>
            <a:ext cx="8732520" cy="0"/>
          </a:xfrm>
          <a:custGeom>
            <a:avLst/>
            <a:gdLst/>
            <a:ahLst/>
            <a:cxnLst/>
            <a:rect l="l" t="t" r="r" b="b"/>
            <a:pathLst>
              <a:path w="8732520">
                <a:moveTo>
                  <a:pt x="873252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353059" y="6350"/>
            <a:ext cx="0" cy="5129530"/>
          </a:xfrm>
          <a:custGeom>
            <a:avLst/>
            <a:gdLst/>
            <a:ahLst/>
            <a:cxnLst/>
            <a:rect l="l" t="t" r="r" b="b"/>
            <a:pathLst>
              <a:path h="5129530">
                <a:moveTo>
                  <a:pt x="0" y="0"/>
                </a:moveTo>
                <a:lnTo>
                  <a:pt x="0" y="5129529"/>
                </a:lnTo>
              </a:path>
            </a:pathLst>
          </a:custGeom>
          <a:ln w="7620">
            <a:solidFill>
              <a:srgbClr val="6C9E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415290" y="6350"/>
            <a:ext cx="0" cy="5129530"/>
          </a:xfrm>
          <a:custGeom>
            <a:avLst/>
            <a:gdLst/>
            <a:ahLst/>
            <a:cxnLst/>
            <a:rect l="l" t="t" r="r" b="b"/>
            <a:pathLst>
              <a:path h="5129530">
                <a:moveTo>
                  <a:pt x="0" y="0"/>
                </a:moveTo>
                <a:lnTo>
                  <a:pt x="0" y="5129529"/>
                </a:lnTo>
              </a:path>
            </a:pathLst>
          </a:custGeom>
          <a:ln w="7620">
            <a:solidFill>
              <a:srgbClr val="6C9E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1C458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1C458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50228" y="1389379"/>
            <a:ext cx="3815079" cy="3587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043170" y="1484629"/>
            <a:ext cx="3854450" cy="3209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1C458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34669"/>
            <a:ext cx="4515485" cy="10160"/>
          </a:xfrm>
          <a:custGeom>
            <a:avLst/>
            <a:gdLst/>
            <a:ahLst/>
            <a:cxnLst/>
            <a:rect l="l" t="t" r="r" b="b"/>
            <a:pathLst>
              <a:path w="4515485" h="10159">
                <a:moveTo>
                  <a:pt x="4515104" y="0"/>
                </a:moveTo>
                <a:lnTo>
                  <a:pt x="0" y="0"/>
                </a:lnTo>
                <a:lnTo>
                  <a:pt x="0" y="10159"/>
                </a:lnTo>
                <a:lnTo>
                  <a:pt x="4515104" y="10159"/>
                </a:lnTo>
                <a:lnTo>
                  <a:pt x="4515104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39765" y="565150"/>
            <a:ext cx="2620009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rgbClr val="1C458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9010" y="2034158"/>
            <a:ext cx="6864350" cy="2418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jp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glish.lingolia.com/es/gramatica/estructura-oracion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glish.lingolia.com/es/gramatica/pronombres" TargetMode="External"/><Relationship Id="rId4" Type="http://schemas.openxmlformats.org/officeDocument/2006/relationships/hyperlink" Target="https://english.lingolia.com/es/gramatica/articulo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90" y="0"/>
            <a:ext cx="8423910" cy="5143500"/>
          </a:xfrm>
          <a:custGeom>
            <a:avLst/>
            <a:gdLst/>
            <a:ahLst/>
            <a:cxnLst/>
            <a:rect l="l" t="t" r="r" b="b"/>
            <a:pathLst>
              <a:path w="8423910" h="5143500">
                <a:moveTo>
                  <a:pt x="0" y="5143500"/>
                </a:moveTo>
                <a:lnTo>
                  <a:pt x="8423910" y="5143500"/>
                </a:lnTo>
                <a:lnTo>
                  <a:pt x="8423910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solidFill>
            <a:srgbClr val="CFE1F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sp>
          <p:nvSpPr>
            <p:cNvPr id="4" name="object 4"/>
            <p:cNvSpPr/>
            <p:nvPr/>
          </p:nvSpPr>
          <p:spPr>
            <a:xfrm>
              <a:off x="716280" y="126"/>
              <a:ext cx="8427720" cy="5143500"/>
            </a:xfrm>
            <a:custGeom>
              <a:avLst/>
              <a:gdLst/>
              <a:ahLst/>
              <a:cxnLst/>
              <a:rect l="l" t="t" r="r" b="b"/>
              <a:pathLst>
                <a:path w="8427720" h="5143500">
                  <a:moveTo>
                    <a:pt x="2336" y="0"/>
                  </a:moveTo>
                  <a:lnTo>
                    <a:pt x="0" y="5143307"/>
                  </a:lnTo>
                  <a:lnTo>
                    <a:pt x="8427719" y="5143307"/>
                  </a:lnTo>
                  <a:lnTo>
                    <a:pt x="8427720" y="5101543"/>
                  </a:lnTo>
                  <a:lnTo>
                    <a:pt x="5425898" y="4278933"/>
                  </a:lnTo>
                  <a:lnTo>
                    <a:pt x="2864567" y="2525466"/>
                  </a:lnTo>
                  <a:lnTo>
                    <a:pt x="1145151" y="800489"/>
                  </a:lnTo>
                  <a:lnTo>
                    <a:pt x="516674" y="21589"/>
                  </a:lnTo>
                  <a:lnTo>
                    <a:pt x="2336" y="0"/>
                  </a:lnTo>
                  <a:close/>
                </a:path>
              </a:pathLst>
            </a:custGeom>
            <a:solidFill>
              <a:srgbClr val="AFD4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55775" y="1136014"/>
              <a:ext cx="5633720" cy="2872740"/>
            </a:xfrm>
            <a:custGeom>
              <a:avLst/>
              <a:gdLst/>
              <a:ahLst/>
              <a:cxnLst/>
              <a:rect l="l" t="t" r="r" b="b"/>
              <a:pathLst>
                <a:path w="5633720" h="2872740">
                  <a:moveTo>
                    <a:pt x="5297805" y="0"/>
                  </a:moveTo>
                  <a:lnTo>
                    <a:pt x="335914" y="0"/>
                  </a:lnTo>
                  <a:lnTo>
                    <a:pt x="332273" y="49644"/>
                  </a:lnTo>
                  <a:lnTo>
                    <a:pt x="321694" y="97026"/>
                  </a:lnTo>
                  <a:lnTo>
                    <a:pt x="304698" y="141624"/>
                  </a:lnTo>
                  <a:lnTo>
                    <a:pt x="281803" y="182920"/>
                  </a:lnTo>
                  <a:lnTo>
                    <a:pt x="253529" y="220395"/>
                  </a:lnTo>
                  <a:lnTo>
                    <a:pt x="220395" y="253529"/>
                  </a:lnTo>
                  <a:lnTo>
                    <a:pt x="182920" y="281803"/>
                  </a:lnTo>
                  <a:lnTo>
                    <a:pt x="141624" y="304698"/>
                  </a:lnTo>
                  <a:lnTo>
                    <a:pt x="97026" y="321694"/>
                  </a:lnTo>
                  <a:lnTo>
                    <a:pt x="49644" y="332273"/>
                  </a:lnTo>
                  <a:lnTo>
                    <a:pt x="0" y="335914"/>
                  </a:lnTo>
                  <a:lnTo>
                    <a:pt x="0" y="2536825"/>
                  </a:lnTo>
                  <a:lnTo>
                    <a:pt x="49644" y="2540466"/>
                  </a:lnTo>
                  <a:lnTo>
                    <a:pt x="97026" y="2551045"/>
                  </a:lnTo>
                  <a:lnTo>
                    <a:pt x="141624" y="2568041"/>
                  </a:lnTo>
                  <a:lnTo>
                    <a:pt x="182920" y="2590936"/>
                  </a:lnTo>
                  <a:lnTo>
                    <a:pt x="220395" y="2619210"/>
                  </a:lnTo>
                  <a:lnTo>
                    <a:pt x="253529" y="2652344"/>
                  </a:lnTo>
                  <a:lnTo>
                    <a:pt x="281803" y="2689819"/>
                  </a:lnTo>
                  <a:lnTo>
                    <a:pt x="304698" y="2731115"/>
                  </a:lnTo>
                  <a:lnTo>
                    <a:pt x="321694" y="2775713"/>
                  </a:lnTo>
                  <a:lnTo>
                    <a:pt x="332273" y="2823095"/>
                  </a:lnTo>
                  <a:lnTo>
                    <a:pt x="335914" y="2872740"/>
                  </a:lnTo>
                  <a:lnTo>
                    <a:pt x="5297805" y="2872740"/>
                  </a:lnTo>
                  <a:lnTo>
                    <a:pt x="5301446" y="2823095"/>
                  </a:lnTo>
                  <a:lnTo>
                    <a:pt x="5312025" y="2775713"/>
                  </a:lnTo>
                  <a:lnTo>
                    <a:pt x="5329021" y="2731115"/>
                  </a:lnTo>
                  <a:lnTo>
                    <a:pt x="5351916" y="2689819"/>
                  </a:lnTo>
                  <a:lnTo>
                    <a:pt x="5380190" y="2652344"/>
                  </a:lnTo>
                  <a:lnTo>
                    <a:pt x="5413324" y="2619210"/>
                  </a:lnTo>
                  <a:lnTo>
                    <a:pt x="5450799" y="2590936"/>
                  </a:lnTo>
                  <a:lnTo>
                    <a:pt x="5492095" y="2568041"/>
                  </a:lnTo>
                  <a:lnTo>
                    <a:pt x="5536693" y="2551045"/>
                  </a:lnTo>
                  <a:lnTo>
                    <a:pt x="5584075" y="2540466"/>
                  </a:lnTo>
                  <a:lnTo>
                    <a:pt x="5633720" y="2536825"/>
                  </a:lnTo>
                  <a:lnTo>
                    <a:pt x="5633720" y="335914"/>
                  </a:lnTo>
                  <a:lnTo>
                    <a:pt x="5584075" y="332273"/>
                  </a:lnTo>
                  <a:lnTo>
                    <a:pt x="5536693" y="321694"/>
                  </a:lnTo>
                  <a:lnTo>
                    <a:pt x="5492095" y="304698"/>
                  </a:lnTo>
                  <a:lnTo>
                    <a:pt x="5450799" y="281803"/>
                  </a:lnTo>
                  <a:lnTo>
                    <a:pt x="5413324" y="253529"/>
                  </a:lnTo>
                  <a:lnTo>
                    <a:pt x="5380190" y="220395"/>
                  </a:lnTo>
                  <a:lnTo>
                    <a:pt x="5351916" y="182920"/>
                  </a:lnTo>
                  <a:lnTo>
                    <a:pt x="5329021" y="141624"/>
                  </a:lnTo>
                  <a:lnTo>
                    <a:pt x="5312025" y="97026"/>
                  </a:lnTo>
                  <a:lnTo>
                    <a:pt x="5301446" y="49644"/>
                  </a:lnTo>
                  <a:lnTo>
                    <a:pt x="52978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55775" y="1136014"/>
              <a:ext cx="5633720" cy="2872740"/>
            </a:xfrm>
            <a:custGeom>
              <a:avLst/>
              <a:gdLst/>
              <a:ahLst/>
              <a:cxnLst/>
              <a:rect l="l" t="t" r="r" b="b"/>
              <a:pathLst>
                <a:path w="5633720" h="2872740">
                  <a:moveTo>
                    <a:pt x="0" y="335914"/>
                  </a:moveTo>
                  <a:lnTo>
                    <a:pt x="49644" y="332273"/>
                  </a:lnTo>
                  <a:lnTo>
                    <a:pt x="97026" y="321694"/>
                  </a:lnTo>
                  <a:lnTo>
                    <a:pt x="141624" y="304698"/>
                  </a:lnTo>
                  <a:lnTo>
                    <a:pt x="182920" y="281803"/>
                  </a:lnTo>
                  <a:lnTo>
                    <a:pt x="220395" y="253529"/>
                  </a:lnTo>
                  <a:lnTo>
                    <a:pt x="253529" y="220395"/>
                  </a:lnTo>
                  <a:lnTo>
                    <a:pt x="281803" y="182920"/>
                  </a:lnTo>
                  <a:lnTo>
                    <a:pt x="304698" y="141624"/>
                  </a:lnTo>
                  <a:lnTo>
                    <a:pt x="321694" y="97026"/>
                  </a:lnTo>
                  <a:lnTo>
                    <a:pt x="332273" y="49644"/>
                  </a:lnTo>
                  <a:lnTo>
                    <a:pt x="335914" y="0"/>
                  </a:lnTo>
                  <a:lnTo>
                    <a:pt x="5297805" y="0"/>
                  </a:lnTo>
                  <a:lnTo>
                    <a:pt x="5301446" y="49644"/>
                  </a:lnTo>
                  <a:lnTo>
                    <a:pt x="5312025" y="97026"/>
                  </a:lnTo>
                  <a:lnTo>
                    <a:pt x="5329021" y="141624"/>
                  </a:lnTo>
                  <a:lnTo>
                    <a:pt x="5351916" y="182920"/>
                  </a:lnTo>
                  <a:lnTo>
                    <a:pt x="5380190" y="220395"/>
                  </a:lnTo>
                  <a:lnTo>
                    <a:pt x="5413324" y="253529"/>
                  </a:lnTo>
                  <a:lnTo>
                    <a:pt x="5450799" y="281803"/>
                  </a:lnTo>
                  <a:lnTo>
                    <a:pt x="5492095" y="304698"/>
                  </a:lnTo>
                  <a:lnTo>
                    <a:pt x="5536693" y="321694"/>
                  </a:lnTo>
                  <a:lnTo>
                    <a:pt x="5584075" y="332273"/>
                  </a:lnTo>
                  <a:lnTo>
                    <a:pt x="5633720" y="335914"/>
                  </a:lnTo>
                  <a:lnTo>
                    <a:pt x="5633720" y="2536825"/>
                  </a:lnTo>
                  <a:lnTo>
                    <a:pt x="5584075" y="2540466"/>
                  </a:lnTo>
                  <a:lnTo>
                    <a:pt x="5536693" y="2551045"/>
                  </a:lnTo>
                  <a:lnTo>
                    <a:pt x="5492095" y="2568041"/>
                  </a:lnTo>
                  <a:lnTo>
                    <a:pt x="5450799" y="2590936"/>
                  </a:lnTo>
                  <a:lnTo>
                    <a:pt x="5413324" y="2619210"/>
                  </a:lnTo>
                  <a:lnTo>
                    <a:pt x="5380190" y="2652344"/>
                  </a:lnTo>
                  <a:lnTo>
                    <a:pt x="5351916" y="2689819"/>
                  </a:lnTo>
                  <a:lnTo>
                    <a:pt x="5329021" y="2731115"/>
                  </a:lnTo>
                  <a:lnTo>
                    <a:pt x="5312025" y="2775713"/>
                  </a:lnTo>
                  <a:lnTo>
                    <a:pt x="5301446" y="2823095"/>
                  </a:lnTo>
                  <a:lnTo>
                    <a:pt x="5297805" y="2872740"/>
                  </a:lnTo>
                  <a:lnTo>
                    <a:pt x="335914" y="2872740"/>
                  </a:lnTo>
                  <a:lnTo>
                    <a:pt x="332273" y="2823095"/>
                  </a:lnTo>
                  <a:lnTo>
                    <a:pt x="321694" y="2775713"/>
                  </a:lnTo>
                  <a:lnTo>
                    <a:pt x="304698" y="2731115"/>
                  </a:lnTo>
                  <a:lnTo>
                    <a:pt x="281803" y="2689819"/>
                  </a:lnTo>
                  <a:lnTo>
                    <a:pt x="253529" y="2652344"/>
                  </a:lnTo>
                  <a:lnTo>
                    <a:pt x="220395" y="2619210"/>
                  </a:lnTo>
                  <a:lnTo>
                    <a:pt x="182920" y="2590936"/>
                  </a:lnTo>
                  <a:lnTo>
                    <a:pt x="141624" y="2568041"/>
                  </a:lnTo>
                  <a:lnTo>
                    <a:pt x="97026" y="2551045"/>
                  </a:lnTo>
                  <a:lnTo>
                    <a:pt x="49644" y="2540466"/>
                  </a:lnTo>
                  <a:lnTo>
                    <a:pt x="0" y="2536825"/>
                  </a:lnTo>
                  <a:lnTo>
                    <a:pt x="0" y="335914"/>
                  </a:lnTo>
                  <a:close/>
                </a:path>
                <a:path w="5633720" h="2872740">
                  <a:moveTo>
                    <a:pt x="817880" y="1981200"/>
                  </a:moveTo>
                  <a:lnTo>
                    <a:pt x="4816221" y="1981200"/>
                  </a:lnTo>
                </a:path>
                <a:path w="5633720" h="2872740">
                  <a:moveTo>
                    <a:pt x="817880" y="1087120"/>
                  </a:moveTo>
                  <a:lnTo>
                    <a:pt x="4816221" y="108712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161655" y="0"/>
              <a:ext cx="982344" cy="1349375"/>
            </a:xfrm>
            <a:custGeom>
              <a:avLst/>
              <a:gdLst/>
              <a:ahLst/>
              <a:cxnLst/>
              <a:rect l="l" t="t" r="r" b="b"/>
              <a:pathLst>
                <a:path w="982345" h="1349375">
                  <a:moveTo>
                    <a:pt x="56063" y="1140078"/>
                  </a:moveTo>
                  <a:lnTo>
                    <a:pt x="11175" y="1140078"/>
                  </a:lnTo>
                  <a:lnTo>
                    <a:pt x="11811" y="1140967"/>
                  </a:lnTo>
                  <a:lnTo>
                    <a:pt x="12953" y="1141857"/>
                  </a:lnTo>
                  <a:lnTo>
                    <a:pt x="14350" y="1142111"/>
                  </a:lnTo>
                  <a:lnTo>
                    <a:pt x="60869" y="1155072"/>
                  </a:lnTo>
                  <a:lnTo>
                    <a:pt x="107532" y="1167605"/>
                  </a:lnTo>
                  <a:lnTo>
                    <a:pt x="201256" y="1191472"/>
                  </a:lnTo>
                  <a:lnTo>
                    <a:pt x="295455" y="1213882"/>
                  </a:lnTo>
                  <a:lnTo>
                    <a:pt x="437499" y="1245138"/>
                  </a:lnTo>
                  <a:lnTo>
                    <a:pt x="587908" y="1275656"/>
                  </a:lnTo>
                  <a:lnTo>
                    <a:pt x="982345" y="1348950"/>
                  </a:lnTo>
                  <a:lnTo>
                    <a:pt x="982345" y="1330352"/>
                  </a:lnTo>
                  <a:lnTo>
                    <a:pt x="56063" y="1140078"/>
                  </a:lnTo>
                  <a:close/>
                </a:path>
                <a:path w="982345" h="1349375">
                  <a:moveTo>
                    <a:pt x="260840" y="0"/>
                  </a:moveTo>
                  <a:lnTo>
                    <a:pt x="242738" y="0"/>
                  </a:lnTo>
                  <a:lnTo>
                    <a:pt x="238567" y="19915"/>
                  </a:lnTo>
                  <a:lnTo>
                    <a:pt x="228157" y="71707"/>
                  </a:lnTo>
                  <a:lnTo>
                    <a:pt x="218058" y="123594"/>
                  </a:lnTo>
                  <a:lnTo>
                    <a:pt x="208168" y="175545"/>
                  </a:lnTo>
                  <a:lnTo>
                    <a:pt x="188613" y="279531"/>
                  </a:lnTo>
                  <a:lnTo>
                    <a:pt x="178746" y="331509"/>
                  </a:lnTo>
                  <a:lnTo>
                    <a:pt x="168684" y="383440"/>
                  </a:lnTo>
                  <a:lnTo>
                    <a:pt x="158327" y="435294"/>
                  </a:lnTo>
                  <a:lnTo>
                    <a:pt x="147574" y="487045"/>
                  </a:lnTo>
                  <a:lnTo>
                    <a:pt x="136941" y="536764"/>
                  </a:lnTo>
                  <a:lnTo>
                    <a:pt x="126155" y="586454"/>
                  </a:lnTo>
                  <a:lnTo>
                    <a:pt x="115228" y="636117"/>
                  </a:lnTo>
                  <a:lnTo>
                    <a:pt x="104173" y="685755"/>
                  </a:lnTo>
                  <a:lnTo>
                    <a:pt x="93002" y="735369"/>
                  </a:lnTo>
                  <a:lnTo>
                    <a:pt x="81728" y="784962"/>
                  </a:lnTo>
                  <a:lnTo>
                    <a:pt x="70364" y="834536"/>
                  </a:lnTo>
                  <a:lnTo>
                    <a:pt x="58924" y="884093"/>
                  </a:lnTo>
                  <a:lnTo>
                    <a:pt x="47419" y="933635"/>
                  </a:lnTo>
                  <a:lnTo>
                    <a:pt x="35863" y="983165"/>
                  </a:lnTo>
                  <a:lnTo>
                    <a:pt x="24269" y="1032683"/>
                  </a:lnTo>
                  <a:lnTo>
                    <a:pt x="935" y="1132077"/>
                  </a:lnTo>
                  <a:lnTo>
                    <a:pt x="0" y="1136523"/>
                  </a:lnTo>
                  <a:lnTo>
                    <a:pt x="3301" y="1139698"/>
                  </a:lnTo>
                  <a:lnTo>
                    <a:pt x="6985" y="1140460"/>
                  </a:lnTo>
                  <a:lnTo>
                    <a:pt x="8381" y="1140714"/>
                  </a:lnTo>
                  <a:lnTo>
                    <a:pt x="9905" y="1140714"/>
                  </a:lnTo>
                  <a:lnTo>
                    <a:pt x="11175" y="1140078"/>
                  </a:lnTo>
                  <a:lnTo>
                    <a:pt x="56063" y="1140078"/>
                  </a:lnTo>
                  <a:lnTo>
                    <a:pt x="16383" y="1132077"/>
                  </a:lnTo>
                  <a:lnTo>
                    <a:pt x="28028" y="1082121"/>
                  </a:lnTo>
                  <a:lnTo>
                    <a:pt x="39754" y="1032121"/>
                  </a:lnTo>
                  <a:lnTo>
                    <a:pt x="87027" y="831719"/>
                  </a:lnTo>
                  <a:lnTo>
                    <a:pt x="98825" y="781525"/>
                  </a:lnTo>
                  <a:lnTo>
                    <a:pt x="110569" y="731297"/>
                  </a:lnTo>
                  <a:lnTo>
                    <a:pt x="122237" y="681037"/>
                  </a:lnTo>
                  <a:lnTo>
                    <a:pt x="133807" y="630745"/>
                  </a:lnTo>
                  <a:lnTo>
                    <a:pt x="145255" y="580423"/>
                  </a:lnTo>
                  <a:lnTo>
                    <a:pt x="156561" y="530074"/>
                  </a:lnTo>
                  <a:lnTo>
                    <a:pt x="167700" y="479697"/>
                  </a:lnTo>
                  <a:lnTo>
                    <a:pt x="178651" y="429295"/>
                  </a:lnTo>
                  <a:lnTo>
                    <a:pt x="189391" y="378870"/>
                  </a:lnTo>
                  <a:lnTo>
                    <a:pt x="199898" y="328422"/>
                  </a:lnTo>
                  <a:lnTo>
                    <a:pt x="210134" y="278082"/>
                  </a:lnTo>
                  <a:lnTo>
                    <a:pt x="220085" y="227730"/>
                  </a:lnTo>
                  <a:lnTo>
                    <a:pt x="229728" y="177362"/>
                  </a:lnTo>
                  <a:lnTo>
                    <a:pt x="239043" y="126975"/>
                  </a:lnTo>
                  <a:lnTo>
                    <a:pt x="248006" y="76567"/>
                  </a:lnTo>
                  <a:lnTo>
                    <a:pt x="256818" y="24764"/>
                  </a:lnTo>
                  <a:lnTo>
                    <a:pt x="260840" y="0"/>
                  </a:lnTo>
                  <a:close/>
                </a:path>
                <a:path w="982345" h="1349375">
                  <a:moveTo>
                    <a:pt x="982345" y="1650"/>
                  </a:moveTo>
                  <a:lnTo>
                    <a:pt x="934847" y="1650"/>
                  </a:lnTo>
                  <a:lnTo>
                    <a:pt x="953849" y="4587"/>
                  </a:lnTo>
                  <a:lnTo>
                    <a:pt x="963189" y="5776"/>
                  </a:lnTo>
                  <a:lnTo>
                    <a:pt x="972566" y="6476"/>
                  </a:lnTo>
                  <a:lnTo>
                    <a:pt x="965999" y="16321"/>
                  </a:lnTo>
                  <a:lnTo>
                    <a:pt x="961564" y="26654"/>
                  </a:lnTo>
                  <a:lnTo>
                    <a:pt x="960439" y="37534"/>
                  </a:lnTo>
                  <a:lnTo>
                    <a:pt x="963802" y="49022"/>
                  </a:lnTo>
                  <a:lnTo>
                    <a:pt x="970113" y="57939"/>
                  </a:lnTo>
                  <a:lnTo>
                    <a:pt x="978471" y="65024"/>
                  </a:lnTo>
                  <a:lnTo>
                    <a:pt x="982345" y="67093"/>
                  </a:lnTo>
                  <a:lnTo>
                    <a:pt x="982345" y="46841"/>
                  </a:lnTo>
                  <a:lnTo>
                    <a:pt x="978292" y="41552"/>
                  </a:lnTo>
                  <a:lnTo>
                    <a:pt x="974725" y="28575"/>
                  </a:lnTo>
                  <a:lnTo>
                    <a:pt x="978396" y="16835"/>
                  </a:lnTo>
                  <a:lnTo>
                    <a:pt x="982345" y="13094"/>
                  </a:lnTo>
                  <a:lnTo>
                    <a:pt x="982345" y="1650"/>
                  </a:lnTo>
                  <a:close/>
                </a:path>
                <a:path w="982345" h="1349375">
                  <a:moveTo>
                    <a:pt x="869286" y="0"/>
                  </a:moveTo>
                  <a:lnTo>
                    <a:pt x="856568" y="0"/>
                  </a:lnTo>
                  <a:lnTo>
                    <a:pt x="856053" y="1381"/>
                  </a:lnTo>
                  <a:lnTo>
                    <a:pt x="857392" y="19653"/>
                  </a:lnTo>
                  <a:lnTo>
                    <a:pt x="866566" y="35020"/>
                  </a:lnTo>
                  <a:lnTo>
                    <a:pt x="883539" y="43814"/>
                  </a:lnTo>
                  <a:lnTo>
                    <a:pt x="884174" y="43941"/>
                  </a:lnTo>
                  <a:lnTo>
                    <a:pt x="884681" y="44069"/>
                  </a:lnTo>
                  <a:lnTo>
                    <a:pt x="885317" y="44069"/>
                  </a:lnTo>
                  <a:lnTo>
                    <a:pt x="903735" y="42298"/>
                  </a:lnTo>
                  <a:lnTo>
                    <a:pt x="920750" y="32670"/>
                  </a:lnTo>
                  <a:lnTo>
                    <a:pt x="921592" y="31623"/>
                  </a:lnTo>
                  <a:lnTo>
                    <a:pt x="897001" y="31623"/>
                  </a:lnTo>
                  <a:lnTo>
                    <a:pt x="887856" y="29717"/>
                  </a:lnTo>
                  <a:lnTo>
                    <a:pt x="886078" y="29210"/>
                  </a:lnTo>
                  <a:lnTo>
                    <a:pt x="884301" y="28448"/>
                  </a:lnTo>
                  <a:lnTo>
                    <a:pt x="873593" y="20720"/>
                  </a:lnTo>
                  <a:lnTo>
                    <a:pt x="868457" y="9017"/>
                  </a:lnTo>
                  <a:lnTo>
                    <a:pt x="869286" y="0"/>
                  </a:lnTo>
                  <a:close/>
                </a:path>
                <a:path w="982345" h="1349375">
                  <a:moveTo>
                    <a:pt x="982345" y="0"/>
                  </a:moveTo>
                  <a:lnTo>
                    <a:pt x="919830" y="0"/>
                  </a:lnTo>
                  <a:lnTo>
                    <a:pt x="920617" y="5137"/>
                  </a:lnTo>
                  <a:lnTo>
                    <a:pt x="918956" y="12811"/>
                  </a:lnTo>
                  <a:lnTo>
                    <a:pt x="915461" y="19698"/>
                  </a:lnTo>
                  <a:lnTo>
                    <a:pt x="911098" y="24764"/>
                  </a:lnTo>
                  <a:lnTo>
                    <a:pt x="904494" y="29717"/>
                  </a:lnTo>
                  <a:lnTo>
                    <a:pt x="897001" y="31623"/>
                  </a:lnTo>
                  <a:lnTo>
                    <a:pt x="921592" y="31623"/>
                  </a:lnTo>
                  <a:lnTo>
                    <a:pt x="932430" y="18137"/>
                  </a:lnTo>
                  <a:lnTo>
                    <a:pt x="934847" y="1650"/>
                  </a:lnTo>
                  <a:lnTo>
                    <a:pt x="982345" y="1650"/>
                  </a:lnTo>
                  <a:lnTo>
                    <a:pt x="982345" y="0"/>
                  </a:lnTo>
                  <a:close/>
                </a:path>
                <a:path w="982345" h="1349375">
                  <a:moveTo>
                    <a:pt x="774155" y="0"/>
                  </a:moveTo>
                  <a:lnTo>
                    <a:pt x="757453" y="0"/>
                  </a:lnTo>
                  <a:lnTo>
                    <a:pt x="767849" y="15974"/>
                  </a:lnTo>
                  <a:lnTo>
                    <a:pt x="787019" y="25400"/>
                  </a:lnTo>
                  <a:lnTo>
                    <a:pt x="788035" y="25653"/>
                  </a:lnTo>
                  <a:lnTo>
                    <a:pt x="789940" y="25908"/>
                  </a:lnTo>
                  <a:lnTo>
                    <a:pt x="809936" y="23574"/>
                  </a:lnTo>
                  <a:lnTo>
                    <a:pt x="824753" y="12668"/>
                  </a:lnTo>
                  <a:lnTo>
                    <a:pt x="825116" y="11937"/>
                  </a:lnTo>
                  <a:lnTo>
                    <a:pt x="790067" y="11937"/>
                  </a:lnTo>
                  <a:lnTo>
                    <a:pt x="775803" y="3849"/>
                  </a:lnTo>
                  <a:lnTo>
                    <a:pt x="774155" y="0"/>
                  </a:lnTo>
                  <a:close/>
                </a:path>
                <a:path w="982345" h="1349375">
                  <a:moveTo>
                    <a:pt x="831037" y="0"/>
                  </a:moveTo>
                  <a:lnTo>
                    <a:pt x="815854" y="0"/>
                  </a:lnTo>
                  <a:lnTo>
                    <a:pt x="815228" y="1793"/>
                  </a:lnTo>
                  <a:lnTo>
                    <a:pt x="805047" y="10658"/>
                  </a:lnTo>
                  <a:lnTo>
                    <a:pt x="790067" y="11937"/>
                  </a:lnTo>
                  <a:lnTo>
                    <a:pt x="825116" y="11937"/>
                  </a:lnTo>
                  <a:lnTo>
                    <a:pt x="831037" y="0"/>
                  </a:lnTo>
                  <a:close/>
                </a:path>
                <a:path w="982345" h="1349375">
                  <a:moveTo>
                    <a:pt x="708751" y="0"/>
                  </a:moveTo>
                  <a:lnTo>
                    <a:pt x="663190" y="0"/>
                  </a:lnTo>
                  <a:lnTo>
                    <a:pt x="675894" y="6603"/>
                  </a:lnTo>
                  <a:lnTo>
                    <a:pt x="678434" y="7238"/>
                  </a:lnTo>
                  <a:lnTo>
                    <a:pt x="681101" y="7492"/>
                  </a:lnTo>
                  <a:lnTo>
                    <a:pt x="684149" y="7620"/>
                  </a:lnTo>
                  <a:lnTo>
                    <a:pt x="705062" y="3460"/>
                  </a:lnTo>
                  <a:lnTo>
                    <a:pt x="708751" y="0"/>
                  </a:lnTo>
                  <a:close/>
                </a:path>
              </a:pathLst>
            </a:custGeom>
            <a:solidFill>
              <a:srgbClr val="1C1C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178038" y="9552"/>
              <a:ext cx="966469" cy="1320800"/>
            </a:xfrm>
            <a:custGeom>
              <a:avLst/>
              <a:gdLst/>
              <a:ahLst/>
              <a:cxnLst/>
              <a:rect l="l" t="t" r="r" b="b"/>
              <a:pathLst>
                <a:path w="966470" h="1320800">
                  <a:moveTo>
                    <a:pt x="741070" y="0"/>
                  </a:moveTo>
                  <a:lnTo>
                    <a:pt x="244457" y="0"/>
                  </a:lnTo>
                  <a:lnTo>
                    <a:pt x="240213" y="25400"/>
                  </a:lnTo>
                  <a:lnTo>
                    <a:pt x="231623" y="76200"/>
                  </a:lnTo>
                  <a:lnTo>
                    <a:pt x="222660" y="127000"/>
                  </a:lnTo>
                  <a:lnTo>
                    <a:pt x="213345" y="177800"/>
                  </a:lnTo>
                  <a:lnTo>
                    <a:pt x="203702" y="228600"/>
                  </a:lnTo>
                  <a:lnTo>
                    <a:pt x="193751" y="279400"/>
                  </a:lnTo>
                  <a:lnTo>
                    <a:pt x="183514" y="330200"/>
                  </a:lnTo>
                  <a:lnTo>
                    <a:pt x="173008" y="381000"/>
                  </a:lnTo>
                  <a:lnTo>
                    <a:pt x="162268" y="431800"/>
                  </a:lnTo>
                  <a:lnTo>
                    <a:pt x="151317" y="482600"/>
                  </a:lnTo>
                  <a:lnTo>
                    <a:pt x="140178" y="520700"/>
                  </a:lnTo>
                  <a:lnTo>
                    <a:pt x="128872" y="571500"/>
                  </a:lnTo>
                  <a:lnTo>
                    <a:pt x="117424" y="622300"/>
                  </a:lnTo>
                  <a:lnTo>
                    <a:pt x="105854" y="673100"/>
                  </a:lnTo>
                  <a:lnTo>
                    <a:pt x="94186" y="723900"/>
                  </a:lnTo>
                  <a:lnTo>
                    <a:pt x="82442" y="774700"/>
                  </a:lnTo>
                  <a:lnTo>
                    <a:pt x="70644" y="825500"/>
                  </a:lnTo>
                  <a:lnTo>
                    <a:pt x="35157" y="977900"/>
                  </a:lnTo>
                  <a:lnTo>
                    <a:pt x="23371" y="1028700"/>
                  </a:lnTo>
                  <a:lnTo>
                    <a:pt x="11645" y="1079500"/>
                  </a:lnTo>
                  <a:lnTo>
                    <a:pt x="0" y="1130300"/>
                  </a:lnTo>
                  <a:lnTo>
                    <a:pt x="37907" y="1130300"/>
                  </a:lnTo>
                  <a:lnTo>
                    <a:pt x="75803" y="1143000"/>
                  </a:lnTo>
                  <a:lnTo>
                    <a:pt x="151510" y="1155700"/>
                  </a:lnTo>
                  <a:lnTo>
                    <a:pt x="349655" y="1206500"/>
                  </a:lnTo>
                  <a:lnTo>
                    <a:pt x="547716" y="1244600"/>
                  </a:lnTo>
                  <a:lnTo>
                    <a:pt x="597244" y="1257300"/>
                  </a:lnTo>
                  <a:lnTo>
                    <a:pt x="646785" y="1257300"/>
                  </a:lnTo>
                  <a:lnTo>
                    <a:pt x="845545" y="1308100"/>
                  </a:lnTo>
                  <a:lnTo>
                    <a:pt x="895329" y="1308100"/>
                  </a:lnTo>
                  <a:lnTo>
                    <a:pt x="945140" y="1320800"/>
                  </a:lnTo>
                  <a:lnTo>
                    <a:pt x="965961" y="1320800"/>
                  </a:lnTo>
                  <a:lnTo>
                    <a:pt x="965961" y="1143000"/>
                  </a:lnTo>
                  <a:lnTo>
                    <a:pt x="928340" y="1143000"/>
                  </a:lnTo>
                  <a:lnTo>
                    <a:pt x="829620" y="1117600"/>
                  </a:lnTo>
                  <a:lnTo>
                    <a:pt x="780148" y="1117600"/>
                  </a:lnTo>
                  <a:lnTo>
                    <a:pt x="681147" y="1092200"/>
                  </a:lnTo>
                  <a:lnTo>
                    <a:pt x="631683" y="1092200"/>
                  </a:lnTo>
                  <a:lnTo>
                    <a:pt x="532996" y="1066800"/>
                  </a:lnTo>
                  <a:lnTo>
                    <a:pt x="483838" y="1066800"/>
                  </a:lnTo>
                  <a:lnTo>
                    <a:pt x="434847" y="1054100"/>
                  </a:lnTo>
                  <a:lnTo>
                    <a:pt x="222674" y="1003300"/>
                  </a:lnTo>
                  <a:lnTo>
                    <a:pt x="170560" y="977900"/>
                  </a:lnTo>
                  <a:lnTo>
                    <a:pt x="598951" y="977900"/>
                  </a:lnTo>
                  <a:lnTo>
                    <a:pt x="445429" y="939800"/>
                  </a:lnTo>
                  <a:lnTo>
                    <a:pt x="394334" y="939800"/>
                  </a:lnTo>
                  <a:lnTo>
                    <a:pt x="343280" y="927100"/>
                  </a:lnTo>
                  <a:lnTo>
                    <a:pt x="264620" y="901700"/>
                  </a:lnTo>
                  <a:lnTo>
                    <a:pt x="225319" y="901700"/>
                  </a:lnTo>
                  <a:lnTo>
                    <a:pt x="186054" y="889000"/>
                  </a:lnTo>
                  <a:lnTo>
                    <a:pt x="178561" y="889000"/>
                  </a:lnTo>
                  <a:lnTo>
                    <a:pt x="180975" y="876300"/>
                  </a:lnTo>
                  <a:lnTo>
                    <a:pt x="517708" y="876300"/>
                  </a:lnTo>
                  <a:lnTo>
                    <a:pt x="314023" y="825500"/>
                  </a:lnTo>
                  <a:lnTo>
                    <a:pt x="263115" y="825500"/>
                  </a:lnTo>
                  <a:lnTo>
                    <a:pt x="212216" y="812800"/>
                  </a:lnTo>
                  <a:lnTo>
                    <a:pt x="204088" y="812800"/>
                  </a:lnTo>
                  <a:lnTo>
                    <a:pt x="206628" y="800100"/>
                  </a:lnTo>
                  <a:lnTo>
                    <a:pt x="601344" y="800100"/>
                  </a:lnTo>
                  <a:lnTo>
                    <a:pt x="460238" y="762000"/>
                  </a:lnTo>
                  <a:lnTo>
                    <a:pt x="413226" y="762000"/>
                  </a:lnTo>
                  <a:lnTo>
                    <a:pt x="225297" y="711200"/>
                  </a:lnTo>
                  <a:lnTo>
                    <a:pt x="609646" y="711200"/>
                  </a:lnTo>
                  <a:lnTo>
                    <a:pt x="557910" y="698500"/>
                  </a:lnTo>
                  <a:lnTo>
                    <a:pt x="419051" y="660400"/>
                  </a:lnTo>
                  <a:lnTo>
                    <a:pt x="372910" y="660400"/>
                  </a:lnTo>
                  <a:lnTo>
                    <a:pt x="235076" y="622300"/>
                  </a:lnTo>
                  <a:lnTo>
                    <a:pt x="229742" y="622300"/>
                  </a:lnTo>
                  <a:lnTo>
                    <a:pt x="231520" y="609600"/>
                  </a:lnTo>
                  <a:lnTo>
                    <a:pt x="660348" y="609600"/>
                  </a:lnTo>
                  <a:lnTo>
                    <a:pt x="464931" y="558800"/>
                  </a:lnTo>
                  <a:lnTo>
                    <a:pt x="416557" y="558800"/>
                  </a:lnTo>
                  <a:lnTo>
                    <a:pt x="271779" y="520700"/>
                  </a:lnTo>
                  <a:lnTo>
                    <a:pt x="266318" y="520700"/>
                  </a:lnTo>
                  <a:lnTo>
                    <a:pt x="268477" y="508000"/>
                  </a:lnTo>
                  <a:lnTo>
                    <a:pt x="670391" y="508000"/>
                  </a:lnTo>
                  <a:lnTo>
                    <a:pt x="569198" y="482600"/>
                  </a:lnTo>
                  <a:lnTo>
                    <a:pt x="518566" y="482600"/>
                  </a:lnTo>
                  <a:lnTo>
                    <a:pt x="367156" y="444500"/>
                  </a:lnTo>
                  <a:lnTo>
                    <a:pt x="323818" y="444500"/>
                  </a:lnTo>
                  <a:lnTo>
                    <a:pt x="302220" y="431800"/>
                  </a:lnTo>
                  <a:lnTo>
                    <a:pt x="276605" y="431800"/>
                  </a:lnTo>
                  <a:lnTo>
                    <a:pt x="278637" y="419100"/>
                  </a:lnTo>
                  <a:lnTo>
                    <a:pt x="655512" y="419100"/>
                  </a:lnTo>
                  <a:lnTo>
                    <a:pt x="506833" y="381000"/>
                  </a:lnTo>
                  <a:lnTo>
                    <a:pt x="457168" y="381000"/>
                  </a:lnTo>
                  <a:lnTo>
                    <a:pt x="309117" y="342900"/>
                  </a:lnTo>
                  <a:lnTo>
                    <a:pt x="305815" y="342900"/>
                  </a:lnTo>
                  <a:lnTo>
                    <a:pt x="306704" y="330200"/>
                  </a:lnTo>
                  <a:lnTo>
                    <a:pt x="749204" y="330200"/>
                  </a:lnTo>
                  <a:lnTo>
                    <a:pt x="649563" y="304800"/>
                  </a:lnTo>
                  <a:lnTo>
                    <a:pt x="599820" y="304800"/>
                  </a:lnTo>
                  <a:lnTo>
                    <a:pt x="459628" y="266700"/>
                  </a:lnTo>
                  <a:lnTo>
                    <a:pt x="412999" y="266700"/>
                  </a:lnTo>
                  <a:lnTo>
                    <a:pt x="319912" y="241300"/>
                  </a:lnTo>
                  <a:lnTo>
                    <a:pt x="316610" y="241300"/>
                  </a:lnTo>
                  <a:lnTo>
                    <a:pt x="317753" y="228600"/>
                  </a:lnTo>
                  <a:lnTo>
                    <a:pt x="965961" y="228600"/>
                  </a:lnTo>
                  <a:lnTo>
                    <a:pt x="965961" y="63500"/>
                  </a:lnTo>
                  <a:lnTo>
                    <a:pt x="962088" y="63500"/>
                  </a:lnTo>
                  <a:lnTo>
                    <a:pt x="953730" y="50800"/>
                  </a:lnTo>
                  <a:lnTo>
                    <a:pt x="947419" y="50800"/>
                  </a:lnTo>
                  <a:lnTo>
                    <a:pt x="944056" y="38100"/>
                  </a:lnTo>
                  <a:lnTo>
                    <a:pt x="850183" y="38100"/>
                  </a:lnTo>
                  <a:lnTo>
                    <a:pt x="845596" y="25400"/>
                  </a:lnTo>
                  <a:lnTo>
                    <a:pt x="770635" y="25400"/>
                  </a:lnTo>
                  <a:lnTo>
                    <a:pt x="751466" y="12700"/>
                  </a:lnTo>
                  <a:lnTo>
                    <a:pt x="741070" y="0"/>
                  </a:lnTo>
                  <a:close/>
                </a:path>
                <a:path w="966470" h="1320800">
                  <a:moveTo>
                    <a:pt x="598951" y="977900"/>
                  </a:moveTo>
                  <a:lnTo>
                    <a:pt x="172338" y="977900"/>
                  </a:lnTo>
                  <a:lnTo>
                    <a:pt x="265255" y="1003300"/>
                  </a:lnTo>
                  <a:lnTo>
                    <a:pt x="311910" y="1003300"/>
                  </a:lnTo>
                  <a:lnTo>
                    <a:pt x="358647" y="1016000"/>
                  </a:lnTo>
                  <a:lnTo>
                    <a:pt x="457265" y="1041400"/>
                  </a:lnTo>
                  <a:lnTo>
                    <a:pt x="506700" y="1041400"/>
                  </a:lnTo>
                  <a:lnTo>
                    <a:pt x="605733" y="1066800"/>
                  </a:lnTo>
                  <a:lnTo>
                    <a:pt x="655298" y="1066800"/>
                  </a:lnTo>
                  <a:lnTo>
                    <a:pt x="754436" y="1092200"/>
                  </a:lnTo>
                  <a:lnTo>
                    <a:pt x="803974" y="1092200"/>
                  </a:lnTo>
                  <a:lnTo>
                    <a:pt x="902904" y="1117600"/>
                  </a:lnTo>
                  <a:lnTo>
                    <a:pt x="952260" y="1117600"/>
                  </a:lnTo>
                  <a:lnTo>
                    <a:pt x="965961" y="1130300"/>
                  </a:lnTo>
                  <a:lnTo>
                    <a:pt x="965961" y="1041400"/>
                  </a:lnTo>
                  <a:lnTo>
                    <a:pt x="906297" y="1028700"/>
                  </a:lnTo>
                  <a:lnTo>
                    <a:pt x="855064" y="1028700"/>
                  </a:lnTo>
                  <a:lnTo>
                    <a:pt x="701350" y="990600"/>
                  </a:lnTo>
                  <a:lnTo>
                    <a:pt x="650125" y="990600"/>
                  </a:lnTo>
                  <a:lnTo>
                    <a:pt x="598951" y="977900"/>
                  </a:lnTo>
                  <a:close/>
                </a:path>
                <a:path w="966470" h="1320800">
                  <a:moveTo>
                    <a:pt x="517708" y="876300"/>
                  </a:moveTo>
                  <a:lnTo>
                    <a:pt x="188340" y="876300"/>
                  </a:lnTo>
                  <a:lnTo>
                    <a:pt x="286289" y="901700"/>
                  </a:lnTo>
                  <a:lnTo>
                    <a:pt x="335231" y="901700"/>
                  </a:lnTo>
                  <a:lnTo>
                    <a:pt x="433056" y="927100"/>
                  </a:lnTo>
                  <a:lnTo>
                    <a:pt x="481939" y="927100"/>
                  </a:lnTo>
                  <a:lnTo>
                    <a:pt x="628488" y="965200"/>
                  </a:lnTo>
                  <a:lnTo>
                    <a:pt x="677306" y="965200"/>
                  </a:lnTo>
                  <a:lnTo>
                    <a:pt x="823679" y="1003300"/>
                  </a:lnTo>
                  <a:lnTo>
                    <a:pt x="872445" y="1003300"/>
                  </a:lnTo>
                  <a:lnTo>
                    <a:pt x="921200" y="1016000"/>
                  </a:lnTo>
                  <a:lnTo>
                    <a:pt x="965961" y="1028700"/>
                  </a:lnTo>
                  <a:lnTo>
                    <a:pt x="965961" y="952500"/>
                  </a:lnTo>
                  <a:lnTo>
                    <a:pt x="874115" y="939800"/>
                  </a:lnTo>
                  <a:lnTo>
                    <a:pt x="619561" y="889000"/>
                  </a:lnTo>
                  <a:lnTo>
                    <a:pt x="517708" y="876300"/>
                  </a:lnTo>
                  <a:close/>
                </a:path>
                <a:path w="966470" h="1320800">
                  <a:moveTo>
                    <a:pt x="901969" y="850900"/>
                  </a:moveTo>
                  <a:lnTo>
                    <a:pt x="520728" y="850900"/>
                  </a:lnTo>
                  <a:lnTo>
                    <a:pt x="673589" y="889000"/>
                  </a:lnTo>
                  <a:lnTo>
                    <a:pt x="724518" y="889000"/>
                  </a:lnTo>
                  <a:lnTo>
                    <a:pt x="877214" y="927100"/>
                  </a:lnTo>
                  <a:lnTo>
                    <a:pt x="928080" y="927100"/>
                  </a:lnTo>
                  <a:lnTo>
                    <a:pt x="965961" y="939800"/>
                  </a:lnTo>
                  <a:lnTo>
                    <a:pt x="965961" y="863600"/>
                  </a:lnTo>
                  <a:lnTo>
                    <a:pt x="952117" y="863600"/>
                  </a:lnTo>
                  <a:lnTo>
                    <a:pt x="901969" y="850900"/>
                  </a:lnTo>
                  <a:close/>
                </a:path>
                <a:path w="966470" h="1320800">
                  <a:moveTo>
                    <a:pt x="651420" y="800100"/>
                  </a:moveTo>
                  <a:lnTo>
                    <a:pt x="214756" y="800100"/>
                  </a:lnTo>
                  <a:lnTo>
                    <a:pt x="265768" y="812800"/>
                  </a:lnTo>
                  <a:lnTo>
                    <a:pt x="316775" y="812800"/>
                  </a:lnTo>
                  <a:lnTo>
                    <a:pt x="469752" y="850900"/>
                  </a:lnTo>
                  <a:lnTo>
                    <a:pt x="851835" y="850900"/>
                  </a:lnTo>
                  <a:lnTo>
                    <a:pt x="651420" y="800100"/>
                  </a:lnTo>
                  <a:close/>
                </a:path>
                <a:path w="966470" h="1320800">
                  <a:moveTo>
                    <a:pt x="869121" y="749300"/>
                  </a:moveTo>
                  <a:lnTo>
                    <a:pt x="468540" y="749300"/>
                  </a:lnTo>
                  <a:lnTo>
                    <a:pt x="613173" y="787400"/>
                  </a:lnTo>
                  <a:lnTo>
                    <a:pt x="661368" y="787400"/>
                  </a:lnTo>
                  <a:lnTo>
                    <a:pt x="805897" y="825500"/>
                  </a:lnTo>
                  <a:lnTo>
                    <a:pt x="854054" y="825500"/>
                  </a:lnTo>
                  <a:lnTo>
                    <a:pt x="950340" y="850900"/>
                  </a:lnTo>
                  <a:lnTo>
                    <a:pt x="965961" y="850900"/>
                  </a:lnTo>
                  <a:lnTo>
                    <a:pt x="965961" y="774700"/>
                  </a:lnTo>
                  <a:lnTo>
                    <a:pt x="921105" y="762000"/>
                  </a:lnTo>
                  <a:lnTo>
                    <a:pt x="869121" y="749300"/>
                  </a:lnTo>
                  <a:close/>
                </a:path>
                <a:path w="966470" h="1320800">
                  <a:moveTo>
                    <a:pt x="661448" y="711200"/>
                  </a:moveTo>
                  <a:lnTo>
                    <a:pt x="275586" y="711200"/>
                  </a:lnTo>
                  <a:lnTo>
                    <a:pt x="420313" y="749300"/>
                  </a:lnTo>
                  <a:lnTo>
                    <a:pt x="817153" y="749300"/>
                  </a:lnTo>
                  <a:lnTo>
                    <a:pt x="661448" y="711200"/>
                  </a:lnTo>
                  <a:close/>
                </a:path>
                <a:path w="966470" h="1320800">
                  <a:moveTo>
                    <a:pt x="710366" y="609600"/>
                  </a:moveTo>
                  <a:lnTo>
                    <a:pt x="236981" y="609600"/>
                  </a:lnTo>
                  <a:lnTo>
                    <a:pt x="336786" y="635000"/>
                  </a:lnTo>
                  <a:lnTo>
                    <a:pt x="386654" y="635000"/>
                  </a:lnTo>
                  <a:lnTo>
                    <a:pt x="486342" y="660400"/>
                  </a:lnTo>
                  <a:lnTo>
                    <a:pt x="685650" y="698500"/>
                  </a:lnTo>
                  <a:lnTo>
                    <a:pt x="785340" y="723900"/>
                  </a:lnTo>
                  <a:lnTo>
                    <a:pt x="835209" y="723900"/>
                  </a:lnTo>
                  <a:lnTo>
                    <a:pt x="935019" y="749300"/>
                  </a:lnTo>
                  <a:lnTo>
                    <a:pt x="965961" y="749300"/>
                  </a:lnTo>
                  <a:lnTo>
                    <a:pt x="965961" y="660400"/>
                  </a:lnTo>
                  <a:lnTo>
                    <a:pt x="860559" y="647700"/>
                  </a:lnTo>
                  <a:lnTo>
                    <a:pt x="710366" y="609600"/>
                  </a:lnTo>
                  <a:close/>
                </a:path>
                <a:path w="966470" h="1320800">
                  <a:moveTo>
                    <a:pt x="720848" y="508000"/>
                  </a:moveTo>
                  <a:lnTo>
                    <a:pt x="273430" y="508000"/>
                  </a:lnTo>
                  <a:lnTo>
                    <a:pt x="421768" y="546100"/>
                  </a:lnTo>
                  <a:lnTo>
                    <a:pt x="471183" y="546100"/>
                  </a:lnTo>
                  <a:lnTo>
                    <a:pt x="619348" y="584200"/>
                  </a:lnTo>
                  <a:lnTo>
                    <a:pt x="668713" y="584200"/>
                  </a:lnTo>
                  <a:lnTo>
                    <a:pt x="816755" y="622300"/>
                  </a:lnTo>
                  <a:lnTo>
                    <a:pt x="866088" y="622300"/>
                  </a:lnTo>
                  <a:lnTo>
                    <a:pt x="965961" y="647700"/>
                  </a:lnTo>
                  <a:lnTo>
                    <a:pt x="965961" y="558800"/>
                  </a:lnTo>
                  <a:lnTo>
                    <a:pt x="931538" y="558800"/>
                  </a:lnTo>
                  <a:lnTo>
                    <a:pt x="856297" y="546100"/>
                  </a:lnTo>
                  <a:lnTo>
                    <a:pt x="827912" y="533400"/>
                  </a:lnTo>
                  <a:lnTo>
                    <a:pt x="799528" y="533400"/>
                  </a:lnTo>
                  <a:lnTo>
                    <a:pt x="771143" y="520700"/>
                  </a:lnTo>
                  <a:lnTo>
                    <a:pt x="720848" y="508000"/>
                  </a:lnTo>
                  <a:close/>
                </a:path>
                <a:path w="966470" h="1320800">
                  <a:moveTo>
                    <a:pt x="753537" y="431800"/>
                  </a:moveTo>
                  <a:lnTo>
                    <a:pt x="380911" y="431800"/>
                  </a:lnTo>
                  <a:lnTo>
                    <a:pt x="479566" y="457200"/>
                  </a:lnTo>
                  <a:lnTo>
                    <a:pt x="528780" y="457200"/>
                  </a:lnTo>
                  <a:lnTo>
                    <a:pt x="626993" y="482600"/>
                  </a:lnTo>
                  <a:lnTo>
                    <a:pt x="724935" y="495300"/>
                  </a:lnTo>
                  <a:lnTo>
                    <a:pt x="773810" y="508000"/>
                  </a:lnTo>
                  <a:lnTo>
                    <a:pt x="932973" y="546100"/>
                  </a:lnTo>
                  <a:lnTo>
                    <a:pt x="965961" y="546100"/>
                  </a:lnTo>
                  <a:lnTo>
                    <a:pt x="965961" y="469900"/>
                  </a:lnTo>
                  <a:lnTo>
                    <a:pt x="900972" y="469900"/>
                  </a:lnTo>
                  <a:lnTo>
                    <a:pt x="753537" y="431800"/>
                  </a:lnTo>
                  <a:close/>
                </a:path>
                <a:path w="966470" h="1320800">
                  <a:moveTo>
                    <a:pt x="749204" y="330200"/>
                  </a:moveTo>
                  <a:lnTo>
                    <a:pt x="310133" y="330200"/>
                  </a:lnTo>
                  <a:lnTo>
                    <a:pt x="409031" y="355600"/>
                  </a:lnTo>
                  <a:lnTo>
                    <a:pt x="458446" y="355600"/>
                  </a:lnTo>
                  <a:lnTo>
                    <a:pt x="557212" y="381000"/>
                  </a:lnTo>
                  <a:lnTo>
                    <a:pt x="606566" y="381000"/>
                  </a:lnTo>
                  <a:lnTo>
                    <a:pt x="754525" y="419100"/>
                  </a:lnTo>
                  <a:lnTo>
                    <a:pt x="803814" y="419100"/>
                  </a:lnTo>
                  <a:lnTo>
                    <a:pt x="853090" y="431800"/>
                  </a:lnTo>
                  <a:lnTo>
                    <a:pt x="965961" y="457200"/>
                  </a:lnTo>
                  <a:lnTo>
                    <a:pt x="965961" y="368300"/>
                  </a:lnTo>
                  <a:lnTo>
                    <a:pt x="848844" y="355600"/>
                  </a:lnTo>
                  <a:lnTo>
                    <a:pt x="749204" y="330200"/>
                  </a:lnTo>
                  <a:close/>
                </a:path>
                <a:path w="966470" h="1320800">
                  <a:moveTo>
                    <a:pt x="655512" y="419100"/>
                  </a:moveTo>
                  <a:lnTo>
                    <a:pt x="281939" y="419100"/>
                  </a:lnTo>
                  <a:lnTo>
                    <a:pt x="331466" y="431800"/>
                  </a:lnTo>
                  <a:lnTo>
                    <a:pt x="704473" y="431800"/>
                  </a:lnTo>
                  <a:lnTo>
                    <a:pt x="655512" y="419100"/>
                  </a:lnTo>
                  <a:close/>
                </a:path>
                <a:path w="966470" h="1320800">
                  <a:moveTo>
                    <a:pt x="965961" y="228600"/>
                  </a:moveTo>
                  <a:lnTo>
                    <a:pt x="321055" y="228600"/>
                  </a:lnTo>
                  <a:lnTo>
                    <a:pt x="421316" y="254000"/>
                  </a:lnTo>
                  <a:lnTo>
                    <a:pt x="471358" y="254000"/>
                  </a:lnTo>
                  <a:lnTo>
                    <a:pt x="671108" y="304800"/>
                  </a:lnTo>
                  <a:lnTo>
                    <a:pt x="720978" y="304800"/>
                  </a:lnTo>
                  <a:lnTo>
                    <a:pt x="865482" y="342900"/>
                  </a:lnTo>
                  <a:lnTo>
                    <a:pt x="913622" y="342900"/>
                  </a:lnTo>
                  <a:lnTo>
                    <a:pt x="965961" y="355600"/>
                  </a:lnTo>
                  <a:lnTo>
                    <a:pt x="965961" y="228600"/>
                  </a:lnTo>
                  <a:close/>
                </a:path>
                <a:path w="966470" h="1320800">
                  <a:moveTo>
                    <a:pt x="956182" y="0"/>
                  </a:moveTo>
                  <a:lnTo>
                    <a:pt x="918463" y="0"/>
                  </a:lnTo>
                  <a:lnTo>
                    <a:pt x="916047" y="12700"/>
                  </a:lnTo>
                  <a:lnTo>
                    <a:pt x="904366" y="25400"/>
                  </a:lnTo>
                  <a:lnTo>
                    <a:pt x="887352" y="38100"/>
                  </a:lnTo>
                  <a:lnTo>
                    <a:pt x="944056" y="38100"/>
                  </a:lnTo>
                  <a:lnTo>
                    <a:pt x="945181" y="25400"/>
                  </a:lnTo>
                  <a:lnTo>
                    <a:pt x="949616" y="12700"/>
                  </a:lnTo>
                  <a:lnTo>
                    <a:pt x="956182" y="0"/>
                  </a:lnTo>
                  <a:close/>
                </a:path>
                <a:path w="966470" h="1320800">
                  <a:moveTo>
                    <a:pt x="839670" y="0"/>
                  </a:moveTo>
                  <a:lnTo>
                    <a:pt x="814654" y="0"/>
                  </a:lnTo>
                  <a:lnTo>
                    <a:pt x="808370" y="12700"/>
                  </a:lnTo>
                  <a:lnTo>
                    <a:pt x="793553" y="25400"/>
                  </a:lnTo>
                  <a:lnTo>
                    <a:pt x="845596" y="25400"/>
                  </a:lnTo>
                  <a:lnTo>
                    <a:pt x="841009" y="12700"/>
                  </a:lnTo>
                  <a:lnTo>
                    <a:pt x="8396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343265" y="236600"/>
              <a:ext cx="800735" cy="910590"/>
            </a:xfrm>
            <a:custGeom>
              <a:avLst/>
              <a:gdLst/>
              <a:ahLst/>
              <a:cxnLst/>
              <a:rect l="l" t="t" r="r" b="b"/>
              <a:pathLst>
                <a:path w="800734" h="910590">
                  <a:moveTo>
                    <a:pt x="800735" y="891933"/>
                  </a:moveTo>
                  <a:lnTo>
                    <a:pt x="737666" y="879894"/>
                  </a:lnTo>
                  <a:lnTo>
                    <a:pt x="688238" y="871016"/>
                  </a:lnTo>
                  <a:lnTo>
                    <a:pt x="589203" y="854202"/>
                  </a:lnTo>
                  <a:lnTo>
                    <a:pt x="390956" y="821537"/>
                  </a:lnTo>
                  <a:lnTo>
                    <a:pt x="341464" y="813015"/>
                  </a:lnTo>
                  <a:lnTo>
                    <a:pt x="292036" y="804138"/>
                  </a:lnTo>
                  <a:lnTo>
                    <a:pt x="242671" y="794829"/>
                  </a:lnTo>
                  <a:lnTo>
                    <a:pt x="193421" y="784987"/>
                  </a:lnTo>
                  <a:lnTo>
                    <a:pt x="146672" y="775068"/>
                  </a:lnTo>
                  <a:lnTo>
                    <a:pt x="100025" y="764501"/>
                  </a:lnTo>
                  <a:lnTo>
                    <a:pt x="53492" y="753186"/>
                  </a:lnTo>
                  <a:lnTo>
                    <a:pt x="7112" y="741045"/>
                  </a:lnTo>
                  <a:lnTo>
                    <a:pt x="1016" y="739902"/>
                  </a:lnTo>
                  <a:lnTo>
                    <a:pt x="57442" y="766711"/>
                  </a:lnTo>
                  <a:lnTo>
                    <a:pt x="109969" y="782015"/>
                  </a:lnTo>
                  <a:lnTo>
                    <a:pt x="162864" y="795896"/>
                  </a:lnTo>
                  <a:lnTo>
                    <a:pt x="216103" y="808507"/>
                  </a:lnTo>
                  <a:lnTo>
                    <a:pt x="269621" y="820039"/>
                  </a:lnTo>
                  <a:lnTo>
                    <a:pt x="318604" y="829741"/>
                  </a:lnTo>
                  <a:lnTo>
                    <a:pt x="367766" y="838796"/>
                  </a:lnTo>
                  <a:lnTo>
                    <a:pt x="417055" y="847344"/>
                  </a:lnTo>
                  <a:lnTo>
                    <a:pt x="466445" y="855497"/>
                  </a:lnTo>
                  <a:lnTo>
                    <a:pt x="664387" y="886828"/>
                  </a:lnTo>
                  <a:lnTo>
                    <a:pt x="713790" y="894981"/>
                  </a:lnTo>
                  <a:lnTo>
                    <a:pt x="763104" y="903528"/>
                  </a:lnTo>
                  <a:lnTo>
                    <a:pt x="800735" y="910450"/>
                  </a:lnTo>
                  <a:lnTo>
                    <a:pt x="800735" y="891933"/>
                  </a:lnTo>
                  <a:close/>
                </a:path>
                <a:path w="800734" h="910590">
                  <a:moveTo>
                    <a:pt x="800735" y="793394"/>
                  </a:moveTo>
                  <a:lnTo>
                    <a:pt x="560882" y="745731"/>
                  </a:lnTo>
                  <a:lnTo>
                    <a:pt x="365569" y="708025"/>
                  </a:lnTo>
                  <a:lnTo>
                    <a:pt x="218922" y="680732"/>
                  </a:lnTo>
                  <a:lnTo>
                    <a:pt x="121056" y="663117"/>
                  </a:lnTo>
                  <a:lnTo>
                    <a:pt x="23114" y="646049"/>
                  </a:lnTo>
                  <a:lnTo>
                    <a:pt x="15748" y="644525"/>
                  </a:lnTo>
                  <a:lnTo>
                    <a:pt x="138709" y="682485"/>
                  </a:lnTo>
                  <a:lnTo>
                    <a:pt x="229095" y="701052"/>
                  </a:lnTo>
                  <a:lnTo>
                    <a:pt x="331330" y="721487"/>
                  </a:lnTo>
                  <a:lnTo>
                    <a:pt x="484886" y="751243"/>
                  </a:lnTo>
                  <a:lnTo>
                    <a:pt x="800735" y="810158"/>
                  </a:lnTo>
                  <a:lnTo>
                    <a:pt x="800735" y="793394"/>
                  </a:lnTo>
                  <a:close/>
                </a:path>
                <a:path w="800734" h="910590">
                  <a:moveTo>
                    <a:pt x="800735" y="706323"/>
                  </a:moveTo>
                  <a:lnTo>
                    <a:pt x="559282" y="659257"/>
                  </a:lnTo>
                  <a:lnTo>
                    <a:pt x="355498" y="620687"/>
                  </a:lnTo>
                  <a:lnTo>
                    <a:pt x="202539" y="592683"/>
                  </a:lnTo>
                  <a:lnTo>
                    <a:pt x="49530" y="565658"/>
                  </a:lnTo>
                  <a:lnTo>
                    <a:pt x="41402" y="564007"/>
                  </a:lnTo>
                  <a:lnTo>
                    <a:pt x="38862" y="576199"/>
                  </a:lnTo>
                  <a:lnTo>
                    <a:pt x="403402" y="646658"/>
                  </a:lnTo>
                  <a:lnTo>
                    <a:pt x="800735" y="722198"/>
                  </a:lnTo>
                  <a:lnTo>
                    <a:pt x="800735" y="706323"/>
                  </a:lnTo>
                  <a:close/>
                </a:path>
                <a:path w="800734" h="910590">
                  <a:moveTo>
                    <a:pt x="800735" y="619544"/>
                  </a:moveTo>
                  <a:lnTo>
                    <a:pt x="62103" y="473456"/>
                  </a:lnTo>
                  <a:lnTo>
                    <a:pt x="55245" y="472694"/>
                  </a:lnTo>
                  <a:lnTo>
                    <a:pt x="53340" y="482092"/>
                  </a:lnTo>
                  <a:lnTo>
                    <a:pt x="800735" y="635787"/>
                  </a:lnTo>
                  <a:lnTo>
                    <a:pt x="800735" y="619544"/>
                  </a:lnTo>
                  <a:close/>
                </a:path>
                <a:path w="800734" h="910590">
                  <a:moveTo>
                    <a:pt x="800735" y="521690"/>
                  </a:moveTo>
                  <a:lnTo>
                    <a:pt x="669975" y="496798"/>
                  </a:lnTo>
                  <a:lnTo>
                    <a:pt x="221424" y="407924"/>
                  </a:lnTo>
                  <a:lnTo>
                    <a:pt x="121666" y="388581"/>
                  </a:lnTo>
                  <a:lnTo>
                    <a:pt x="66294" y="377952"/>
                  </a:lnTo>
                  <a:lnTo>
                    <a:pt x="64516" y="386715"/>
                  </a:lnTo>
                  <a:lnTo>
                    <a:pt x="69850" y="387858"/>
                  </a:lnTo>
                  <a:lnTo>
                    <a:pt x="115684" y="399440"/>
                  </a:lnTo>
                  <a:lnTo>
                    <a:pt x="161620" y="410654"/>
                  </a:lnTo>
                  <a:lnTo>
                    <a:pt x="207683" y="421525"/>
                  </a:lnTo>
                  <a:lnTo>
                    <a:pt x="253822" y="432066"/>
                  </a:lnTo>
                  <a:lnTo>
                    <a:pt x="300037" y="442302"/>
                  </a:lnTo>
                  <a:lnTo>
                    <a:pt x="346329" y="452247"/>
                  </a:lnTo>
                  <a:lnTo>
                    <a:pt x="392684" y="461899"/>
                  </a:lnTo>
                  <a:lnTo>
                    <a:pt x="444411" y="472389"/>
                  </a:lnTo>
                  <a:lnTo>
                    <a:pt x="496214" y="482561"/>
                  </a:lnTo>
                  <a:lnTo>
                    <a:pt x="548068" y="492467"/>
                  </a:lnTo>
                  <a:lnTo>
                    <a:pt x="651916" y="511543"/>
                  </a:lnTo>
                  <a:lnTo>
                    <a:pt x="755865" y="529805"/>
                  </a:lnTo>
                  <a:lnTo>
                    <a:pt x="800735" y="537476"/>
                  </a:lnTo>
                  <a:lnTo>
                    <a:pt x="800735" y="521690"/>
                  </a:lnTo>
                  <a:close/>
                </a:path>
                <a:path w="800734" h="910590">
                  <a:moveTo>
                    <a:pt x="800735" y="415036"/>
                  </a:moveTo>
                  <a:lnTo>
                    <a:pt x="355346" y="325666"/>
                  </a:lnTo>
                  <a:lnTo>
                    <a:pt x="108204" y="280416"/>
                  </a:lnTo>
                  <a:lnTo>
                    <a:pt x="103251" y="280162"/>
                  </a:lnTo>
                  <a:lnTo>
                    <a:pt x="101092" y="287401"/>
                  </a:lnTo>
                  <a:lnTo>
                    <a:pt x="106553" y="288544"/>
                  </a:lnTo>
                  <a:lnTo>
                    <a:pt x="348119" y="341541"/>
                  </a:lnTo>
                  <a:lnTo>
                    <a:pt x="800735" y="432714"/>
                  </a:lnTo>
                  <a:lnTo>
                    <a:pt x="800735" y="415036"/>
                  </a:lnTo>
                  <a:close/>
                </a:path>
                <a:path w="800734" h="910590">
                  <a:moveTo>
                    <a:pt x="800735" y="315582"/>
                  </a:moveTo>
                  <a:lnTo>
                    <a:pt x="412686" y="237832"/>
                  </a:lnTo>
                  <a:lnTo>
                    <a:pt x="363550" y="228371"/>
                  </a:lnTo>
                  <a:lnTo>
                    <a:pt x="314337" y="219354"/>
                  </a:lnTo>
                  <a:lnTo>
                    <a:pt x="265049" y="210921"/>
                  </a:lnTo>
                  <a:lnTo>
                    <a:pt x="215684" y="203250"/>
                  </a:lnTo>
                  <a:lnTo>
                    <a:pt x="166230" y="196481"/>
                  </a:lnTo>
                  <a:lnTo>
                    <a:pt x="116713" y="190754"/>
                  </a:lnTo>
                  <a:lnTo>
                    <a:pt x="113411" y="190119"/>
                  </a:lnTo>
                  <a:lnTo>
                    <a:pt x="111379" y="196088"/>
                  </a:lnTo>
                  <a:lnTo>
                    <a:pt x="115443" y="196850"/>
                  </a:lnTo>
                  <a:lnTo>
                    <a:pt x="158584" y="206667"/>
                  </a:lnTo>
                  <a:lnTo>
                    <a:pt x="201930" y="215900"/>
                  </a:lnTo>
                  <a:lnTo>
                    <a:pt x="252260" y="225920"/>
                  </a:lnTo>
                  <a:lnTo>
                    <a:pt x="302742" y="235407"/>
                  </a:lnTo>
                  <a:lnTo>
                    <a:pt x="505155" y="271157"/>
                  </a:lnTo>
                  <a:lnTo>
                    <a:pt x="555612" y="280352"/>
                  </a:lnTo>
                  <a:lnTo>
                    <a:pt x="605917" y="289941"/>
                  </a:lnTo>
                  <a:lnTo>
                    <a:pt x="719455" y="312928"/>
                  </a:lnTo>
                  <a:lnTo>
                    <a:pt x="800735" y="329831"/>
                  </a:lnTo>
                  <a:lnTo>
                    <a:pt x="800735" y="315582"/>
                  </a:lnTo>
                  <a:close/>
                </a:path>
                <a:path w="800734" h="910590">
                  <a:moveTo>
                    <a:pt x="800735" y="223380"/>
                  </a:moveTo>
                  <a:lnTo>
                    <a:pt x="589292" y="181229"/>
                  </a:lnTo>
                  <a:lnTo>
                    <a:pt x="490664" y="162052"/>
                  </a:lnTo>
                  <a:lnTo>
                    <a:pt x="391985" y="143522"/>
                  </a:lnTo>
                  <a:lnTo>
                    <a:pt x="342607" y="134581"/>
                  </a:lnTo>
                  <a:lnTo>
                    <a:pt x="293217" y="125907"/>
                  </a:lnTo>
                  <a:lnTo>
                    <a:pt x="243801" y="117513"/>
                  </a:lnTo>
                  <a:lnTo>
                    <a:pt x="194360" y="109448"/>
                  </a:lnTo>
                  <a:lnTo>
                    <a:pt x="144907" y="101727"/>
                  </a:lnTo>
                  <a:lnTo>
                    <a:pt x="141478" y="100965"/>
                  </a:lnTo>
                  <a:lnTo>
                    <a:pt x="193065" y="118833"/>
                  </a:lnTo>
                  <a:lnTo>
                    <a:pt x="242417" y="130797"/>
                  </a:lnTo>
                  <a:lnTo>
                    <a:pt x="291934" y="142341"/>
                  </a:lnTo>
                  <a:lnTo>
                    <a:pt x="341604" y="153479"/>
                  </a:lnTo>
                  <a:lnTo>
                    <a:pt x="391401" y="164236"/>
                  </a:lnTo>
                  <a:lnTo>
                    <a:pt x="441325" y="174625"/>
                  </a:lnTo>
                  <a:lnTo>
                    <a:pt x="490245" y="184556"/>
                  </a:lnTo>
                  <a:lnTo>
                    <a:pt x="588302" y="203644"/>
                  </a:lnTo>
                  <a:lnTo>
                    <a:pt x="686574" y="221907"/>
                  </a:lnTo>
                  <a:lnTo>
                    <a:pt x="800735" y="242392"/>
                  </a:lnTo>
                  <a:lnTo>
                    <a:pt x="800735" y="223380"/>
                  </a:lnTo>
                  <a:close/>
                </a:path>
                <a:path w="800734" h="910590">
                  <a:moveTo>
                    <a:pt x="800735" y="126885"/>
                  </a:moveTo>
                  <a:lnTo>
                    <a:pt x="455980" y="55168"/>
                  </a:lnTo>
                  <a:lnTo>
                    <a:pt x="306120" y="26555"/>
                  </a:lnTo>
                  <a:lnTo>
                    <a:pt x="205981" y="8928"/>
                  </a:lnTo>
                  <a:lnTo>
                    <a:pt x="155829" y="635"/>
                  </a:lnTo>
                  <a:lnTo>
                    <a:pt x="152527" y="0"/>
                  </a:lnTo>
                  <a:lnTo>
                    <a:pt x="151384" y="5334"/>
                  </a:lnTo>
                  <a:lnTo>
                    <a:pt x="154686" y="5969"/>
                  </a:lnTo>
                  <a:lnTo>
                    <a:pt x="247764" y="27508"/>
                  </a:lnTo>
                  <a:lnTo>
                    <a:pt x="387807" y="57886"/>
                  </a:lnTo>
                  <a:lnTo>
                    <a:pt x="800735" y="139839"/>
                  </a:lnTo>
                  <a:lnTo>
                    <a:pt x="800735" y="126885"/>
                  </a:lnTo>
                  <a:close/>
                </a:path>
              </a:pathLst>
            </a:custGeom>
            <a:solidFill>
              <a:srgbClr val="1C1C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0"/>
              <a:ext cx="720090" cy="5143500"/>
            </a:xfrm>
            <a:custGeom>
              <a:avLst/>
              <a:gdLst/>
              <a:ahLst/>
              <a:cxnLst/>
              <a:rect l="l" t="t" r="r" b="b"/>
              <a:pathLst>
                <a:path w="720090" h="5143500">
                  <a:moveTo>
                    <a:pt x="720090" y="5143497"/>
                  </a:moveTo>
                  <a:lnTo>
                    <a:pt x="720090" y="0"/>
                  </a:lnTo>
                  <a:lnTo>
                    <a:pt x="0" y="0"/>
                  </a:lnTo>
                  <a:lnTo>
                    <a:pt x="0" y="5143497"/>
                  </a:lnTo>
                  <a:lnTo>
                    <a:pt x="720090" y="5143497"/>
                  </a:lnTo>
                  <a:close/>
                </a:path>
              </a:pathLst>
            </a:custGeom>
            <a:solidFill>
              <a:srgbClr val="6C9E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967811" y="3344306"/>
              <a:ext cx="867410" cy="856615"/>
            </a:xfrm>
            <a:custGeom>
              <a:avLst/>
              <a:gdLst/>
              <a:ahLst/>
              <a:cxnLst/>
              <a:rect l="l" t="t" r="r" b="b"/>
              <a:pathLst>
                <a:path w="867409" h="856614">
                  <a:moveTo>
                    <a:pt x="835463" y="0"/>
                  </a:moveTo>
                  <a:lnTo>
                    <a:pt x="796966" y="17256"/>
                  </a:lnTo>
                  <a:lnTo>
                    <a:pt x="766454" y="62356"/>
                  </a:lnTo>
                  <a:lnTo>
                    <a:pt x="766466" y="78297"/>
                  </a:lnTo>
                  <a:lnTo>
                    <a:pt x="774360" y="92059"/>
                  </a:lnTo>
                  <a:lnTo>
                    <a:pt x="780456" y="99298"/>
                  </a:lnTo>
                  <a:lnTo>
                    <a:pt x="786933" y="102346"/>
                  </a:lnTo>
                  <a:lnTo>
                    <a:pt x="793029" y="102219"/>
                  </a:lnTo>
                  <a:lnTo>
                    <a:pt x="828399" y="85836"/>
                  </a:lnTo>
                  <a:lnTo>
                    <a:pt x="861006" y="51228"/>
                  </a:lnTo>
                  <a:lnTo>
                    <a:pt x="867070" y="28559"/>
                  </a:lnTo>
                  <a:lnTo>
                    <a:pt x="858180" y="12557"/>
                  </a:lnTo>
                  <a:lnTo>
                    <a:pt x="857926" y="12176"/>
                  </a:lnTo>
                  <a:lnTo>
                    <a:pt x="847165" y="3557"/>
                  </a:lnTo>
                  <a:lnTo>
                    <a:pt x="835463" y="0"/>
                  </a:lnTo>
                  <a:close/>
                </a:path>
                <a:path w="867409" h="856614">
                  <a:moveTo>
                    <a:pt x="11463" y="729216"/>
                  </a:moveTo>
                  <a:lnTo>
                    <a:pt x="5248" y="729802"/>
                  </a:lnTo>
                  <a:lnTo>
                    <a:pt x="4613" y="730069"/>
                  </a:lnTo>
                  <a:lnTo>
                    <a:pt x="3597" y="730640"/>
                  </a:lnTo>
                  <a:lnTo>
                    <a:pt x="0" y="735903"/>
                  </a:lnTo>
                  <a:lnTo>
                    <a:pt x="1200" y="743891"/>
                  </a:lnTo>
                  <a:lnTo>
                    <a:pt x="25019" y="776235"/>
                  </a:lnTo>
                  <a:lnTo>
                    <a:pt x="50968" y="801976"/>
                  </a:lnTo>
                  <a:lnTo>
                    <a:pt x="53762" y="805507"/>
                  </a:lnTo>
                  <a:lnTo>
                    <a:pt x="56937" y="808809"/>
                  </a:lnTo>
                  <a:lnTo>
                    <a:pt x="59731" y="811780"/>
                  </a:lnTo>
                  <a:lnTo>
                    <a:pt x="80162" y="834268"/>
                  </a:lnTo>
                  <a:lnTo>
                    <a:pt x="96688" y="849066"/>
                  </a:lnTo>
                  <a:lnTo>
                    <a:pt x="109309" y="856184"/>
                  </a:lnTo>
                  <a:lnTo>
                    <a:pt x="118024" y="855633"/>
                  </a:lnTo>
                  <a:lnTo>
                    <a:pt x="118405" y="855392"/>
                  </a:lnTo>
                  <a:lnTo>
                    <a:pt x="119167" y="854757"/>
                  </a:lnTo>
                  <a:lnTo>
                    <a:pt x="121743" y="846263"/>
                  </a:lnTo>
                  <a:lnTo>
                    <a:pt x="116341" y="832942"/>
                  </a:lnTo>
                  <a:lnTo>
                    <a:pt x="102987" y="814777"/>
                  </a:lnTo>
                  <a:lnTo>
                    <a:pt x="81702" y="791752"/>
                  </a:lnTo>
                  <a:lnTo>
                    <a:pt x="78781" y="788781"/>
                  </a:lnTo>
                  <a:lnTo>
                    <a:pt x="75352" y="785695"/>
                  </a:lnTo>
                  <a:lnTo>
                    <a:pt x="72177" y="782342"/>
                  </a:lnTo>
                  <a:lnTo>
                    <a:pt x="44477" y="753002"/>
                  </a:lnTo>
                  <a:lnTo>
                    <a:pt x="19440" y="732256"/>
                  </a:lnTo>
                  <a:lnTo>
                    <a:pt x="11463" y="729216"/>
                  </a:lnTo>
                  <a:close/>
                </a:path>
              </a:pathLst>
            </a:custGeom>
            <a:solidFill>
              <a:srgbClr val="4797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763914" y="3252978"/>
              <a:ext cx="2141855" cy="1891030"/>
            </a:xfrm>
            <a:custGeom>
              <a:avLst/>
              <a:gdLst/>
              <a:ahLst/>
              <a:cxnLst/>
              <a:rect l="l" t="t" r="r" b="b"/>
              <a:pathLst>
                <a:path w="2141854" h="1891029">
                  <a:moveTo>
                    <a:pt x="1112879" y="873264"/>
                  </a:moveTo>
                  <a:lnTo>
                    <a:pt x="0" y="1890520"/>
                  </a:lnTo>
                  <a:lnTo>
                    <a:pt x="188487" y="1890520"/>
                  </a:lnTo>
                  <a:lnTo>
                    <a:pt x="1198858" y="966965"/>
                  </a:lnTo>
                  <a:lnTo>
                    <a:pt x="1112879" y="873264"/>
                  </a:lnTo>
                  <a:close/>
                </a:path>
                <a:path w="2141854" h="1891029">
                  <a:moveTo>
                    <a:pt x="2045059" y="0"/>
                  </a:moveTo>
                  <a:lnTo>
                    <a:pt x="1152884" y="815301"/>
                  </a:lnTo>
                  <a:lnTo>
                    <a:pt x="1249023" y="920864"/>
                  </a:lnTo>
                  <a:lnTo>
                    <a:pt x="1268962" y="903058"/>
                  </a:lnTo>
                  <a:lnTo>
                    <a:pt x="1266295" y="900442"/>
                  </a:lnTo>
                  <a:lnTo>
                    <a:pt x="1263120" y="897686"/>
                  </a:lnTo>
                  <a:lnTo>
                    <a:pt x="1260453" y="894499"/>
                  </a:lnTo>
                  <a:lnTo>
                    <a:pt x="1257405" y="891197"/>
                  </a:lnTo>
                  <a:lnTo>
                    <a:pt x="1247850" y="882229"/>
                  </a:lnTo>
                  <a:lnTo>
                    <a:pt x="1239165" y="873671"/>
                  </a:lnTo>
                  <a:lnTo>
                    <a:pt x="1209431" y="836782"/>
                  </a:lnTo>
                  <a:lnTo>
                    <a:pt x="1207185" y="829835"/>
                  </a:lnTo>
                  <a:lnTo>
                    <a:pt x="1208510" y="825411"/>
                  </a:lnTo>
                  <a:lnTo>
                    <a:pt x="1209780" y="824522"/>
                  </a:lnTo>
                  <a:lnTo>
                    <a:pt x="1210796" y="824420"/>
                  </a:lnTo>
                  <a:lnTo>
                    <a:pt x="1214110" y="823960"/>
                  </a:lnTo>
                  <a:lnTo>
                    <a:pt x="1355096" y="823960"/>
                  </a:lnTo>
                  <a:lnTo>
                    <a:pt x="2048349" y="190373"/>
                  </a:lnTo>
                  <a:lnTo>
                    <a:pt x="1991465" y="190373"/>
                  </a:lnTo>
                  <a:lnTo>
                    <a:pt x="1986258" y="187452"/>
                  </a:lnTo>
                  <a:lnTo>
                    <a:pt x="1980797" y="181356"/>
                  </a:lnTo>
                  <a:lnTo>
                    <a:pt x="1973584" y="168507"/>
                  </a:lnTo>
                  <a:lnTo>
                    <a:pt x="1973860" y="153717"/>
                  </a:lnTo>
                  <a:lnTo>
                    <a:pt x="1981637" y="136904"/>
                  </a:lnTo>
                  <a:lnTo>
                    <a:pt x="1996926" y="117983"/>
                  </a:lnTo>
                  <a:lnTo>
                    <a:pt x="1998958" y="115697"/>
                  </a:lnTo>
                  <a:lnTo>
                    <a:pt x="2001117" y="113792"/>
                  </a:lnTo>
                  <a:lnTo>
                    <a:pt x="2002641" y="111760"/>
                  </a:lnTo>
                  <a:lnTo>
                    <a:pt x="2038836" y="94853"/>
                  </a:lnTo>
                  <a:lnTo>
                    <a:pt x="2131903" y="94853"/>
                  </a:lnTo>
                  <a:lnTo>
                    <a:pt x="2045059" y="0"/>
                  </a:lnTo>
                  <a:close/>
                </a:path>
                <a:path w="2141854" h="1891029">
                  <a:moveTo>
                    <a:pt x="1355096" y="823960"/>
                  </a:moveTo>
                  <a:lnTo>
                    <a:pt x="1214110" y="823960"/>
                  </a:lnTo>
                  <a:lnTo>
                    <a:pt x="1220067" y="825830"/>
                  </a:lnTo>
                  <a:lnTo>
                    <a:pt x="1229263" y="831699"/>
                  </a:lnTo>
                  <a:lnTo>
                    <a:pt x="1259705" y="861278"/>
                  </a:lnTo>
                  <a:lnTo>
                    <a:pt x="1273534" y="876350"/>
                  </a:lnTo>
                  <a:lnTo>
                    <a:pt x="1276963" y="879475"/>
                  </a:lnTo>
                  <a:lnTo>
                    <a:pt x="1285599" y="887476"/>
                  </a:lnTo>
                  <a:lnTo>
                    <a:pt x="1355096" y="823960"/>
                  </a:lnTo>
                  <a:close/>
                </a:path>
                <a:path w="2141854" h="1891029">
                  <a:moveTo>
                    <a:pt x="2131903" y="94853"/>
                  </a:moveTo>
                  <a:lnTo>
                    <a:pt x="2038836" y="94853"/>
                  </a:lnTo>
                  <a:lnTo>
                    <a:pt x="2049373" y="98093"/>
                  </a:lnTo>
                  <a:lnTo>
                    <a:pt x="2059029" y="105918"/>
                  </a:lnTo>
                  <a:lnTo>
                    <a:pt x="2059410" y="106553"/>
                  </a:lnTo>
                  <a:lnTo>
                    <a:pt x="2062458" y="111887"/>
                  </a:lnTo>
                  <a:lnTo>
                    <a:pt x="2067919" y="121920"/>
                  </a:lnTo>
                  <a:lnTo>
                    <a:pt x="2066701" y="130948"/>
                  </a:lnTo>
                  <a:lnTo>
                    <a:pt x="2040233" y="165989"/>
                  </a:lnTo>
                  <a:lnTo>
                    <a:pt x="2008023" y="188102"/>
                  </a:lnTo>
                  <a:lnTo>
                    <a:pt x="1996799" y="190373"/>
                  </a:lnTo>
                  <a:lnTo>
                    <a:pt x="2048349" y="190373"/>
                  </a:lnTo>
                  <a:lnTo>
                    <a:pt x="2141452" y="105283"/>
                  </a:lnTo>
                  <a:lnTo>
                    <a:pt x="2131903" y="94853"/>
                  </a:lnTo>
                  <a:close/>
                </a:path>
              </a:pathLst>
            </a:custGeom>
            <a:solidFill>
              <a:srgbClr val="286E8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888603" y="3282441"/>
              <a:ext cx="151129" cy="164083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8651493" y="3204591"/>
              <a:ext cx="318135" cy="194945"/>
            </a:xfrm>
            <a:custGeom>
              <a:avLst/>
              <a:gdLst/>
              <a:ahLst/>
              <a:cxnLst/>
              <a:rect l="l" t="t" r="r" b="b"/>
              <a:pathLst>
                <a:path w="318134" h="194945">
                  <a:moveTo>
                    <a:pt x="113791" y="68325"/>
                  </a:moveTo>
                  <a:lnTo>
                    <a:pt x="42417" y="120522"/>
                  </a:lnTo>
                  <a:lnTo>
                    <a:pt x="11477" y="150050"/>
                  </a:lnTo>
                  <a:lnTo>
                    <a:pt x="0" y="172719"/>
                  </a:lnTo>
                  <a:lnTo>
                    <a:pt x="507" y="180212"/>
                  </a:lnTo>
                  <a:lnTo>
                    <a:pt x="253" y="185165"/>
                  </a:lnTo>
                  <a:lnTo>
                    <a:pt x="1015" y="189991"/>
                  </a:lnTo>
                  <a:lnTo>
                    <a:pt x="3048" y="194563"/>
                  </a:lnTo>
                  <a:lnTo>
                    <a:pt x="135381" y="73278"/>
                  </a:lnTo>
                  <a:lnTo>
                    <a:pt x="131190" y="71246"/>
                  </a:lnTo>
                  <a:lnTo>
                    <a:pt x="126491" y="69976"/>
                  </a:lnTo>
                  <a:lnTo>
                    <a:pt x="121538" y="69722"/>
                  </a:lnTo>
                  <a:lnTo>
                    <a:pt x="113791" y="68325"/>
                  </a:lnTo>
                  <a:close/>
                </a:path>
                <a:path w="318134" h="194945">
                  <a:moveTo>
                    <a:pt x="215519" y="0"/>
                  </a:moveTo>
                  <a:lnTo>
                    <a:pt x="157352" y="53339"/>
                  </a:lnTo>
                  <a:lnTo>
                    <a:pt x="248920" y="153415"/>
                  </a:lnTo>
                  <a:lnTo>
                    <a:pt x="317626" y="91058"/>
                  </a:lnTo>
                  <a:lnTo>
                    <a:pt x="294403" y="66579"/>
                  </a:lnTo>
                  <a:lnTo>
                    <a:pt x="269668" y="43338"/>
                  </a:lnTo>
                  <a:lnTo>
                    <a:pt x="243385" y="21193"/>
                  </a:lnTo>
                  <a:lnTo>
                    <a:pt x="215519" y="0"/>
                  </a:lnTo>
                  <a:close/>
                </a:path>
              </a:pathLst>
            </a:custGeom>
            <a:solidFill>
              <a:srgbClr val="2940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035925" y="3267176"/>
              <a:ext cx="693420" cy="591185"/>
            </a:xfrm>
            <a:custGeom>
              <a:avLst/>
              <a:gdLst/>
              <a:ahLst/>
              <a:cxnLst/>
              <a:rect l="l" t="t" r="r" b="b"/>
              <a:pathLst>
                <a:path w="693420" h="591185">
                  <a:moveTo>
                    <a:pt x="635339" y="0"/>
                  </a:moveTo>
                  <a:lnTo>
                    <a:pt x="616966" y="1549"/>
                  </a:lnTo>
                  <a:lnTo>
                    <a:pt x="0" y="564286"/>
                  </a:lnTo>
                  <a:lnTo>
                    <a:pt x="10441" y="574649"/>
                  </a:lnTo>
                  <a:lnTo>
                    <a:pt x="20288" y="582511"/>
                  </a:lnTo>
                  <a:lnTo>
                    <a:pt x="29610" y="587896"/>
                  </a:lnTo>
                  <a:lnTo>
                    <a:pt x="38480" y="590829"/>
                  </a:lnTo>
                  <a:lnTo>
                    <a:pt x="44561" y="590986"/>
                  </a:lnTo>
                  <a:lnTo>
                    <a:pt x="50831" y="589893"/>
                  </a:lnTo>
                  <a:lnTo>
                    <a:pt x="83284" y="565892"/>
                  </a:lnTo>
                  <a:lnTo>
                    <a:pt x="37210" y="565556"/>
                  </a:lnTo>
                  <a:lnTo>
                    <a:pt x="34925" y="565048"/>
                  </a:lnTo>
                  <a:lnTo>
                    <a:pt x="32766" y="562508"/>
                  </a:lnTo>
                  <a:lnTo>
                    <a:pt x="34163" y="553364"/>
                  </a:lnTo>
                  <a:lnTo>
                    <a:pt x="500125" y="127279"/>
                  </a:lnTo>
                  <a:lnTo>
                    <a:pt x="595020" y="45491"/>
                  </a:lnTo>
                  <a:lnTo>
                    <a:pt x="599694" y="41427"/>
                  </a:lnTo>
                  <a:lnTo>
                    <a:pt x="600328" y="39522"/>
                  </a:lnTo>
                  <a:lnTo>
                    <a:pt x="601091" y="38506"/>
                  </a:lnTo>
                  <a:lnTo>
                    <a:pt x="602488" y="37617"/>
                  </a:lnTo>
                  <a:lnTo>
                    <a:pt x="680314" y="37617"/>
                  </a:lnTo>
                  <a:lnTo>
                    <a:pt x="693293" y="25806"/>
                  </a:lnTo>
                  <a:lnTo>
                    <a:pt x="673562" y="12140"/>
                  </a:lnTo>
                  <a:lnTo>
                    <a:pt x="654224" y="3534"/>
                  </a:lnTo>
                  <a:lnTo>
                    <a:pt x="635339" y="0"/>
                  </a:lnTo>
                  <a:close/>
                </a:path>
                <a:path w="693420" h="591185">
                  <a:moveTo>
                    <a:pt x="680314" y="37617"/>
                  </a:moveTo>
                  <a:lnTo>
                    <a:pt x="602488" y="37617"/>
                  </a:lnTo>
                  <a:lnTo>
                    <a:pt x="603630" y="37871"/>
                  </a:lnTo>
                  <a:lnTo>
                    <a:pt x="606805" y="41300"/>
                  </a:lnTo>
                  <a:lnTo>
                    <a:pt x="607314" y="42062"/>
                  </a:lnTo>
                  <a:lnTo>
                    <a:pt x="607059" y="42316"/>
                  </a:lnTo>
                  <a:lnTo>
                    <a:pt x="606551" y="42316"/>
                  </a:lnTo>
                  <a:lnTo>
                    <a:pt x="592333" y="56741"/>
                  </a:lnTo>
                  <a:lnTo>
                    <a:pt x="571388" y="77321"/>
                  </a:lnTo>
                  <a:lnTo>
                    <a:pt x="543704" y="104020"/>
                  </a:lnTo>
                  <a:lnTo>
                    <a:pt x="509270" y="136804"/>
                  </a:lnTo>
                  <a:lnTo>
                    <a:pt x="62102" y="546379"/>
                  </a:lnTo>
                  <a:lnTo>
                    <a:pt x="55624" y="552434"/>
                  </a:lnTo>
                  <a:lnTo>
                    <a:pt x="37210" y="565556"/>
                  </a:lnTo>
                  <a:lnTo>
                    <a:pt x="83473" y="565556"/>
                  </a:lnTo>
                  <a:lnTo>
                    <a:pt x="89693" y="554523"/>
                  </a:lnTo>
                  <a:lnTo>
                    <a:pt x="95198" y="540226"/>
                  </a:lnTo>
                  <a:lnTo>
                    <a:pt x="99822" y="523011"/>
                  </a:lnTo>
                  <a:lnTo>
                    <a:pt x="622680" y="45491"/>
                  </a:lnTo>
                  <a:lnTo>
                    <a:pt x="632465" y="44025"/>
                  </a:lnTo>
                  <a:lnTo>
                    <a:pt x="673274" y="44025"/>
                  </a:lnTo>
                  <a:lnTo>
                    <a:pt x="680314" y="37617"/>
                  </a:lnTo>
                  <a:close/>
                </a:path>
                <a:path w="693420" h="591185">
                  <a:moveTo>
                    <a:pt x="673274" y="44025"/>
                  </a:moveTo>
                  <a:lnTo>
                    <a:pt x="632465" y="44025"/>
                  </a:lnTo>
                  <a:lnTo>
                    <a:pt x="641619" y="45571"/>
                  </a:lnTo>
                  <a:lnTo>
                    <a:pt x="650130" y="50188"/>
                  </a:lnTo>
                  <a:lnTo>
                    <a:pt x="657986" y="57937"/>
                  </a:lnTo>
                  <a:lnTo>
                    <a:pt x="673274" y="44025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068691" y="3304794"/>
              <a:ext cx="574675" cy="528320"/>
            </a:xfrm>
            <a:custGeom>
              <a:avLst/>
              <a:gdLst/>
              <a:ahLst/>
              <a:cxnLst/>
              <a:rect l="l" t="t" r="r" b="b"/>
              <a:pathLst>
                <a:path w="574675" h="528320">
                  <a:moveTo>
                    <a:pt x="569722" y="0"/>
                  </a:moveTo>
                  <a:lnTo>
                    <a:pt x="568705" y="634"/>
                  </a:lnTo>
                  <a:lnTo>
                    <a:pt x="567562" y="1904"/>
                  </a:lnTo>
                  <a:lnTo>
                    <a:pt x="566927" y="3809"/>
                  </a:lnTo>
                  <a:lnTo>
                    <a:pt x="467359" y="89661"/>
                  </a:lnTo>
                  <a:lnTo>
                    <a:pt x="1397" y="515746"/>
                  </a:lnTo>
                  <a:lnTo>
                    <a:pt x="0" y="524890"/>
                  </a:lnTo>
                  <a:lnTo>
                    <a:pt x="2158" y="527430"/>
                  </a:lnTo>
                  <a:lnTo>
                    <a:pt x="4444" y="527938"/>
                  </a:lnTo>
                  <a:lnTo>
                    <a:pt x="6857" y="527303"/>
                  </a:lnTo>
                  <a:lnTo>
                    <a:pt x="476503" y="99186"/>
                  </a:lnTo>
                  <a:lnTo>
                    <a:pt x="510938" y="66403"/>
                  </a:lnTo>
                  <a:lnTo>
                    <a:pt x="538622" y="39703"/>
                  </a:lnTo>
                  <a:lnTo>
                    <a:pt x="573785" y="4698"/>
                  </a:lnTo>
                  <a:lnTo>
                    <a:pt x="574548" y="4444"/>
                  </a:lnTo>
                  <a:lnTo>
                    <a:pt x="570864" y="253"/>
                  </a:lnTo>
                  <a:lnTo>
                    <a:pt x="569722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941976" y="3353053"/>
              <a:ext cx="2044700" cy="1790700"/>
            </a:xfrm>
            <a:custGeom>
              <a:avLst/>
              <a:gdLst/>
              <a:ahLst/>
              <a:cxnLst/>
              <a:rect l="l" t="t" r="r" b="b"/>
              <a:pathLst>
                <a:path w="2044700" h="1790700">
                  <a:moveTo>
                    <a:pt x="990698" y="722439"/>
                  </a:moveTo>
                  <a:lnTo>
                    <a:pt x="929738" y="777963"/>
                  </a:lnTo>
                  <a:lnTo>
                    <a:pt x="1010891" y="866508"/>
                  </a:lnTo>
                  <a:lnTo>
                    <a:pt x="0" y="1790445"/>
                  </a:lnTo>
                  <a:lnTo>
                    <a:pt x="165847" y="1790445"/>
                  </a:lnTo>
                  <a:lnTo>
                    <a:pt x="1142082" y="898372"/>
                  </a:lnTo>
                  <a:lnTo>
                    <a:pt x="1164107" y="898372"/>
                  </a:lnTo>
                  <a:lnTo>
                    <a:pt x="1222846" y="844689"/>
                  </a:lnTo>
                  <a:lnTo>
                    <a:pt x="1138780" y="844689"/>
                  </a:lnTo>
                  <a:lnTo>
                    <a:pt x="1132314" y="842586"/>
                  </a:lnTo>
                  <a:lnTo>
                    <a:pt x="1122301" y="835815"/>
                  </a:lnTo>
                  <a:lnTo>
                    <a:pt x="1107954" y="822486"/>
                  </a:lnTo>
                  <a:lnTo>
                    <a:pt x="1097683" y="810996"/>
                  </a:lnTo>
                  <a:lnTo>
                    <a:pt x="1071851" y="810996"/>
                  </a:lnTo>
                  <a:lnTo>
                    <a:pt x="990698" y="722439"/>
                  </a:lnTo>
                  <a:close/>
                </a:path>
                <a:path w="2044700" h="1790700">
                  <a:moveTo>
                    <a:pt x="1164107" y="898372"/>
                  </a:moveTo>
                  <a:lnTo>
                    <a:pt x="1142082" y="898372"/>
                  </a:lnTo>
                  <a:lnTo>
                    <a:pt x="1152115" y="909332"/>
                  </a:lnTo>
                  <a:lnTo>
                    <a:pt x="1164107" y="898372"/>
                  </a:lnTo>
                  <a:close/>
                </a:path>
                <a:path w="2044700" h="1790700">
                  <a:moveTo>
                    <a:pt x="1958692" y="0"/>
                  </a:moveTo>
                  <a:lnTo>
                    <a:pt x="1102585" y="782828"/>
                  </a:lnTo>
                  <a:lnTo>
                    <a:pt x="1104998" y="785114"/>
                  </a:lnTo>
                  <a:lnTo>
                    <a:pt x="1124899" y="806674"/>
                  </a:lnTo>
                  <a:lnTo>
                    <a:pt x="1136859" y="822296"/>
                  </a:lnTo>
                  <a:lnTo>
                    <a:pt x="1142699" y="832969"/>
                  </a:lnTo>
                  <a:lnTo>
                    <a:pt x="1144241" y="839685"/>
                  </a:lnTo>
                  <a:lnTo>
                    <a:pt x="1144241" y="841159"/>
                  </a:lnTo>
                  <a:lnTo>
                    <a:pt x="1143733" y="842505"/>
                  </a:lnTo>
                  <a:lnTo>
                    <a:pt x="1142717" y="843165"/>
                  </a:lnTo>
                  <a:lnTo>
                    <a:pt x="1142463" y="843445"/>
                  </a:lnTo>
                  <a:lnTo>
                    <a:pt x="1142209" y="843686"/>
                  </a:lnTo>
                  <a:lnTo>
                    <a:pt x="1141193" y="844346"/>
                  </a:lnTo>
                  <a:lnTo>
                    <a:pt x="1140177" y="844550"/>
                  </a:lnTo>
                  <a:lnTo>
                    <a:pt x="1138780" y="844689"/>
                  </a:lnTo>
                  <a:lnTo>
                    <a:pt x="1222846" y="844689"/>
                  </a:lnTo>
                  <a:lnTo>
                    <a:pt x="2044544" y="93726"/>
                  </a:lnTo>
                  <a:lnTo>
                    <a:pt x="1958692" y="0"/>
                  </a:lnTo>
                  <a:close/>
                </a:path>
                <a:path w="2044700" h="1790700">
                  <a:moveTo>
                    <a:pt x="1086075" y="797852"/>
                  </a:moveTo>
                  <a:lnTo>
                    <a:pt x="1071851" y="810996"/>
                  </a:lnTo>
                  <a:lnTo>
                    <a:pt x="1097683" y="810996"/>
                  </a:lnTo>
                  <a:lnTo>
                    <a:pt x="1088488" y="800709"/>
                  </a:lnTo>
                  <a:lnTo>
                    <a:pt x="1086075" y="797852"/>
                  </a:lnTo>
                  <a:close/>
                </a:path>
              </a:pathLst>
            </a:custGeom>
            <a:solidFill>
              <a:srgbClr val="1D5C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758127" y="3200399"/>
              <a:ext cx="2291715" cy="1943100"/>
            </a:xfrm>
            <a:custGeom>
              <a:avLst/>
              <a:gdLst/>
              <a:ahLst/>
              <a:cxnLst/>
              <a:rect l="l" t="t" r="r" b="b"/>
              <a:pathLst>
                <a:path w="2291715" h="1943100">
                  <a:moveTo>
                    <a:pt x="1905939" y="203200"/>
                  </a:moveTo>
                  <a:lnTo>
                    <a:pt x="1887143" y="203200"/>
                  </a:lnTo>
                  <a:lnTo>
                    <a:pt x="1865664" y="228600"/>
                  </a:lnTo>
                  <a:lnTo>
                    <a:pt x="1844090" y="241300"/>
                  </a:lnTo>
                  <a:lnTo>
                    <a:pt x="1822420" y="266700"/>
                  </a:lnTo>
                  <a:lnTo>
                    <a:pt x="1800656" y="279400"/>
                  </a:lnTo>
                  <a:lnTo>
                    <a:pt x="1755571" y="330200"/>
                  </a:lnTo>
                  <a:lnTo>
                    <a:pt x="1709851" y="368300"/>
                  </a:lnTo>
                  <a:lnTo>
                    <a:pt x="1673308" y="406400"/>
                  </a:lnTo>
                  <a:lnTo>
                    <a:pt x="1636692" y="431800"/>
                  </a:lnTo>
                  <a:lnTo>
                    <a:pt x="1563315" y="508000"/>
                  </a:lnTo>
                  <a:lnTo>
                    <a:pt x="1526590" y="533400"/>
                  </a:lnTo>
                  <a:lnTo>
                    <a:pt x="1434642" y="622300"/>
                  </a:lnTo>
                  <a:lnTo>
                    <a:pt x="1342821" y="698500"/>
                  </a:lnTo>
                  <a:lnTo>
                    <a:pt x="1268882" y="774700"/>
                  </a:lnTo>
                  <a:lnTo>
                    <a:pt x="1231867" y="800100"/>
                  </a:lnTo>
                  <a:lnTo>
                    <a:pt x="1194798" y="838200"/>
                  </a:lnTo>
                  <a:lnTo>
                    <a:pt x="1157655" y="863600"/>
                  </a:lnTo>
                  <a:lnTo>
                    <a:pt x="1154353" y="876300"/>
                  </a:lnTo>
                  <a:lnTo>
                    <a:pt x="1157020" y="876300"/>
                  </a:lnTo>
                  <a:lnTo>
                    <a:pt x="1161973" y="889000"/>
                  </a:lnTo>
                  <a:lnTo>
                    <a:pt x="1151902" y="901700"/>
                  </a:lnTo>
                  <a:lnTo>
                    <a:pt x="1141414" y="914400"/>
                  </a:lnTo>
                  <a:lnTo>
                    <a:pt x="1130665" y="914400"/>
                  </a:lnTo>
                  <a:lnTo>
                    <a:pt x="1119809" y="927100"/>
                  </a:lnTo>
                  <a:lnTo>
                    <a:pt x="1069517" y="977900"/>
                  </a:lnTo>
                  <a:lnTo>
                    <a:pt x="968552" y="1066800"/>
                  </a:lnTo>
                  <a:lnTo>
                    <a:pt x="0" y="1943100"/>
                  </a:lnTo>
                  <a:lnTo>
                    <a:pt x="21821" y="1943100"/>
                  </a:lnTo>
                  <a:lnTo>
                    <a:pt x="373049" y="1625600"/>
                  </a:lnTo>
                  <a:lnTo>
                    <a:pt x="775766" y="1257300"/>
                  </a:lnTo>
                  <a:lnTo>
                    <a:pt x="976934" y="1079500"/>
                  </a:lnTo>
                  <a:lnTo>
                    <a:pt x="1077645" y="977900"/>
                  </a:lnTo>
                  <a:lnTo>
                    <a:pt x="1127937" y="939800"/>
                  </a:lnTo>
                  <a:lnTo>
                    <a:pt x="1138549" y="927100"/>
                  </a:lnTo>
                  <a:lnTo>
                    <a:pt x="1149304" y="914400"/>
                  </a:lnTo>
                  <a:lnTo>
                    <a:pt x="1160298" y="901700"/>
                  </a:lnTo>
                  <a:lnTo>
                    <a:pt x="1206394" y="901700"/>
                  </a:lnTo>
                  <a:lnTo>
                    <a:pt x="1196602" y="889000"/>
                  </a:lnTo>
                  <a:lnTo>
                    <a:pt x="1176578" y="876300"/>
                  </a:lnTo>
                  <a:lnTo>
                    <a:pt x="1211280" y="838200"/>
                  </a:lnTo>
                  <a:lnTo>
                    <a:pt x="1246050" y="812800"/>
                  </a:lnTo>
                  <a:lnTo>
                    <a:pt x="1280892" y="774700"/>
                  </a:lnTo>
                  <a:lnTo>
                    <a:pt x="1315814" y="749300"/>
                  </a:lnTo>
                  <a:lnTo>
                    <a:pt x="1350822" y="711200"/>
                  </a:lnTo>
                  <a:lnTo>
                    <a:pt x="1442135" y="622300"/>
                  </a:lnTo>
                  <a:lnTo>
                    <a:pt x="1533321" y="546100"/>
                  </a:lnTo>
                  <a:lnTo>
                    <a:pt x="1606479" y="482600"/>
                  </a:lnTo>
                  <a:lnTo>
                    <a:pt x="1679734" y="406400"/>
                  </a:lnTo>
                  <a:lnTo>
                    <a:pt x="1716582" y="381000"/>
                  </a:lnTo>
                  <a:lnTo>
                    <a:pt x="1762429" y="330200"/>
                  </a:lnTo>
                  <a:lnTo>
                    <a:pt x="1809038" y="292100"/>
                  </a:lnTo>
                  <a:lnTo>
                    <a:pt x="1832118" y="266700"/>
                  </a:lnTo>
                  <a:lnTo>
                    <a:pt x="1855377" y="254000"/>
                  </a:lnTo>
                  <a:lnTo>
                    <a:pt x="1878707" y="228600"/>
                  </a:lnTo>
                  <a:lnTo>
                    <a:pt x="1902002" y="215900"/>
                  </a:lnTo>
                  <a:lnTo>
                    <a:pt x="1903018" y="215900"/>
                  </a:lnTo>
                  <a:lnTo>
                    <a:pt x="1905939" y="203200"/>
                  </a:lnTo>
                  <a:close/>
                </a:path>
                <a:path w="2291715" h="1943100">
                  <a:moveTo>
                    <a:pt x="1323062" y="1028700"/>
                  </a:moveTo>
                  <a:lnTo>
                    <a:pt x="1294672" y="1028700"/>
                  </a:lnTo>
                  <a:lnTo>
                    <a:pt x="1303885" y="1041400"/>
                  </a:lnTo>
                  <a:lnTo>
                    <a:pt x="1313230" y="1054100"/>
                  </a:lnTo>
                  <a:lnTo>
                    <a:pt x="1277719" y="1079500"/>
                  </a:lnTo>
                  <a:lnTo>
                    <a:pt x="1206458" y="1155700"/>
                  </a:lnTo>
                  <a:lnTo>
                    <a:pt x="1170721" y="1181100"/>
                  </a:lnTo>
                  <a:lnTo>
                    <a:pt x="1099063" y="1257300"/>
                  </a:lnTo>
                  <a:lnTo>
                    <a:pt x="1063156" y="1282700"/>
                  </a:lnTo>
                  <a:lnTo>
                    <a:pt x="1027205" y="1320800"/>
                  </a:lnTo>
                  <a:lnTo>
                    <a:pt x="991215" y="1346200"/>
                  </a:lnTo>
                  <a:lnTo>
                    <a:pt x="955195" y="1384300"/>
                  </a:lnTo>
                  <a:lnTo>
                    <a:pt x="919149" y="1409700"/>
                  </a:lnTo>
                  <a:lnTo>
                    <a:pt x="334501" y="1943100"/>
                  </a:lnTo>
                  <a:lnTo>
                    <a:pt x="354828" y="1943100"/>
                  </a:lnTo>
                  <a:lnTo>
                    <a:pt x="963528" y="1397000"/>
                  </a:lnTo>
                  <a:lnTo>
                    <a:pt x="1035600" y="1320800"/>
                  </a:lnTo>
                  <a:lnTo>
                    <a:pt x="1071685" y="1295400"/>
                  </a:lnTo>
                  <a:lnTo>
                    <a:pt x="1107810" y="1257300"/>
                  </a:lnTo>
                  <a:lnTo>
                    <a:pt x="1143979" y="1231900"/>
                  </a:lnTo>
                  <a:lnTo>
                    <a:pt x="1180198" y="1193800"/>
                  </a:lnTo>
                  <a:lnTo>
                    <a:pt x="1216472" y="1168400"/>
                  </a:lnTo>
                  <a:lnTo>
                    <a:pt x="1289206" y="1092200"/>
                  </a:lnTo>
                  <a:lnTo>
                    <a:pt x="1325676" y="1066800"/>
                  </a:lnTo>
                  <a:lnTo>
                    <a:pt x="1341932" y="1066800"/>
                  </a:lnTo>
                  <a:lnTo>
                    <a:pt x="1354999" y="1054100"/>
                  </a:lnTo>
                  <a:lnTo>
                    <a:pt x="1336725" y="1054100"/>
                  </a:lnTo>
                  <a:lnTo>
                    <a:pt x="1332534" y="1041400"/>
                  </a:lnTo>
                  <a:lnTo>
                    <a:pt x="1332153" y="1041400"/>
                  </a:lnTo>
                  <a:lnTo>
                    <a:pt x="1323062" y="1028700"/>
                  </a:lnTo>
                  <a:close/>
                </a:path>
                <a:path w="2291715" h="1943100">
                  <a:moveTo>
                    <a:pt x="1341170" y="1066800"/>
                  </a:moveTo>
                  <a:lnTo>
                    <a:pt x="1332788" y="1066800"/>
                  </a:lnTo>
                  <a:lnTo>
                    <a:pt x="1337487" y="1079500"/>
                  </a:lnTo>
                  <a:lnTo>
                    <a:pt x="1341170" y="1066800"/>
                  </a:lnTo>
                  <a:close/>
                </a:path>
                <a:path w="2291715" h="1943100">
                  <a:moveTo>
                    <a:pt x="2138999" y="25400"/>
                  </a:moveTo>
                  <a:lnTo>
                    <a:pt x="2109266" y="25400"/>
                  </a:lnTo>
                  <a:lnTo>
                    <a:pt x="2134263" y="38100"/>
                  </a:lnTo>
                  <a:lnTo>
                    <a:pt x="2157986" y="63500"/>
                  </a:lnTo>
                  <a:lnTo>
                    <a:pt x="2211945" y="114300"/>
                  </a:lnTo>
                  <a:lnTo>
                    <a:pt x="2241092" y="152400"/>
                  </a:lnTo>
                  <a:lnTo>
                    <a:pt x="2264005" y="190500"/>
                  </a:lnTo>
                  <a:lnTo>
                    <a:pt x="2270810" y="203200"/>
                  </a:lnTo>
                  <a:lnTo>
                    <a:pt x="2233609" y="228600"/>
                  </a:lnTo>
                  <a:lnTo>
                    <a:pt x="2195880" y="266700"/>
                  </a:lnTo>
                  <a:lnTo>
                    <a:pt x="2119341" y="342900"/>
                  </a:lnTo>
                  <a:lnTo>
                    <a:pt x="2042210" y="406400"/>
                  </a:lnTo>
                  <a:lnTo>
                    <a:pt x="1845518" y="596900"/>
                  </a:lnTo>
                  <a:lnTo>
                    <a:pt x="1569008" y="838200"/>
                  </a:lnTo>
                  <a:lnTo>
                    <a:pt x="1453199" y="952500"/>
                  </a:lnTo>
                  <a:lnTo>
                    <a:pt x="1414444" y="977900"/>
                  </a:lnTo>
                  <a:lnTo>
                    <a:pt x="1336725" y="1054100"/>
                  </a:lnTo>
                  <a:lnTo>
                    <a:pt x="1354999" y="1054100"/>
                  </a:lnTo>
                  <a:lnTo>
                    <a:pt x="1420004" y="990600"/>
                  </a:lnTo>
                  <a:lnTo>
                    <a:pt x="1458930" y="965200"/>
                  </a:lnTo>
                  <a:lnTo>
                    <a:pt x="1576120" y="850900"/>
                  </a:lnTo>
                  <a:lnTo>
                    <a:pt x="1811832" y="635000"/>
                  </a:lnTo>
                  <a:lnTo>
                    <a:pt x="1929830" y="520700"/>
                  </a:lnTo>
                  <a:lnTo>
                    <a:pt x="2048306" y="419100"/>
                  </a:lnTo>
                  <a:lnTo>
                    <a:pt x="2166717" y="304800"/>
                  </a:lnTo>
                  <a:lnTo>
                    <a:pt x="2206557" y="279400"/>
                  </a:lnTo>
                  <a:lnTo>
                    <a:pt x="2287320" y="203200"/>
                  </a:lnTo>
                  <a:lnTo>
                    <a:pt x="2291130" y="203200"/>
                  </a:lnTo>
                  <a:lnTo>
                    <a:pt x="2289479" y="190500"/>
                  </a:lnTo>
                  <a:lnTo>
                    <a:pt x="2288971" y="190500"/>
                  </a:lnTo>
                  <a:lnTo>
                    <a:pt x="2280027" y="177800"/>
                  </a:lnTo>
                  <a:lnTo>
                    <a:pt x="2270762" y="165100"/>
                  </a:lnTo>
                  <a:lnTo>
                    <a:pt x="2241405" y="127000"/>
                  </a:lnTo>
                  <a:lnTo>
                    <a:pt x="2209723" y="88900"/>
                  </a:lnTo>
                  <a:lnTo>
                    <a:pt x="2163336" y="50800"/>
                  </a:lnTo>
                  <a:lnTo>
                    <a:pt x="2138999" y="25400"/>
                  </a:lnTo>
                  <a:close/>
                </a:path>
                <a:path w="2291715" h="1943100">
                  <a:moveTo>
                    <a:pt x="1206394" y="901700"/>
                  </a:moveTo>
                  <a:lnTo>
                    <a:pt x="1171625" y="901700"/>
                  </a:lnTo>
                  <a:lnTo>
                    <a:pt x="1187136" y="914400"/>
                  </a:lnTo>
                  <a:lnTo>
                    <a:pt x="1202946" y="939800"/>
                  </a:lnTo>
                  <a:lnTo>
                    <a:pt x="1218970" y="952500"/>
                  </a:lnTo>
                  <a:lnTo>
                    <a:pt x="1235125" y="977900"/>
                  </a:lnTo>
                  <a:lnTo>
                    <a:pt x="1245235" y="977900"/>
                  </a:lnTo>
                  <a:lnTo>
                    <a:pt x="1255524" y="990600"/>
                  </a:lnTo>
                  <a:lnTo>
                    <a:pt x="1276400" y="1016000"/>
                  </a:lnTo>
                  <a:lnTo>
                    <a:pt x="1285530" y="1028700"/>
                  </a:lnTo>
                  <a:lnTo>
                    <a:pt x="1313722" y="1028700"/>
                  </a:lnTo>
                  <a:lnTo>
                    <a:pt x="1304167" y="1016000"/>
                  </a:lnTo>
                  <a:lnTo>
                    <a:pt x="1274733" y="977900"/>
                  </a:lnTo>
                  <a:lnTo>
                    <a:pt x="1235460" y="939800"/>
                  </a:lnTo>
                  <a:lnTo>
                    <a:pt x="1216186" y="914400"/>
                  </a:lnTo>
                  <a:lnTo>
                    <a:pt x="1206394" y="901700"/>
                  </a:lnTo>
                  <a:close/>
                </a:path>
                <a:path w="2291715" h="1943100">
                  <a:moveTo>
                    <a:pt x="1337741" y="660400"/>
                  </a:moveTo>
                  <a:lnTo>
                    <a:pt x="1307261" y="660400"/>
                  </a:lnTo>
                  <a:lnTo>
                    <a:pt x="1310309" y="673100"/>
                  </a:lnTo>
                  <a:lnTo>
                    <a:pt x="1331518" y="673100"/>
                  </a:lnTo>
                  <a:lnTo>
                    <a:pt x="1337741" y="660400"/>
                  </a:lnTo>
                  <a:close/>
                </a:path>
                <a:path w="2291715" h="1943100">
                  <a:moveTo>
                    <a:pt x="1303268" y="647700"/>
                  </a:moveTo>
                  <a:lnTo>
                    <a:pt x="1278993" y="647700"/>
                  </a:lnTo>
                  <a:lnTo>
                    <a:pt x="1286798" y="660400"/>
                  </a:lnTo>
                  <a:lnTo>
                    <a:pt x="1308658" y="660400"/>
                  </a:lnTo>
                  <a:lnTo>
                    <a:pt x="1303268" y="647700"/>
                  </a:lnTo>
                  <a:close/>
                </a:path>
                <a:path w="2291715" h="1943100">
                  <a:moveTo>
                    <a:pt x="1353616" y="647700"/>
                  </a:moveTo>
                  <a:lnTo>
                    <a:pt x="1338884" y="647700"/>
                  </a:lnTo>
                  <a:lnTo>
                    <a:pt x="1334058" y="660400"/>
                  </a:lnTo>
                  <a:lnTo>
                    <a:pt x="1348790" y="660400"/>
                  </a:lnTo>
                  <a:lnTo>
                    <a:pt x="1353616" y="647700"/>
                  </a:lnTo>
                  <a:close/>
                </a:path>
                <a:path w="2291715" h="1943100">
                  <a:moveTo>
                    <a:pt x="1915845" y="63500"/>
                  </a:moveTo>
                  <a:lnTo>
                    <a:pt x="1888794" y="63500"/>
                  </a:lnTo>
                  <a:lnTo>
                    <a:pt x="1851454" y="101600"/>
                  </a:lnTo>
                  <a:lnTo>
                    <a:pt x="1737029" y="215900"/>
                  </a:lnTo>
                  <a:lnTo>
                    <a:pt x="1272209" y="635000"/>
                  </a:lnTo>
                  <a:lnTo>
                    <a:pt x="1267764" y="635000"/>
                  </a:lnTo>
                  <a:lnTo>
                    <a:pt x="1270304" y="647700"/>
                  </a:lnTo>
                  <a:lnTo>
                    <a:pt x="1293727" y="647700"/>
                  </a:lnTo>
                  <a:lnTo>
                    <a:pt x="1289481" y="635000"/>
                  </a:lnTo>
                  <a:lnTo>
                    <a:pt x="1436674" y="495300"/>
                  </a:lnTo>
                  <a:lnTo>
                    <a:pt x="1744141" y="215900"/>
                  </a:lnTo>
                  <a:lnTo>
                    <a:pt x="1782856" y="190500"/>
                  </a:lnTo>
                  <a:lnTo>
                    <a:pt x="1860762" y="114300"/>
                  </a:lnTo>
                  <a:lnTo>
                    <a:pt x="1900478" y="76200"/>
                  </a:lnTo>
                  <a:lnTo>
                    <a:pt x="1923211" y="76200"/>
                  </a:lnTo>
                  <a:lnTo>
                    <a:pt x="1915845" y="63500"/>
                  </a:lnTo>
                  <a:close/>
                </a:path>
                <a:path w="2291715" h="1943100">
                  <a:moveTo>
                    <a:pt x="1366824" y="635000"/>
                  </a:moveTo>
                  <a:lnTo>
                    <a:pt x="1356410" y="635000"/>
                  </a:lnTo>
                  <a:lnTo>
                    <a:pt x="1352219" y="647700"/>
                  </a:lnTo>
                  <a:lnTo>
                    <a:pt x="1363268" y="647700"/>
                  </a:lnTo>
                  <a:lnTo>
                    <a:pt x="1366824" y="635000"/>
                  </a:lnTo>
                  <a:close/>
                </a:path>
                <a:path w="2291715" h="1943100">
                  <a:moveTo>
                    <a:pt x="1374299" y="622300"/>
                  </a:moveTo>
                  <a:lnTo>
                    <a:pt x="1361236" y="622300"/>
                  </a:lnTo>
                  <a:lnTo>
                    <a:pt x="1358950" y="635000"/>
                  </a:lnTo>
                  <a:lnTo>
                    <a:pt x="1369999" y="635000"/>
                  </a:lnTo>
                  <a:lnTo>
                    <a:pt x="1374299" y="622300"/>
                  </a:lnTo>
                  <a:close/>
                </a:path>
                <a:path w="2291715" h="1943100">
                  <a:moveTo>
                    <a:pt x="1937562" y="114300"/>
                  </a:moveTo>
                  <a:lnTo>
                    <a:pt x="1894255" y="114300"/>
                  </a:lnTo>
                  <a:lnTo>
                    <a:pt x="1862955" y="139700"/>
                  </a:lnTo>
                  <a:lnTo>
                    <a:pt x="1831215" y="177800"/>
                  </a:lnTo>
                  <a:lnTo>
                    <a:pt x="1766747" y="228600"/>
                  </a:lnTo>
                  <a:lnTo>
                    <a:pt x="1734163" y="266700"/>
                  </a:lnTo>
                  <a:lnTo>
                    <a:pt x="1701437" y="292100"/>
                  </a:lnTo>
                  <a:lnTo>
                    <a:pt x="1668663" y="330200"/>
                  </a:lnTo>
                  <a:lnTo>
                    <a:pt x="1603198" y="381000"/>
                  </a:lnTo>
                  <a:lnTo>
                    <a:pt x="1570341" y="419100"/>
                  </a:lnTo>
                  <a:lnTo>
                    <a:pt x="1504365" y="469900"/>
                  </a:lnTo>
                  <a:lnTo>
                    <a:pt x="1471452" y="508000"/>
                  </a:lnTo>
                  <a:lnTo>
                    <a:pt x="1371904" y="584200"/>
                  </a:lnTo>
                  <a:lnTo>
                    <a:pt x="1370888" y="584200"/>
                  </a:lnTo>
                  <a:lnTo>
                    <a:pt x="1369872" y="596900"/>
                  </a:lnTo>
                  <a:lnTo>
                    <a:pt x="1368469" y="596900"/>
                  </a:lnTo>
                  <a:lnTo>
                    <a:pt x="1366903" y="609600"/>
                  </a:lnTo>
                  <a:lnTo>
                    <a:pt x="1364504" y="622300"/>
                  </a:lnTo>
                  <a:lnTo>
                    <a:pt x="1378015" y="622300"/>
                  </a:lnTo>
                  <a:lnTo>
                    <a:pt x="1381375" y="609600"/>
                  </a:lnTo>
                  <a:lnTo>
                    <a:pt x="1384604" y="596900"/>
                  </a:lnTo>
                  <a:lnTo>
                    <a:pt x="1448246" y="546100"/>
                  </a:lnTo>
                  <a:lnTo>
                    <a:pt x="1480133" y="508000"/>
                  </a:lnTo>
                  <a:lnTo>
                    <a:pt x="1511985" y="482600"/>
                  </a:lnTo>
                  <a:lnTo>
                    <a:pt x="1544429" y="444500"/>
                  </a:lnTo>
                  <a:lnTo>
                    <a:pt x="1609318" y="393700"/>
                  </a:lnTo>
                  <a:lnTo>
                    <a:pt x="1641906" y="355600"/>
                  </a:lnTo>
                  <a:lnTo>
                    <a:pt x="1706961" y="304800"/>
                  </a:lnTo>
                  <a:lnTo>
                    <a:pt x="1739489" y="266700"/>
                  </a:lnTo>
                  <a:lnTo>
                    <a:pt x="1804741" y="215900"/>
                  </a:lnTo>
                  <a:lnTo>
                    <a:pt x="1837597" y="177800"/>
                  </a:lnTo>
                  <a:lnTo>
                    <a:pt x="1904415" y="127000"/>
                  </a:lnTo>
                  <a:lnTo>
                    <a:pt x="1942515" y="127000"/>
                  </a:lnTo>
                  <a:lnTo>
                    <a:pt x="1937562" y="114300"/>
                  </a:lnTo>
                  <a:close/>
                </a:path>
                <a:path w="2291715" h="1943100">
                  <a:moveTo>
                    <a:pt x="1900859" y="190500"/>
                  </a:moveTo>
                  <a:lnTo>
                    <a:pt x="1886635" y="190500"/>
                  </a:lnTo>
                  <a:lnTo>
                    <a:pt x="1886635" y="203200"/>
                  </a:lnTo>
                  <a:lnTo>
                    <a:pt x="1901875" y="203200"/>
                  </a:lnTo>
                  <a:lnTo>
                    <a:pt x="1900859" y="190500"/>
                  </a:lnTo>
                  <a:close/>
                </a:path>
                <a:path w="2291715" h="1943100">
                  <a:moveTo>
                    <a:pt x="1899589" y="177800"/>
                  </a:moveTo>
                  <a:lnTo>
                    <a:pt x="1887651" y="177800"/>
                  </a:lnTo>
                  <a:lnTo>
                    <a:pt x="1887270" y="190500"/>
                  </a:lnTo>
                  <a:lnTo>
                    <a:pt x="1899208" y="190500"/>
                  </a:lnTo>
                  <a:lnTo>
                    <a:pt x="1899589" y="177800"/>
                  </a:lnTo>
                  <a:close/>
                </a:path>
                <a:path w="2291715" h="1943100">
                  <a:moveTo>
                    <a:pt x="1903399" y="165100"/>
                  </a:moveTo>
                  <a:lnTo>
                    <a:pt x="1892096" y="165100"/>
                  </a:lnTo>
                  <a:lnTo>
                    <a:pt x="1889175" y="177800"/>
                  </a:lnTo>
                  <a:lnTo>
                    <a:pt x="1901748" y="177800"/>
                  </a:lnTo>
                  <a:lnTo>
                    <a:pt x="1903399" y="165100"/>
                  </a:lnTo>
                  <a:close/>
                </a:path>
                <a:path w="2291715" h="1943100">
                  <a:moveTo>
                    <a:pt x="1915464" y="152400"/>
                  </a:moveTo>
                  <a:lnTo>
                    <a:pt x="1900097" y="152400"/>
                  </a:lnTo>
                  <a:lnTo>
                    <a:pt x="1895779" y="165100"/>
                  </a:lnTo>
                  <a:lnTo>
                    <a:pt x="1911527" y="165100"/>
                  </a:lnTo>
                  <a:lnTo>
                    <a:pt x="1915464" y="152400"/>
                  </a:lnTo>
                  <a:close/>
                </a:path>
                <a:path w="2291715" h="1943100">
                  <a:moveTo>
                    <a:pt x="1929307" y="139700"/>
                  </a:moveTo>
                  <a:lnTo>
                    <a:pt x="1913813" y="139700"/>
                  </a:lnTo>
                  <a:lnTo>
                    <a:pt x="1908987" y="152400"/>
                  </a:lnTo>
                  <a:lnTo>
                    <a:pt x="1925624" y="152400"/>
                  </a:lnTo>
                  <a:lnTo>
                    <a:pt x="1929307" y="139700"/>
                  </a:lnTo>
                  <a:close/>
                </a:path>
                <a:path w="2291715" h="1943100">
                  <a:moveTo>
                    <a:pt x="1946071" y="127000"/>
                  </a:moveTo>
                  <a:lnTo>
                    <a:pt x="1924354" y="127000"/>
                  </a:lnTo>
                  <a:lnTo>
                    <a:pt x="1922195" y="139700"/>
                  </a:lnTo>
                  <a:lnTo>
                    <a:pt x="1945182" y="139700"/>
                  </a:lnTo>
                  <a:lnTo>
                    <a:pt x="1946071" y="127000"/>
                  </a:lnTo>
                  <a:close/>
                </a:path>
                <a:path w="2291715" h="1943100">
                  <a:moveTo>
                    <a:pt x="1974773" y="101600"/>
                  </a:moveTo>
                  <a:lnTo>
                    <a:pt x="1966518" y="101600"/>
                  </a:lnTo>
                  <a:lnTo>
                    <a:pt x="1968423" y="114300"/>
                  </a:lnTo>
                  <a:lnTo>
                    <a:pt x="1974519" y="114300"/>
                  </a:lnTo>
                  <a:lnTo>
                    <a:pt x="1974773" y="101600"/>
                  </a:lnTo>
                  <a:close/>
                </a:path>
                <a:path w="2291715" h="1943100">
                  <a:moveTo>
                    <a:pt x="1983282" y="88900"/>
                  </a:moveTo>
                  <a:lnTo>
                    <a:pt x="1951278" y="88900"/>
                  </a:lnTo>
                  <a:lnTo>
                    <a:pt x="1956866" y="101600"/>
                  </a:lnTo>
                  <a:lnTo>
                    <a:pt x="1980869" y="101600"/>
                  </a:lnTo>
                  <a:lnTo>
                    <a:pt x="1983282" y="88900"/>
                  </a:lnTo>
                  <a:close/>
                </a:path>
                <a:path w="2291715" h="1943100">
                  <a:moveTo>
                    <a:pt x="1902002" y="76200"/>
                  </a:moveTo>
                  <a:lnTo>
                    <a:pt x="1900478" y="76200"/>
                  </a:lnTo>
                  <a:lnTo>
                    <a:pt x="1896414" y="88900"/>
                  </a:lnTo>
                  <a:lnTo>
                    <a:pt x="1902002" y="76200"/>
                  </a:lnTo>
                  <a:close/>
                </a:path>
                <a:path w="2291715" h="1943100">
                  <a:moveTo>
                    <a:pt x="1957120" y="76200"/>
                  </a:moveTo>
                  <a:lnTo>
                    <a:pt x="1934133" y="76200"/>
                  </a:lnTo>
                  <a:lnTo>
                    <a:pt x="1940356" y="88900"/>
                  </a:lnTo>
                  <a:lnTo>
                    <a:pt x="1962200" y="88900"/>
                  </a:lnTo>
                  <a:lnTo>
                    <a:pt x="1957120" y="76200"/>
                  </a:lnTo>
                  <a:close/>
                </a:path>
                <a:path w="2291715" h="1943100">
                  <a:moveTo>
                    <a:pt x="1998776" y="76200"/>
                  </a:moveTo>
                  <a:lnTo>
                    <a:pt x="1989251" y="76200"/>
                  </a:lnTo>
                  <a:lnTo>
                    <a:pt x="1983536" y="88900"/>
                  </a:lnTo>
                  <a:lnTo>
                    <a:pt x="1992299" y="88900"/>
                  </a:lnTo>
                  <a:lnTo>
                    <a:pt x="1998776" y="76200"/>
                  </a:lnTo>
                  <a:close/>
                </a:path>
                <a:path w="2291715" h="1943100">
                  <a:moveTo>
                    <a:pt x="2043938" y="76200"/>
                  </a:moveTo>
                  <a:lnTo>
                    <a:pt x="2006904" y="76200"/>
                  </a:lnTo>
                  <a:lnTo>
                    <a:pt x="2014016" y="88900"/>
                  </a:lnTo>
                  <a:lnTo>
                    <a:pt x="2034844" y="88900"/>
                  </a:lnTo>
                  <a:lnTo>
                    <a:pt x="2043938" y="76200"/>
                  </a:lnTo>
                  <a:close/>
                </a:path>
                <a:path w="2291715" h="1943100">
                  <a:moveTo>
                    <a:pt x="2081548" y="38100"/>
                  </a:moveTo>
                  <a:lnTo>
                    <a:pt x="2064816" y="38100"/>
                  </a:lnTo>
                  <a:lnTo>
                    <a:pt x="2055197" y="50800"/>
                  </a:lnTo>
                  <a:lnTo>
                    <a:pt x="2045400" y="63500"/>
                  </a:lnTo>
                  <a:lnTo>
                    <a:pt x="2035437" y="63500"/>
                  </a:lnTo>
                  <a:lnTo>
                    <a:pt x="2025319" y="76200"/>
                  </a:lnTo>
                  <a:lnTo>
                    <a:pt x="2053306" y="76200"/>
                  </a:lnTo>
                  <a:lnTo>
                    <a:pt x="2062936" y="63500"/>
                  </a:lnTo>
                  <a:lnTo>
                    <a:pt x="2072817" y="50800"/>
                  </a:lnTo>
                  <a:lnTo>
                    <a:pt x="2081548" y="38100"/>
                  </a:lnTo>
                  <a:close/>
                </a:path>
                <a:path w="2291715" h="1943100">
                  <a:moveTo>
                    <a:pt x="2114092" y="0"/>
                  </a:moveTo>
                  <a:lnTo>
                    <a:pt x="2103170" y="0"/>
                  </a:lnTo>
                  <a:lnTo>
                    <a:pt x="2094337" y="12700"/>
                  </a:lnTo>
                  <a:lnTo>
                    <a:pt x="2084897" y="25400"/>
                  </a:lnTo>
                  <a:lnTo>
                    <a:pt x="2075005" y="38100"/>
                  </a:lnTo>
                  <a:lnTo>
                    <a:pt x="2090470" y="38100"/>
                  </a:lnTo>
                  <a:lnTo>
                    <a:pt x="2099677" y="25400"/>
                  </a:lnTo>
                  <a:lnTo>
                    <a:pt x="2138999" y="25400"/>
                  </a:lnTo>
                  <a:lnTo>
                    <a:pt x="211409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49692" y="3246882"/>
              <a:ext cx="342416" cy="210185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217557" y="0"/>
              <a:ext cx="731520" cy="530225"/>
            </a:xfrm>
            <a:custGeom>
              <a:avLst/>
              <a:gdLst/>
              <a:ahLst/>
              <a:cxnLst/>
              <a:rect l="l" t="t" r="r" b="b"/>
              <a:pathLst>
                <a:path w="731519" h="530225">
                  <a:moveTo>
                    <a:pt x="700091" y="0"/>
                  </a:moveTo>
                  <a:lnTo>
                    <a:pt x="0" y="0"/>
                  </a:lnTo>
                  <a:lnTo>
                    <a:pt x="38663" y="359917"/>
                  </a:lnTo>
                  <a:lnTo>
                    <a:pt x="50502" y="402800"/>
                  </a:lnTo>
                  <a:lnTo>
                    <a:pt x="74539" y="438943"/>
                  </a:lnTo>
                  <a:lnTo>
                    <a:pt x="108498" y="465895"/>
                  </a:lnTo>
                  <a:lnTo>
                    <a:pt x="150105" y="481202"/>
                  </a:lnTo>
                  <a:lnTo>
                    <a:pt x="383404" y="527303"/>
                  </a:lnTo>
                  <a:lnTo>
                    <a:pt x="414890" y="529715"/>
                  </a:lnTo>
                  <a:lnTo>
                    <a:pt x="425314" y="528954"/>
                  </a:lnTo>
                  <a:lnTo>
                    <a:pt x="469891" y="516382"/>
                  </a:lnTo>
                  <a:lnTo>
                    <a:pt x="652771" y="429133"/>
                  </a:lnTo>
                  <a:lnTo>
                    <a:pt x="688375" y="404883"/>
                  </a:lnTo>
                  <a:lnTo>
                    <a:pt x="714335" y="371633"/>
                  </a:lnTo>
                  <a:lnTo>
                    <a:pt x="729102" y="332049"/>
                  </a:lnTo>
                  <a:lnTo>
                    <a:pt x="731130" y="288798"/>
                  </a:lnTo>
                  <a:lnTo>
                    <a:pt x="700091" y="0"/>
                  </a:lnTo>
                  <a:close/>
                </a:path>
              </a:pathLst>
            </a:custGeom>
            <a:solidFill>
              <a:srgbClr val="FFBAA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210760" y="0"/>
              <a:ext cx="746125" cy="537210"/>
            </a:xfrm>
            <a:custGeom>
              <a:avLst/>
              <a:gdLst/>
              <a:ahLst/>
              <a:cxnLst/>
              <a:rect l="l" t="t" r="r" b="b"/>
              <a:pathLst>
                <a:path w="746125" h="537210">
                  <a:moveTo>
                    <a:pt x="13497" y="0"/>
                  </a:moveTo>
                  <a:lnTo>
                    <a:pt x="0" y="0"/>
                  </a:lnTo>
                  <a:lnTo>
                    <a:pt x="1491" y="13509"/>
                  </a:lnTo>
                  <a:lnTo>
                    <a:pt x="5997" y="53814"/>
                  </a:lnTo>
                  <a:lnTo>
                    <a:pt x="10586" y="94107"/>
                  </a:lnTo>
                  <a:lnTo>
                    <a:pt x="29737" y="255270"/>
                  </a:lnTo>
                  <a:lnTo>
                    <a:pt x="41523" y="362712"/>
                  </a:lnTo>
                  <a:lnTo>
                    <a:pt x="42209" y="366267"/>
                  </a:lnTo>
                  <a:lnTo>
                    <a:pt x="42564" y="369570"/>
                  </a:lnTo>
                  <a:lnTo>
                    <a:pt x="43923" y="376427"/>
                  </a:lnTo>
                  <a:lnTo>
                    <a:pt x="57944" y="415925"/>
                  </a:lnTo>
                  <a:lnTo>
                    <a:pt x="82906" y="449945"/>
                  </a:lnTo>
                  <a:lnTo>
                    <a:pt x="117278" y="474725"/>
                  </a:lnTo>
                  <a:lnTo>
                    <a:pt x="157156" y="488441"/>
                  </a:lnTo>
                  <a:lnTo>
                    <a:pt x="376104" y="531495"/>
                  </a:lnTo>
                  <a:lnTo>
                    <a:pt x="382708" y="533019"/>
                  </a:lnTo>
                  <a:lnTo>
                    <a:pt x="389185" y="534415"/>
                  </a:lnTo>
                  <a:lnTo>
                    <a:pt x="396551" y="535432"/>
                  </a:lnTo>
                  <a:lnTo>
                    <a:pt x="405302" y="536384"/>
                  </a:lnTo>
                  <a:lnTo>
                    <a:pt x="414172" y="536765"/>
                  </a:lnTo>
                  <a:lnTo>
                    <a:pt x="423090" y="536575"/>
                  </a:lnTo>
                  <a:lnTo>
                    <a:pt x="469632" y="526815"/>
                  </a:lnTo>
                  <a:lnTo>
                    <a:pt x="479329" y="522795"/>
                  </a:lnTo>
                  <a:lnTo>
                    <a:pt x="414823" y="522795"/>
                  </a:lnTo>
                  <a:lnTo>
                    <a:pt x="406558" y="522418"/>
                  </a:lnTo>
                  <a:lnTo>
                    <a:pt x="398329" y="521588"/>
                  </a:lnTo>
                  <a:lnTo>
                    <a:pt x="392233" y="520446"/>
                  </a:lnTo>
                  <a:lnTo>
                    <a:pt x="385375" y="519049"/>
                  </a:lnTo>
                  <a:lnTo>
                    <a:pt x="378898" y="517651"/>
                  </a:lnTo>
                  <a:lnTo>
                    <a:pt x="159950" y="474852"/>
                  </a:lnTo>
                  <a:lnTo>
                    <a:pt x="123501" y="462279"/>
                  </a:lnTo>
                  <a:lnTo>
                    <a:pt x="92132" y="440261"/>
                  </a:lnTo>
                  <a:lnTo>
                    <a:pt x="67621" y="410337"/>
                  </a:lnTo>
                  <a:lnTo>
                    <a:pt x="52496" y="374523"/>
                  </a:lnTo>
                  <a:lnTo>
                    <a:pt x="39021" y="254253"/>
                  </a:lnTo>
                  <a:lnTo>
                    <a:pt x="23133" y="92710"/>
                  </a:lnTo>
                  <a:lnTo>
                    <a:pt x="13497" y="0"/>
                  </a:lnTo>
                  <a:close/>
                </a:path>
                <a:path w="746125" h="537210">
                  <a:moveTo>
                    <a:pt x="714951" y="0"/>
                  </a:moveTo>
                  <a:lnTo>
                    <a:pt x="698785" y="0"/>
                  </a:lnTo>
                  <a:lnTo>
                    <a:pt x="714178" y="137667"/>
                  </a:lnTo>
                  <a:lnTo>
                    <a:pt x="722941" y="218312"/>
                  </a:lnTo>
                  <a:lnTo>
                    <a:pt x="727386" y="258572"/>
                  </a:lnTo>
                  <a:lnTo>
                    <a:pt x="729545" y="278891"/>
                  </a:lnTo>
                  <a:lnTo>
                    <a:pt x="730942" y="288671"/>
                  </a:lnTo>
                  <a:lnTo>
                    <a:pt x="731450" y="298576"/>
                  </a:lnTo>
                  <a:lnTo>
                    <a:pt x="730964" y="317779"/>
                  </a:lnTo>
                  <a:lnTo>
                    <a:pt x="727656" y="336661"/>
                  </a:lnTo>
                  <a:lnTo>
                    <a:pt x="712908" y="371983"/>
                  </a:lnTo>
                  <a:lnTo>
                    <a:pt x="688472" y="401847"/>
                  </a:lnTo>
                  <a:lnTo>
                    <a:pt x="656901" y="423417"/>
                  </a:lnTo>
                  <a:lnTo>
                    <a:pt x="473513" y="510286"/>
                  </a:lnTo>
                  <a:lnTo>
                    <a:pt x="436683" y="521335"/>
                  </a:lnTo>
                  <a:lnTo>
                    <a:pt x="414823" y="522795"/>
                  </a:lnTo>
                  <a:lnTo>
                    <a:pt x="479329" y="522795"/>
                  </a:lnTo>
                  <a:lnTo>
                    <a:pt x="662362" y="435228"/>
                  </a:lnTo>
                  <a:lnTo>
                    <a:pt x="697573" y="411749"/>
                  </a:lnTo>
                  <a:lnTo>
                    <a:pt x="724592" y="379222"/>
                  </a:lnTo>
                  <a:lnTo>
                    <a:pt x="741150" y="340058"/>
                  </a:lnTo>
                  <a:lnTo>
                    <a:pt x="745801" y="297941"/>
                  </a:lnTo>
                  <a:lnTo>
                    <a:pt x="745039" y="287147"/>
                  </a:lnTo>
                  <a:lnTo>
                    <a:pt x="743896" y="277367"/>
                  </a:lnTo>
                  <a:lnTo>
                    <a:pt x="741991" y="256921"/>
                  </a:lnTo>
                  <a:lnTo>
                    <a:pt x="737546" y="216662"/>
                  </a:lnTo>
                  <a:lnTo>
                    <a:pt x="729291" y="136016"/>
                  </a:lnTo>
                  <a:lnTo>
                    <a:pt x="71495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24810" y="4495774"/>
              <a:ext cx="2415540" cy="648335"/>
            </a:xfrm>
            <a:custGeom>
              <a:avLst/>
              <a:gdLst/>
              <a:ahLst/>
              <a:cxnLst/>
              <a:rect l="l" t="t" r="r" b="b"/>
              <a:pathLst>
                <a:path w="2415540" h="648335">
                  <a:moveTo>
                    <a:pt x="245570" y="0"/>
                  </a:moveTo>
                  <a:lnTo>
                    <a:pt x="225788" y="46989"/>
                  </a:lnTo>
                  <a:lnTo>
                    <a:pt x="206268" y="94087"/>
                  </a:lnTo>
                  <a:lnTo>
                    <a:pt x="187013" y="141294"/>
                  </a:lnTo>
                  <a:lnTo>
                    <a:pt x="168026" y="188610"/>
                  </a:lnTo>
                  <a:lnTo>
                    <a:pt x="149308" y="236033"/>
                  </a:lnTo>
                  <a:lnTo>
                    <a:pt x="130862" y="283563"/>
                  </a:lnTo>
                  <a:lnTo>
                    <a:pt x="112690" y="331199"/>
                  </a:lnTo>
                  <a:lnTo>
                    <a:pt x="94794" y="378941"/>
                  </a:lnTo>
                  <a:lnTo>
                    <a:pt x="77177" y="426789"/>
                  </a:lnTo>
                  <a:lnTo>
                    <a:pt x="59841" y="474740"/>
                  </a:lnTo>
                  <a:lnTo>
                    <a:pt x="42788" y="522796"/>
                  </a:lnTo>
                  <a:lnTo>
                    <a:pt x="26021" y="570955"/>
                  </a:lnTo>
                  <a:lnTo>
                    <a:pt x="9542" y="619217"/>
                  </a:lnTo>
                  <a:lnTo>
                    <a:pt x="0" y="647723"/>
                  </a:lnTo>
                  <a:lnTo>
                    <a:pt x="2415355" y="647723"/>
                  </a:lnTo>
                  <a:lnTo>
                    <a:pt x="2377197" y="632074"/>
                  </a:lnTo>
                  <a:lnTo>
                    <a:pt x="2330084" y="613311"/>
                  </a:lnTo>
                  <a:lnTo>
                    <a:pt x="2282834" y="595030"/>
                  </a:lnTo>
                  <a:lnTo>
                    <a:pt x="2235452" y="577210"/>
                  </a:lnTo>
                  <a:lnTo>
                    <a:pt x="2140315" y="542877"/>
                  </a:lnTo>
                  <a:lnTo>
                    <a:pt x="2044717" y="510154"/>
                  </a:lnTo>
                  <a:lnTo>
                    <a:pt x="1948703" y="478883"/>
                  </a:lnTo>
                  <a:lnTo>
                    <a:pt x="1803994" y="434355"/>
                  </a:lnTo>
                  <a:lnTo>
                    <a:pt x="1609996" y="378595"/>
                  </a:lnTo>
                  <a:lnTo>
                    <a:pt x="731119" y="146207"/>
                  </a:lnTo>
                  <a:lnTo>
                    <a:pt x="536585" y="91165"/>
                  </a:lnTo>
                  <a:lnTo>
                    <a:pt x="391347" y="47346"/>
                  </a:lnTo>
                  <a:lnTo>
                    <a:pt x="294919" y="16630"/>
                  </a:lnTo>
                  <a:lnTo>
                    <a:pt x="246840" y="762"/>
                  </a:lnTo>
                  <a:lnTo>
                    <a:pt x="246459" y="215"/>
                  </a:lnTo>
                  <a:lnTo>
                    <a:pt x="245951" y="114"/>
                  </a:lnTo>
                  <a:lnTo>
                    <a:pt x="245570" y="0"/>
                  </a:lnTo>
                  <a:close/>
                </a:path>
              </a:pathLst>
            </a:custGeom>
            <a:solidFill>
              <a:srgbClr val="FFE4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15641" y="4485220"/>
              <a:ext cx="2448560" cy="658495"/>
            </a:xfrm>
            <a:custGeom>
              <a:avLst/>
              <a:gdLst/>
              <a:ahLst/>
              <a:cxnLst/>
              <a:rect l="l" t="t" r="r" b="b"/>
              <a:pathLst>
                <a:path w="2448560" h="658495">
                  <a:moveTo>
                    <a:pt x="249723" y="0"/>
                  </a:moveTo>
                  <a:lnTo>
                    <a:pt x="226933" y="53699"/>
                  </a:lnTo>
                  <a:lnTo>
                    <a:pt x="207435" y="100739"/>
                  </a:lnTo>
                  <a:lnTo>
                    <a:pt x="188205" y="147889"/>
                  </a:lnTo>
                  <a:lnTo>
                    <a:pt x="169247" y="195146"/>
                  </a:lnTo>
                  <a:lnTo>
                    <a:pt x="150562" y="242510"/>
                  </a:lnTo>
                  <a:lnTo>
                    <a:pt x="132151" y="289979"/>
                  </a:lnTo>
                  <a:lnTo>
                    <a:pt x="114016" y="337553"/>
                  </a:lnTo>
                  <a:lnTo>
                    <a:pt x="96158" y="385230"/>
                  </a:lnTo>
                  <a:lnTo>
                    <a:pt x="78581" y="433008"/>
                  </a:lnTo>
                  <a:lnTo>
                    <a:pt x="61284" y="480887"/>
                  </a:lnTo>
                  <a:lnTo>
                    <a:pt x="44271" y="528865"/>
                  </a:lnTo>
                  <a:lnTo>
                    <a:pt x="27542" y="576942"/>
                  </a:lnTo>
                  <a:lnTo>
                    <a:pt x="11099" y="625115"/>
                  </a:lnTo>
                  <a:lnTo>
                    <a:pt x="0" y="658277"/>
                  </a:lnTo>
                  <a:lnTo>
                    <a:pt x="18035" y="658277"/>
                  </a:lnTo>
                  <a:lnTo>
                    <a:pt x="26126" y="634124"/>
                  </a:lnTo>
                  <a:lnTo>
                    <a:pt x="42423" y="586409"/>
                  </a:lnTo>
                  <a:lnTo>
                    <a:pt x="59000" y="538790"/>
                  </a:lnTo>
                  <a:lnTo>
                    <a:pt x="75855" y="491266"/>
                  </a:lnTo>
                  <a:lnTo>
                    <a:pt x="92986" y="443840"/>
                  </a:lnTo>
                  <a:lnTo>
                    <a:pt x="110390" y="396512"/>
                  </a:lnTo>
                  <a:lnTo>
                    <a:pt x="128064" y="349284"/>
                  </a:lnTo>
                  <a:lnTo>
                    <a:pt x="146008" y="302155"/>
                  </a:lnTo>
                  <a:lnTo>
                    <a:pt x="164218" y="255128"/>
                  </a:lnTo>
                  <a:lnTo>
                    <a:pt x="182692" y="208204"/>
                  </a:lnTo>
                  <a:lnTo>
                    <a:pt x="201428" y="161383"/>
                  </a:lnTo>
                  <a:lnTo>
                    <a:pt x="220423" y="114666"/>
                  </a:lnTo>
                  <a:lnTo>
                    <a:pt x="239676" y="68056"/>
                  </a:lnTo>
                  <a:lnTo>
                    <a:pt x="259184" y="21551"/>
                  </a:lnTo>
                  <a:lnTo>
                    <a:pt x="314947" y="21551"/>
                  </a:lnTo>
                  <a:lnTo>
                    <a:pt x="263803" y="4749"/>
                  </a:lnTo>
                  <a:lnTo>
                    <a:pt x="261724" y="4749"/>
                  </a:lnTo>
                  <a:lnTo>
                    <a:pt x="261470" y="4686"/>
                  </a:lnTo>
                  <a:lnTo>
                    <a:pt x="261343" y="4533"/>
                  </a:lnTo>
                  <a:lnTo>
                    <a:pt x="261089" y="4381"/>
                  </a:lnTo>
                  <a:lnTo>
                    <a:pt x="262684" y="4381"/>
                  </a:lnTo>
                  <a:lnTo>
                    <a:pt x="259946" y="3479"/>
                  </a:lnTo>
                  <a:lnTo>
                    <a:pt x="259311" y="2997"/>
                  </a:lnTo>
                  <a:lnTo>
                    <a:pt x="258295" y="2514"/>
                  </a:lnTo>
                  <a:lnTo>
                    <a:pt x="256771" y="2146"/>
                  </a:lnTo>
                  <a:lnTo>
                    <a:pt x="249723" y="0"/>
                  </a:lnTo>
                  <a:close/>
                </a:path>
                <a:path w="2448560" h="658495">
                  <a:moveTo>
                    <a:pt x="314947" y="21551"/>
                  </a:moveTo>
                  <a:lnTo>
                    <a:pt x="259184" y="21551"/>
                  </a:lnTo>
                  <a:lnTo>
                    <a:pt x="354871" y="52635"/>
                  </a:lnTo>
                  <a:lnTo>
                    <a:pt x="499096" y="96956"/>
                  </a:lnTo>
                  <a:lnTo>
                    <a:pt x="644010" y="138971"/>
                  </a:lnTo>
                  <a:lnTo>
                    <a:pt x="848694" y="195146"/>
                  </a:lnTo>
                  <a:lnTo>
                    <a:pt x="1678932" y="415895"/>
                  </a:lnTo>
                  <a:lnTo>
                    <a:pt x="1831011" y="460372"/>
                  </a:lnTo>
                  <a:lnTo>
                    <a:pt x="1931901" y="491477"/>
                  </a:lnTo>
                  <a:lnTo>
                    <a:pt x="2069696" y="536629"/>
                  </a:lnTo>
                  <a:lnTo>
                    <a:pt x="2206475" y="584788"/>
                  </a:lnTo>
                  <a:lnTo>
                    <a:pt x="2341857" y="635976"/>
                  </a:lnTo>
                  <a:lnTo>
                    <a:pt x="2373932" y="649023"/>
                  </a:lnTo>
                  <a:lnTo>
                    <a:pt x="2397428" y="658277"/>
                  </a:lnTo>
                  <a:lnTo>
                    <a:pt x="2448388" y="658277"/>
                  </a:lnTo>
                  <a:lnTo>
                    <a:pt x="2420248" y="646055"/>
                  </a:lnTo>
                  <a:lnTo>
                    <a:pt x="2385049" y="631154"/>
                  </a:lnTo>
                  <a:lnTo>
                    <a:pt x="2349731" y="616736"/>
                  </a:lnTo>
                  <a:lnTo>
                    <a:pt x="2213460" y="565383"/>
                  </a:lnTo>
                  <a:lnTo>
                    <a:pt x="2076173" y="517512"/>
                  </a:lnTo>
                  <a:lnTo>
                    <a:pt x="1937870" y="472262"/>
                  </a:lnTo>
                  <a:lnTo>
                    <a:pt x="1786029" y="426377"/>
                  </a:lnTo>
                  <a:lnTo>
                    <a:pt x="1582449" y="368941"/>
                  </a:lnTo>
                  <a:lnTo>
                    <a:pt x="917517" y="195124"/>
                  </a:lnTo>
                  <a:lnTo>
                    <a:pt x="713805" y="140413"/>
                  </a:lnTo>
                  <a:lnTo>
                    <a:pt x="561700" y="97273"/>
                  </a:lnTo>
                  <a:lnTo>
                    <a:pt x="410305" y="51807"/>
                  </a:lnTo>
                  <a:lnTo>
                    <a:pt x="314947" y="21551"/>
                  </a:lnTo>
                  <a:close/>
                </a:path>
                <a:path w="2448560" h="658495">
                  <a:moveTo>
                    <a:pt x="262684" y="4381"/>
                  </a:moveTo>
                  <a:lnTo>
                    <a:pt x="261089" y="4381"/>
                  </a:lnTo>
                  <a:lnTo>
                    <a:pt x="261724" y="4749"/>
                  </a:lnTo>
                  <a:lnTo>
                    <a:pt x="263803" y="4749"/>
                  </a:lnTo>
                  <a:lnTo>
                    <a:pt x="262684" y="438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36357" y="4848847"/>
              <a:ext cx="1141095" cy="295275"/>
            </a:xfrm>
            <a:custGeom>
              <a:avLst/>
              <a:gdLst/>
              <a:ahLst/>
              <a:cxnLst/>
              <a:rect l="l" t="t" r="r" b="b"/>
              <a:pathLst>
                <a:path w="1141095" h="295275">
                  <a:moveTo>
                    <a:pt x="8064" y="0"/>
                  </a:moveTo>
                  <a:lnTo>
                    <a:pt x="2639" y="844"/>
                  </a:lnTo>
                  <a:lnTo>
                    <a:pt x="0" y="4953"/>
                  </a:lnTo>
                  <a:lnTo>
                    <a:pt x="599" y="9919"/>
                  </a:lnTo>
                  <a:lnTo>
                    <a:pt x="4889" y="13335"/>
                  </a:lnTo>
                  <a:lnTo>
                    <a:pt x="1019571" y="294651"/>
                  </a:lnTo>
                  <a:lnTo>
                    <a:pt x="1141007" y="294651"/>
                  </a:lnTo>
                  <a:lnTo>
                    <a:pt x="8064" y="0"/>
                  </a:lnTo>
                  <a:close/>
                </a:path>
              </a:pathLst>
            </a:custGeom>
            <a:solidFill>
              <a:srgbClr val="A679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336357" y="4848847"/>
              <a:ext cx="1141095" cy="295275"/>
            </a:xfrm>
            <a:custGeom>
              <a:avLst/>
              <a:gdLst/>
              <a:ahLst/>
              <a:cxnLst/>
              <a:rect l="l" t="t" r="r" b="b"/>
              <a:pathLst>
                <a:path w="1141095" h="295275">
                  <a:moveTo>
                    <a:pt x="8064" y="0"/>
                  </a:moveTo>
                  <a:lnTo>
                    <a:pt x="2639" y="844"/>
                  </a:lnTo>
                  <a:lnTo>
                    <a:pt x="0" y="4953"/>
                  </a:lnTo>
                  <a:lnTo>
                    <a:pt x="599" y="9919"/>
                  </a:lnTo>
                  <a:lnTo>
                    <a:pt x="4889" y="13335"/>
                  </a:lnTo>
                  <a:lnTo>
                    <a:pt x="1019571" y="294651"/>
                  </a:lnTo>
                  <a:lnTo>
                    <a:pt x="1141007" y="294651"/>
                  </a:lnTo>
                  <a:lnTo>
                    <a:pt x="8064" y="0"/>
                  </a:lnTo>
                  <a:close/>
                </a:path>
              </a:pathLst>
            </a:custGeom>
            <a:solidFill>
              <a:srgbClr val="1C1C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02627" y="0"/>
              <a:ext cx="142875" cy="403860"/>
            </a:xfrm>
            <a:custGeom>
              <a:avLst/>
              <a:gdLst/>
              <a:ahLst/>
              <a:cxnLst/>
              <a:rect l="l" t="t" r="r" b="b"/>
              <a:pathLst>
                <a:path w="142875" h="403860">
                  <a:moveTo>
                    <a:pt x="103635" y="0"/>
                  </a:moveTo>
                  <a:lnTo>
                    <a:pt x="0" y="0"/>
                  </a:lnTo>
                  <a:lnTo>
                    <a:pt x="39889" y="357886"/>
                  </a:lnTo>
                  <a:lnTo>
                    <a:pt x="46154" y="377313"/>
                  </a:lnTo>
                  <a:lnTo>
                    <a:pt x="58955" y="392334"/>
                  </a:lnTo>
                  <a:lnTo>
                    <a:pt x="76447" y="401498"/>
                  </a:lnTo>
                  <a:lnTo>
                    <a:pt x="96785" y="403351"/>
                  </a:lnTo>
                  <a:lnTo>
                    <a:pt x="116284" y="397087"/>
                  </a:lnTo>
                  <a:lnTo>
                    <a:pt x="131329" y="384286"/>
                  </a:lnTo>
                  <a:lnTo>
                    <a:pt x="140469" y="366793"/>
                  </a:lnTo>
                  <a:lnTo>
                    <a:pt x="142251" y="346455"/>
                  </a:lnTo>
                  <a:lnTo>
                    <a:pt x="103635" y="0"/>
                  </a:lnTo>
                  <a:close/>
                </a:path>
              </a:pathLst>
            </a:custGeom>
            <a:solidFill>
              <a:srgbClr val="EDEDED">
                <a:alpha val="4745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2366391" y="1638617"/>
            <a:ext cx="440753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20725" marR="5080" indent="-708660">
              <a:lnSpc>
                <a:spcPct val="100000"/>
              </a:lnSpc>
              <a:spcBef>
                <a:spcPts val="100"/>
              </a:spcBef>
            </a:pPr>
            <a:r>
              <a:rPr sz="3600" spc="-50" dirty="0"/>
              <a:t>P</a:t>
            </a:r>
            <a:r>
              <a:rPr sz="3600" spc="-35" dirty="0"/>
              <a:t>a</a:t>
            </a:r>
            <a:r>
              <a:rPr sz="3600" spc="-95" dirty="0"/>
              <a:t>r</a:t>
            </a:r>
            <a:r>
              <a:rPr sz="3600" spc="-80" dirty="0"/>
              <a:t>t</a:t>
            </a:r>
            <a:r>
              <a:rPr sz="3600" spc="50" dirty="0"/>
              <a:t>s</a:t>
            </a:r>
            <a:r>
              <a:rPr sz="3600" spc="-300" dirty="0"/>
              <a:t> </a:t>
            </a:r>
            <a:r>
              <a:rPr sz="3600" spc="-80" dirty="0"/>
              <a:t>of</a:t>
            </a:r>
            <a:r>
              <a:rPr sz="3600" spc="-275" dirty="0"/>
              <a:t> </a:t>
            </a:r>
            <a:r>
              <a:rPr sz="3600" spc="-65" dirty="0"/>
              <a:t>t</a:t>
            </a:r>
            <a:r>
              <a:rPr sz="3600" spc="-195" dirty="0"/>
              <a:t>h</a:t>
            </a:r>
            <a:r>
              <a:rPr sz="3600" spc="-355" dirty="0"/>
              <a:t>e</a:t>
            </a:r>
            <a:r>
              <a:rPr sz="3600" spc="-290" dirty="0"/>
              <a:t> </a:t>
            </a:r>
            <a:r>
              <a:rPr sz="3600" spc="-130" dirty="0"/>
              <a:t>s</a:t>
            </a:r>
            <a:r>
              <a:rPr sz="3600" spc="-165" dirty="0"/>
              <a:t>ent</a:t>
            </a:r>
            <a:r>
              <a:rPr sz="3600" spc="-175" dirty="0"/>
              <a:t>e</a:t>
            </a:r>
            <a:r>
              <a:rPr sz="3600" spc="-130" dirty="0"/>
              <a:t>n</a:t>
            </a:r>
            <a:r>
              <a:rPr sz="3600" spc="-105" dirty="0"/>
              <a:t>c</a:t>
            </a:r>
            <a:r>
              <a:rPr sz="3600" spc="-120" dirty="0"/>
              <a:t>es  </a:t>
            </a:r>
            <a:r>
              <a:rPr sz="3600" spc="-55" dirty="0"/>
              <a:t>E</a:t>
            </a:r>
            <a:r>
              <a:rPr sz="3600" spc="-30" dirty="0"/>
              <a:t>n</a:t>
            </a:r>
            <a:r>
              <a:rPr sz="3600" spc="-15" dirty="0"/>
              <a:t>g</a:t>
            </a:r>
            <a:r>
              <a:rPr sz="3600" spc="-969" dirty="0"/>
              <a:t>L</a:t>
            </a:r>
            <a:r>
              <a:rPr sz="3600" spc="-100" dirty="0"/>
              <a:t>ish</a:t>
            </a:r>
            <a:r>
              <a:rPr sz="3600" spc="-300" dirty="0"/>
              <a:t> </a:t>
            </a:r>
            <a:r>
              <a:rPr sz="3600" spc="45" dirty="0"/>
              <a:t>g</a:t>
            </a:r>
            <a:r>
              <a:rPr sz="3600" spc="-195" dirty="0"/>
              <a:t>u</a:t>
            </a:r>
            <a:r>
              <a:rPr sz="3600" spc="-90" dirty="0"/>
              <a:t>i</a:t>
            </a:r>
            <a:r>
              <a:rPr sz="3600" spc="-95" dirty="0"/>
              <a:t>d</a:t>
            </a:r>
            <a:r>
              <a:rPr sz="3600" spc="-355" dirty="0"/>
              <a:t>e</a:t>
            </a:r>
            <a:r>
              <a:rPr sz="3600" spc="-295" dirty="0"/>
              <a:t> </a:t>
            </a:r>
            <a:r>
              <a:rPr lang="es-VE" sz="3600" spc="-220" dirty="0"/>
              <a:t>1</a:t>
            </a:r>
            <a:endParaRPr sz="3600" dirty="0"/>
          </a:p>
        </p:txBody>
      </p:sp>
      <p:sp>
        <p:nvSpPr>
          <p:cNvPr id="28" name="object 28"/>
          <p:cNvSpPr txBox="1"/>
          <p:nvPr/>
        </p:nvSpPr>
        <p:spPr>
          <a:xfrm>
            <a:off x="4427854" y="3450907"/>
            <a:ext cx="241173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Arial MT"/>
                <a:cs typeface="Arial MT"/>
              </a:rPr>
              <a:t>Made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by: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Teacher</a:t>
            </a:r>
            <a:r>
              <a:rPr sz="1600" spc="-3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Susana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541019" y="0"/>
            <a:ext cx="6977380" cy="5143500"/>
            <a:chOff x="541019" y="0"/>
            <a:chExt cx="6977380" cy="5143500"/>
          </a:xfrm>
        </p:grpSpPr>
        <p:sp>
          <p:nvSpPr>
            <p:cNvPr id="30" name="object 30"/>
            <p:cNvSpPr/>
            <p:nvPr/>
          </p:nvSpPr>
          <p:spPr>
            <a:xfrm>
              <a:off x="541020" y="0"/>
              <a:ext cx="185420" cy="5143500"/>
            </a:xfrm>
            <a:custGeom>
              <a:avLst/>
              <a:gdLst/>
              <a:ahLst/>
              <a:cxnLst/>
              <a:rect l="l" t="t" r="r" b="b"/>
              <a:pathLst>
                <a:path w="185420" h="5143500">
                  <a:moveTo>
                    <a:pt x="19050" y="0"/>
                  </a:moveTo>
                  <a:lnTo>
                    <a:pt x="0" y="0"/>
                  </a:lnTo>
                  <a:lnTo>
                    <a:pt x="0" y="5143500"/>
                  </a:lnTo>
                  <a:lnTo>
                    <a:pt x="19050" y="5143500"/>
                  </a:lnTo>
                  <a:lnTo>
                    <a:pt x="19050" y="0"/>
                  </a:lnTo>
                  <a:close/>
                </a:path>
                <a:path w="185420" h="5143500">
                  <a:moveTo>
                    <a:pt x="185420" y="12"/>
                  </a:moveTo>
                  <a:lnTo>
                    <a:pt x="166370" y="0"/>
                  </a:lnTo>
                  <a:lnTo>
                    <a:pt x="166370" y="5143500"/>
                  </a:lnTo>
                  <a:lnTo>
                    <a:pt x="185420" y="5143500"/>
                  </a:lnTo>
                  <a:lnTo>
                    <a:pt x="185420" y="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18334" y="4429823"/>
              <a:ext cx="2256224" cy="331406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6588313" y="418211"/>
              <a:ext cx="930275" cy="607060"/>
            </a:xfrm>
            <a:custGeom>
              <a:avLst/>
              <a:gdLst/>
              <a:ahLst/>
              <a:cxnLst/>
              <a:rect l="l" t="t" r="r" b="b"/>
              <a:pathLst>
                <a:path w="930275" h="607060">
                  <a:moveTo>
                    <a:pt x="649670" y="457326"/>
                  </a:moveTo>
                  <a:lnTo>
                    <a:pt x="635434" y="460158"/>
                  </a:lnTo>
                  <a:lnTo>
                    <a:pt x="625413" y="470360"/>
                  </a:lnTo>
                  <a:lnTo>
                    <a:pt x="622917" y="483919"/>
                  </a:lnTo>
                  <a:lnTo>
                    <a:pt x="631255" y="496824"/>
                  </a:lnTo>
                  <a:lnTo>
                    <a:pt x="675892" y="529286"/>
                  </a:lnTo>
                  <a:lnTo>
                    <a:pt x="722123" y="558022"/>
                  </a:lnTo>
                  <a:lnTo>
                    <a:pt x="770451" y="583209"/>
                  </a:lnTo>
                  <a:lnTo>
                    <a:pt x="821374" y="605027"/>
                  </a:lnTo>
                  <a:lnTo>
                    <a:pt x="827724" y="606805"/>
                  </a:lnTo>
                  <a:lnTo>
                    <a:pt x="836152" y="606530"/>
                  </a:lnTo>
                  <a:lnTo>
                    <a:pt x="843710" y="603361"/>
                  </a:lnTo>
                  <a:lnTo>
                    <a:pt x="849816" y="597501"/>
                  </a:lnTo>
                  <a:lnTo>
                    <a:pt x="853886" y="589152"/>
                  </a:lnTo>
                  <a:lnTo>
                    <a:pt x="854902" y="582040"/>
                  </a:lnTo>
                  <a:lnTo>
                    <a:pt x="857061" y="575183"/>
                  </a:lnTo>
                  <a:lnTo>
                    <a:pt x="859347" y="568198"/>
                  </a:lnTo>
                  <a:lnTo>
                    <a:pt x="863284" y="566292"/>
                  </a:lnTo>
                  <a:lnTo>
                    <a:pt x="867221" y="563244"/>
                  </a:lnTo>
                  <a:lnTo>
                    <a:pt x="870142" y="560069"/>
                  </a:lnTo>
                  <a:lnTo>
                    <a:pt x="876492" y="558546"/>
                  </a:lnTo>
                  <a:lnTo>
                    <a:pt x="883350" y="552323"/>
                  </a:lnTo>
                  <a:lnTo>
                    <a:pt x="885890" y="542925"/>
                  </a:lnTo>
                  <a:lnTo>
                    <a:pt x="890389" y="524254"/>
                  </a:lnTo>
                  <a:lnTo>
                    <a:pt x="893113" y="506333"/>
                  </a:lnTo>
                  <a:lnTo>
                    <a:pt x="893277" y="503681"/>
                  </a:lnTo>
                  <a:lnTo>
                    <a:pt x="771844" y="503681"/>
                  </a:lnTo>
                  <a:lnTo>
                    <a:pt x="758743" y="499770"/>
                  </a:lnTo>
                  <a:lnTo>
                    <a:pt x="745714" y="495538"/>
                  </a:lnTo>
                  <a:lnTo>
                    <a:pt x="719774" y="486537"/>
                  </a:lnTo>
                  <a:lnTo>
                    <a:pt x="656020" y="459231"/>
                  </a:lnTo>
                  <a:lnTo>
                    <a:pt x="653861" y="458215"/>
                  </a:lnTo>
                  <a:lnTo>
                    <a:pt x="651829" y="457708"/>
                  </a:lnTo>
                  <a:lnTo>
                    <a:pt x="649670" y="457326"/>
                  </a:lnTo>
                  <a:close/>
                </a:path>
                <a:path w="930275" h="607060">
                  <a:moveTo>
                    <a:pt x="620448" y="257160"/>
                  </a:moveTo>
                  <a:lnTo>
                    <a:pt x="353393" y="257160"/>
                  </a:lnTo>
                  <a:lnTo>
                    <a:pt x="402969" y="259120"/>
                  </a:lnTo>
                  <a:lnTo>
                    <a:pt x="451677" y="264287"/>
                  </a:lnTo>
                  <a:lnTo>
                    <a:pt x="500443" y="273313"/>
                  </a:lnTo>
                  <a:lnTo>
                    <a:pt x="547387" y="286305"/>
                  </a:lnTo>
                  <a:lnTo>
                    <a:pt x="592070" y="303559"/>
                  </a:lnTo>
                  <a:lnTo>
                    <a:pt x="634049" y="325374"/>
                  </a:lnTo>
                  <a:lnTo>
                    <a:pt x="672921" y="365075"/>
                  </a:lnTo>
                  <a:lnTo>
                    <a:pt x="708328" y="408479"/>
                  </a:lnTo>
                  <a:lnTo>
                    <a:pt x="741045" y="454908"/>
                  </a:lnTo>
                  <a:lnTo>
                    <a:pt x="771844" y="503681"/>
                  </a:lnTo>
                  <a:lnTo>
                    <a:pt x="893277" y="503681"/>
                  </a:lnTo>
                  <a:lnTo>
                    <a:pt x="894195" y="488864"/>
                  </a:lnTo>
                  <a:lnTo>
                    <a:pt x="893764" y="471550"/>
                  </a:lnTo>
                  <a:lnTo>
                    <a:pt x="894274" y="468502"/>
                  </a:lnTo>
                  <a:lnTo>
                    <a:pt x="838519" y="468502"/>
                  </a:lnTo>
                  <a:lnTo>
                    <a:pt x="810787" y="423878"/>
                  </a:lnTo>
                  <a:lnTo>
                    <a:pt x="779690" y="383333"/>
                  </a:lnTo>
                  <a:lnTo>
                    <a:pt x="745460" y="346837"/>
                  </a:lnTo>
                  <a:lnTo>
                    <a:pt x="708330" y="314362"/>
                  </a:lnTo>
                  <a:lnTo>
                    <a:pt x="668533" y="285881"/>
                  </a:lnTo>
                  <a:lnTo>
                    <a:pt x="626302" y="261365"/>
                  </a:lnTo>
                  <a:lnTo>
                    <a:pt x="620448" y="257160"/>
                  </a:lnTo>
                  <a:close/>
                </a:path>
                <a:path w="930275" h="607060">
                  <a:moveTo>
                    <a:pt x="899733" y="291973"/>
                  </a:moveTo>
                  <a:lnTo>
                    <a:pt x="891732" y="295655"/>
                  </a:lnTo>
                  <a:lnTo>
                    <a:pt x="888430" y="306197"/>
                  </a:lnTo>
                  <a:lnTo>
                    <a:pt x="880897" y="328294"/>
                  </a:lnTo>
                  <a:lnTo>
                    <a:pt x="873841" y="350091"/>
                  </a:lnTo>
                  <a:lnTo>
                    <a:pt x="866909" y="372187"/>
                  </a:lnTo>
                  <a:lnTo>
                    <a:pt x="860109" y="394080"/>
                  </a:lnTo>
                  <a:lnTo>
                    <a:pt x="849435" y="396325"/>
                  </a:lnTo>
                  <a:lnTo>
                    <a:pt x="840630" y="402224"/>
                  </a:lnTo>
                  <a:lnTo>
                    <a:pt x="835659" y="411386"/>
                  </a:lnTo>
                  <a:lnTo>
                    <a:pt x="836487" y="423417"/>
                  </a:lnTo>
                  <a:lnTo>
                    <a:pt x="840043" y="432435"/>
                  </a:lnTo>
                  <a:lnTo>
                    <a:pt x="842583" y="440054"/>
                  </a:lnTo>
                  <a:lnTo>
                    <a:pt x="843980" y="447421"/>
                  </a:lnTo>
                  <a:lnTo>
                    <a:pt x="841694" y="454405"/>
                  </a:lnTo>
                  <a:lnTo>
                    <a:pt x="840678" y="461517"/>
                  </a:lnTo>
                  <a:lnTo>
                    <a:pt x="838519" y="468502"/>
                  </a:lnTo>
                  <a:lnTo>
                    <a:pt x="894274" y="468502"/>
                  </a:lnTo>
                  <a:lnTo>
                    <a:pt x="899959" y="434550"/>
                  </a:lnTo>
                  <a:lnTo>
                    <a:pt x="907893" y="398145"/>
                  </a:lnTo>
                  <a:lnTo>
                    <a:pt x="917588" y="362215"/>
                  </a:lnTo>
                  <a:lnTo>
                    <a:pt x="929070" y="326643"/>
                  </a:lnTo>
                  <a:lnTo>
                    <a:pt x="929917" y="314388"/>
                  </a:lnTo>
                  <a:lnTo>
                    <a:pt x="925466" y="304133"/>
                  </a:lnTo>
                  <a:lnTo>
                    <a:pt x="917515" y="296783"/>
                  </a:lnTo>
                  <a:lnTo>
                    <a:pt x="907861" y="293242"/>
                  </a:lnTo>
                  <a:lnTo>
                    <a:pt x="899733" y="291973"/>
                  </a:lnTo>
                  <a:close/>
                </a:path>
                <a:path w="930275" h="607060">
                  <a:moveTo>
                    <a:pt x="224570" y="305053"/>
                  </a:moveTo>
                  <a:lnTo>
                    <a:pt x="35879" y="305053"/>
                  </a:lnTo>
                  <a:lnTo>
                    <a:pt x="41721" y="305942"/>
                  </a:lnTo>
                  <a:lnTo>
                    <a:pt x="43626" y="309752"/>
                  </a:lnTo>
                  <a:lnTo>
                    <a:pt x="46801" y="312674"/>
                  </a:lnTo>
                  <a:lnTo>
                    <a:pt x="51500" y="313309"/>
                  </a:lnTo>
                  <a:lnTo>
                    <a:pt x="162752" y="355853"/>
                  </a:lnTo>
                  <a:lnTo>
                    <a:pt x="172277" y="357250"/>
                  </a:lnTo>
                  <a:lnTo>
                    <a:pt x="177992" y="359283"/>
                  </a:lnTo>
                  <a:lnTo>
                    <a:pt x="184850" y="362585"/>
                  </a:lnTo>
                  <a:lnTo>
                    <a:pt x="191581" y="366013"/>
                  </a:lnTo>
                  <a:lnTo>
                    <a:pt x="193740" y="367029"/>
                  </a:lnTo>
                  <a:lnTo>
                    <a:pt x="195899" y="367664"/>
                  </a:lnTo>
                  <a:lnTo>
                    <a:pt x="197931" y="367918"/>
                  </a:lnTo>
                  <a:lnTo>
                    <a:pt x="211576" y="364996"/>
                  </a:lnTo>
                  <a:lnTo>
                    <a:pt x="220410" y="354631"/>
                  </a:lnTo>
                  <a:lnTo>
                    <a:pt x="222291" y="341004"/>
                  </a:lnTo>
                  <a:lnTo>
                    <a:pt x="215076" y="328294"/>
                  </a:lnTo>
                  <a:lnTo>
                    <a:pt x="223710" y="325520"/>
                  </a:lnTo>
                  <a:lnTo>
                    <a:pt x="228808" y="318293"/>
                  </a:lnTo>
                  <a:lnTo>
                    <a:pt x="228881" y="309685"/>
                  </a:lnTo>
                  <a:lnTo>
                    <a:pt x="224570" y="305053"/>
                  </a:lnTo>
                  <a:close/>
                </a:path>
                <a:path w="930275" h="607060">
                  <a:moveTo>
                    <a:pt x="205043" y="0"/>
                  </a:moveTo>
                  <a:lnTo>
                    <a:pt x="198058" y="2286"/>
                  </a:lnTo>
                  <a:lnTo>
                    <a:pt x="193105" y="9398"/>
                  </a:lnTo>
                  <a:lnTo>
                    <a:pt x="187352" y="17861"/>
                  </a:lnTo>
                  <a:lnTo>
                    <a:pt x="175799" y="35169"/>
                  </a:lnTo>
                  <a:lnTo>
                    <a:pt x="170118" y="43561"/>
                  </a:lnTo>
                  <a:lnTo>
                    <a:pt x="169864" y="44830"/>
                  </a:lnTo>
                  <a:lnTo>
                    <a:pt x="168467" y="45847"/>
                  </a:lnTo>
                  <a:lnTo>
                    <a:pt x="166943" y="48005"/>
                  </a:lnTo>
                  <a:lnTo>
                    <a:pt x="140190" y="87705"/>
                  </a:lnTo>
                  <a:lnTo>
                    <a:pt x="86254" y="167056"/>
                  </a:lnTo>
                  <a:lnTo>
                    <a:pt x="59501" y="206755"/>
                  </a:lnTo>
                  <a:lnTo>
                    <a:pt x="59374" y="208025"/>
                  </a:lnTo>
                  <a:lnTo>
                    <a:pt x="51480" y="217545"/>
                  </a:lnTo>
                  <a:lnTo>
                    <a:pt x="35264" y="236154"/>
                  </a:lnTo>
                  <a:lnTo>
                    <a:pt x="27370" y="245744"/>
                  </a:lnTo>
                  <a:lnTo>
                    <a:pt x="20766" y="249554"/>
                  </a:lnTo>
                  <a:lnTo>
                    <a:pt x="7177" y="259841"/>
                  </a:lnTo>
                  <a:lnTo>
                    <a:pt x="1716" y="263905"/>
                  </a:lnTo>
                  <a:lnTo>
                    <a:pt x="954" y="269748"/>
                  </a:lnTo>
                  <a:lnTo>
                    <a:pt x="2859" y="273685"/>
                  </a:lnTo>
                  <a:lnTo>
                    <a:pt x="0" y="284745"/>
                  </a:lnTo>
                  <a:lnTo>
                    <a:pt x="1795" y="295497"/>
                  </a:lnTo>
                  <a:lnTo>
                    <a:pt x="7806" y="304010"/>
                  </a:lnTo>
                  <a:lnTo>
                    <a:pt x="17591" y="308355"/>
                  </a:lnTo>
                  <a:lnTo>
                    <a:pt x="20766" y="308863"/>
                  </a:lnTo>
                  <a:lnTo>
                    <a:pt x="24322" y="308610"/>
                  </a:lnTo>
                  <a:lnTo>
                    <a:pt x="28259" y="307593"/>
                  </a:lnTo>
                  <a:lnTo>
                    <a:pt x="30672" y="306704"/>
                  </a:lnTo>
                  <a:lnTo>
                    <a:pt x="33212" y="305815"/>
                  </a:lnTo>
                  <a:lnTo>
                    <a:pt x="35879" y="305053"/>
                  </a:lnTo>
                  <a:lnTo>
                    <a:pt x="224570" y="305053"/>
                  </a:lnTo>
                  <a:lnTo>
                    <a:pt x="222442" y="302767"/>
                  </a:lnTo>
                  <a:lnTo>
                    <a:pt x="205366" y="295278"/>
                  </a:lnTo>
                  <a:lnTo>
                    <a:pt x="188327" y="288480"/>
                  </a:lnTo>
                  <a:lnTo>
                    <a:pt x="154878" y="276098"/>
                  </a:lnTo>
                  <a:lnTo>
                    <a:pt x="203692" y="267876"/>
                  </a:lnTo>
                  <a:lnTo>
                    <a:pt x="253331" y="261803"/>
                  </a:lnTo>
                  <a:lnTo>
                    <a:pt x="303373" y="258143"/>
                  </a:lnTo>
                  <a:lnTo>
                    <a:pt x="353393" y="257160"/>
                  </a:lnTo>
                  <a:lnTo>
                    <a:pt x="620448" y="257160"/>
                  </a:lnTo>
                  <a:lnTo>
                    <a:pt x="594034" y="238186"/>
                  </a:lnTo>
                  <a:lnTo>
                    <a:pt x="559135" y="217471"/>
                  </a:lnTo>
                  <a:lnTo>
                    <a:pt x="521592" y="199304"/>
                  </a:lnTo>
                  <a:lnTo>
                    <a:pt x="504397" y="192659"/>
                  </a:lnTo>
                  <a:lnTo>
                    <a:pt x="129351" y="192659"/>
                  </a:lnTo>
                  <a:lnTo>
                    <a:pt x="134881" y="185229"/>
                  </a:lnTo>
                  <a:lnTo>
                    <a:pt x="140352" y="177704"/>
                  </a:lnTo>
                  <a:lnTo>
                    <a:pt x="145657" y="169941"/>
                  </a:lnTo>
                  <a:lnTo>
                    <a:pt x="150687" y="161798"/>
                  </a:lnTo>
                  <a:lnTo>
                    <a:pt x="162964" y="147548"/>
                  </a:lnTo>
                  <a:lnTo>
                    <a:pt x="174134" y="132095"/>
                  </a:lnTo>
                  <a:lnTo>
                    <a:pt x="184280" y="115810"/>
                  </a:lnTo>
                  <a:lnTo>
                    <a:pt x="193486" y="99060"/>
                  </a:lnTo>
                  <a:lnTo>
                    <a:pt x="203086" y="83135"/>
                  </a:lnTo>
                  <a:lnTo>
                    <a:pt x="212663" y="67103"/>
                  </a:lnTo>
                  <a:lnTo>
                    <a:pt x="222240" y="50857"/>
                  </a:lnTo>
                  <a:lnTo>
                    <a:pt x="231840" y="34289"/>
                  </a:lnTo>
                  <a:lnTo>
                    <a:pt x="234064" y="22947"/>
                  </a:lnTo>
                  <a:lnTo>
                    <a:pt x="230205" y="12700"/>
                  </a:lnTo>
                  <a:lnTo>
                    <a:pt x="222178" y="4929"/>
                  </a:lnTo>
                  <a:lnTo>
                    <a:pt x="211901" y="1015"/>
                  </a:lnTo>
                  <a:lnTo>
                    <a:pt x="205043" y="0"/>
                  </a:lnTo>
                  <a:close/>
                </a:path>
                <a:path w="930275" h="607060">
                  <a:moveTo>
                    <a:pt x="337769" y="157261"/>
                  </a:moveTo>
                  <a:lnTo>
                    <a:pt x="284543" y="158048"/>
                  </a:lnTo>
                  <a:lnTo>
                    <a:pt x="231756" y="164292"/>
                  </a:lnTo>
                  <a:lnTo>
                    <a:pt x="179871" y="175869"/>
                  </a:lnTo>
                  <a:lnTo>
                    <a:pt x="129351" y="192659"/>
                  </a:lnTo>
                  <a:lnTo>
                    <a:pt x="504397" y="192659"/>
                  </a:lnTo>
                  <a:lnTo>
                    <a:pt x="459015" y="176714"/>
                  </a:lnTo>
                  <a:lnTo>
                    <a:pt x="413779" y="165891"/>
                  </a:lnTo>
                  <a:lnTo>
                    <a:pt x="337769" y="157261"/>
                  </a:lnTo>
                  <a:close/>
                </a:path>
              </a:pathLst>
            </a:custGeom>
            <a:solidFill>
              <a:srgbClr val="1C45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07186" y="1140862"/>
              <a:ext cx="501446" cy="809795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7790839" y="4740592"/>
            <a:ext cx="1156058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VE" sz="1600" spc="-5" dirty="0" err="1" smtClean="0">
                <a:latin typeface="Arial MT"/>
                <a:cs typeface="Arial MT"/>
              </a:rPr>
              <a:t>april</a:t>
            </a:r>
            <a:r>
              <a:rPr sz="1600" spc="-50" dirty="0" smtClean="0">
                <a:latin typeface="Arial MT"/>
                <a:cs typeface="Arial MT"/>
              </a:rPr>
              <a:t> </a:t>
            </a:r>
            <a:r>
              <a:rPr sz="1600" spc="-5" dirty="0" smtClean="0">
                <a:latin typeface="Arial MT"/>
                <a:cs typeface="Arial MT"/>
              </a:rPr>
              <a:t>202</a:t>
            </a:r>
            <a:r>
              <a:rPr lang="es-VE" sz="1600" spc="-5" dirty="0" smtClean="0">
                <a:latin typeface="Arial MT"/>
                <a:cs typeface="Arial MT"/>
              </a:rPr>
              <a:t>3</a:t>
            </a:r>
            <a:endParaRPr sz="16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540"/>
            <a:ext cx="9144000" cy="5140960"/>
            <a:chOff x="0" y="2540"/>
            <a:chExt cx="9144000" cy="5140960"/>
          </a:xfrm>
        </p:grpSpPr>
        <p:sp>
          <p:nvSpPr>
            <p:cNvPr id="3" name="object 3"/>
            <p:cNvSpPr/>
            <p:nvPr/>
          </p:nvSpPr>
          <p:spPr>
            <a:xfrm>
              <a:off x="0" y="534670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59">
                  <a:moveTo>
                    <a:pt x="0" y="0"/>
                  </a:moveTo>
                  <a:lnTo>
                    <a:pt x="0" y="10159"/>
                  </a:lnTo>
                  <a:lnTo>
                    <a:pt x="9143999" y="10159"/>
                  </a:lnTo>
                  <a:lnTo>
                    <a:pt x="91439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C9E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5011419"/>
              <a:ext cx="9144000" cy="132080"/>
            </a:xfrm>
            <a:custGeom>
              <a:avLst/>
              <a:gdLst/>
              <a:ahLst/>
              <a:cxnLst/>
              <a:rect l="l" t="t" r="r" b="b"/>
              <a:pathLst>
                <a:path w="9144000" h="132079">
                  <a:moveTo>
                    <a:pt x="9143999" y="0"/>
                  </a:moveTo>
                  <a:lnTo>
                    <a:pt x="0" y="0"/>
                  </a:lnTo>
                  <a:lnTo>
                    <a:pt x="0" y="132078"/>
                  </a:lnTo>
                  <a:lnTo>
                    <a:pt x="9143999" y="132078"/>
                  </a:lnTo>
                  <a:lnTo>
                    <a:pt x="9143999" y="0"/>
                  </a:lnTo>
                  <a:close/>
                </a:path>
              </a:pathLst>
            </a:custGeom>
            <a:solidFill>
              <a:srgbClr val="6C9E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188411" y="1225549"/>
              <a:ext cx="2918460" cy="510540"/>
            </a:xfrm>
            <a:custGeom>
              <a:avLst/>
              <a:gdLst/>
              <a:ahLst/>
              <a:cxnLst/>
              <a:rect l="l" t="t" r="r" b="b"/>
              <a:pathLst>
                <a:path w="2918460" h="510539">
                  <a:moveTo>
                    <a:pt x="2917837" y="184912"/>
                  </a:moveTo>
                  <a:lnTo>
                    <a:pt x="2845168" y="161798"/>
                  </a:lnTo>
                  <a:lnTo>
                    <a:pt x="2803728" y="156235"/>
                  </a:lnTo>
                  <a:lnTo>
                    <a:pt x="2761005" y="152501"/>
                  </a:lnTo>
                  <a:lnTo>
                    <a:pt x="2742260" y="151892"/>
                  </a:lnTo>
                  <a:lnTo>
                    <a:pt x="2751404" y="142798"/>
                  </a:lnTo>
                  <a:lnTo>
                    <a:pt x="2748673" y="125641"/>
                  </a:lnTo>
                  <a:lnTo>
                    <a:pt x="2732367" y="109397"/>
                  </a:lnTo>
                  <a:lnTo>
                    <a:pt x="2707690" y="96139"/>
                  </a:lnTo>
                  <a:lnTo>
                    <a:pt x="2705531" y="95250"/>
                  </a:lnTo>
                  <a:lnTo>
                    <a:pt x="2701340" y="93218"/>
                  </a:lnTo>
                  <a:lnTo>
                    <a:pt x="2697022" y="92202"/>
                  </a:lnTo>
                  <a:lnTo>
                    <a:pt x="2691231" y="90322"/>
                  </a:lnTo>
                  <a:lnTo>
                    <a:pt x="2701747" y="83350"/>
                  </a:lnTo>
                  <a:lnTo>
                    <a:pt x="2713050" y="65138"/>
                  </a:lnTo>
                  <a:lnTo>
                    <a:pt x="2698305" y="28676"/>
                  </a:lnTo>
                  <a:lnTo>
                    <a:pt x="2634780" y="3771"/>
                  </a:lnTo>
                  <a:lnTo>
                    <a:pt x="2585135" y="0"/>
                  </a:lnTo>
                  <a:lnTo>
                    <a:pt x="2579420" y="0"/>
                  </a:lnTo>
                  <a:lnTo>
                    <a:pt x="2390952" y="7239"/>
                  </a:lnTo>
                  <a:lnTo>
                    <a:pt x="2359964" y="9906"/>
                  </a:lnTo>
                  <a:lnTo>
                    <a:pt x="1965693" y="27825"/>
                  </a:lnTo>
                  <a:lnTo>
                    <a:pt x="1965693" y="232613"/>
                  </a:lnTo>
                  <a:lnTo>
                    <a:pt x="1696580" y="246507"/>
                  </a:lnTo>
                  <a:lnTo>
                    <a:pt x="1573276" y="250571"/>
                  </a:lnTo>
                  <a:lnTo>
                    <a:pt x="1965693" y="232613"/>
                  </a:lnTo>
                  <a:lnTo>
                    <a:pt x="1965693" y="27825"/>
                  </a:lnTo>
                  <a:lnTo>
                    <a:pt x="151815" y="110236"/>
                  </a:lnTo>
                  <a:lnTo>
                    <a:pt x="102044" y="116268"/>
                  </a:lnTo>
                  <a:lnTo>
                    <a:pt x="65265" y="128092"/>
                  </a:lnTo>
                  <a:lnTo>
                    <a:pt x="29984" y="162204"/>
                  </a:lnTo>
                  <a:lnTo>
                    <a:pt x="31191" y="181013"/>
                  </a:lnTo>
                  <a:lnTo>
                    <a:pt x="44729" y="198666"/>
                  </a:lnTo>
                  <a:lnTo>
                    <a:pt x="70472" y="213436"/>
                  </a:lnTo>
                  <a:lnTo>
                    <a:pt x="108254" y="223570"/>
                  </a:lnTo>
                  <a:lnTo>
                    <a:pt x="133299" y="225475"/>
                  </a:lnTo>
                  <a:lnTo>
                    <a:pt x="133350" y="225640"/>
                  </a:lnTo>
                  <a:lnTo>
                    <a:pt x="151561" y="243674"/>
                  </a:lnTo>
                  <a:lnTo>
                    <a:pt x="181622" y="259245"/>
                  </a:lnTo>
                  <a:lnTo>
                    <a:pt x="207505" y="266382"/>
                  </a:lnTo>
                  <a:lnTo>
                    <a:pt x="145338" y="269240"/>
                  </a:lnTo>
                  <a:lnTo>
                    <a:pt x="117005" y="271792"/>
                  </a:lnTo>
                  <a:lnTo>
                    <a:pt x="111798" y="275945"/>
                  </a:lnTo>
                  <a:lnTo>
                    <a:pt x="125044" y="281216"/>
                  </a:lnTo>
                  <a:lnTo>
                    <a:pt x="134340" y="283235"/>
                  </a:lnTo>
                  <a:lnTo>
                    <a:pt x="69265" y="284099"/>
                  </a:lnTo>
                  <a:lnTo>
                    <a:pt x="101015" y="290893"/>
                  </a:lnTo>
                  <a:lnTo>
                    <a:pt x="162331" y="306171"/>
                  </a:lnTo>
                  <a:lnTo>
                    <a:pt x="221030" y="320052"/>
                  </a:lnTo>
                  <a:lnTo>
                    <a:pt x="197307" y="333717"/>
                  </a:lnTo>
                  <a:lnTo>
                    <a:pt x="178358" y="355422"/>
                  </a:lnTo>
                  <a:lnTo>
                    <a:pt x="178333" y="355981"/>
                  </a:lnTo>
                  <a:lnTo>
                    <a:pt x="177850" y="355981"/>
                  </a:lnTo>
                  <a:lnTo>
                    <a:pt x="143344" y="362724"/>
                  </a:lnTo>
                  <a:lnTo>
                    <a:pt x="130479" y="380085"/>
                  </a:lnTo>
                  <a:lnTo>
                    <a:pt x="134645" y="399364"/>
                  </a:lnTo>
                  <a:lnTo>
                    <a:pt x="119938" y="401066"/>
                  </a:lnTo>
                  <a:lnTo>
                    <a:pt x="89128" y="407504"/>
                  </a:lnTo>
                  <a:lnTo>
                    <a:pt x="69380" y="408914"/>
                  </a:lnTo>
                  <a:lnTo>
                    <a:pt x="44869" y="414870"/>
                  </a:lnTo>
                  <a:lnTo>
                    <a:pt x="37160" y="422910"/>
                  </a:lnTo>
                  <a:lnTo>
                    <a:pt x="38481" y="424865"/>
                  </a:lnTo>
                  <a:lnTo>
                    <a:pt x="26974" y="430161"/>
                  </a:lnTo>
                  <a:lnTo>
                    <a:pt x="5016" y="451256"/>
                  </a:lnTo>
                  <a:lnTo>
                    <a:pt x="0" y="472782"/>
                  </a:lnTo>
                  <a:lnTo>
                    <a:pt x="12382" y="491794"/>
                  </a:lnTo>
                  <a:lnTo>
                    <a:pt x="42595" y="505371"/>
                  </a:lnTo>
                  <a:lnTo>
                    <a:pt x="91109" y="510540"/>
                  </a:lnTo>
                  <a:lnTo>
                    <a:pt x="101206" y="510374"/>
                  </a:lnTo>
                  <a:lnTo>
                    <a:pt x="111874" y="509866"/>
                  </a:lnTo>
                  <a:lnTo>
                    <a:pt x="123113" y="508990"/>
                  </a:lnTo>
                  <a:lnTo>
                    <a:pt x="134924" y="507746"/>
                  </a:lnTo>
                  <a:lnTo>
                    <a:pt x="285991" y="491058"/>
                  </a:lnTo>
                  <a:lnTo>
                    <a:pt x="437959" y="477024"/>
                  </a:lnTo>
                  <a:lnTo>
                    <a:pt x="457542" y="475564"/>
                  </a:lnTo>
                  <a:lnTo>
                    <a:pt x="1128509" y="468807"/>
                  </a:lnTo>
                  <a:lnTo>
                    <a:pt x="1787525" y="449414"/>
                  </a:lnTo>
                  <a:lnTo>
                    <a:pt x="2293213" y="425081"/>
                  </a:lnTo>
                  <a:lnTo>
                    <a:pt x="2304059" y="424446"/>
                  </a:lnTo>
                  <a:lnTo>
                    <a:pt x="2377363" y="422656"/>
                  </a:lnTo>
                  <a:lnTo>
                    <a:pt x="2404668" y="426821"/>
                  </a:lnTo>
                  <a:lnTo>
                    <a:pt x="2417038" y="428256"/>
                  </a:lnTo>
                  <a:lnTo>
                    <a:pt x="2425446" y="430949"/>
                  </a:lnTo>
                  <a:lnTo>
                    <a:pt x="2441778" y="434213"/>
                  </a:lnTo>
                  <a:lnTo>
                    <a:pt x="2458262" y="435356"/>
                  </a:lnTo>
                  <a:lnTo>
                    <a:pt x="2459405" y="435356"/>
                  </a:lnTo>
                  <a:lnTo>
                    <a:pt x="2505938" y="433146"/>
                  </a:lnTo>
                  <a:lnTo>
                    <a:pt x="2542730" y="427278"/>
                  </a:lnTo>
                  <a:lnTo>
                    <a:pt x="2553754" y="423468"/>
                  </a:lnTo>
                  <a:lnTo>
                    <a:pt x="2557234" y="422656"/>
                  </a:lnTo>
                  <a:lnTo>
                    <a:pt x="2595930" y="412750"/>
                  </a:lnTo>
                  <a:lnTo>
                    <a:pt x="2624493" y="391134"/>
                  </a:lnTo>
                  <a:lnTo>
                    <a:pt x="2611158" y="383730"/>
                  </a:lnTo>
                  <a:lnTo>
                    <a:pt x="2614472" y="377723"/>
                  </a:lnTo>
                  <a:lnTo>
                    <a:pt x="2604960" y="348361"/>
                  </a:lnTo>
                  <a:lnTo>
                    <a:pt x="2592489" y="334645"/>
                  </a:lnTo>
                  <a:lnTo>
                    <a:pt x="2625293" y="327418"/>
                  </a:lnTo>
                  <a:lnTo>
                    <a:pt x="2660700" y="313156"/>
                  </a:lnTo>
                  <a:lnTo>
                    <a:pt x="2688094" y="295617"/>
                  </a:lnTo>
                  <a:lnTo>
                    <a:pt x="2705023" y="276796"/>
                  </a:lnTo>
                  <a:lnTo>
                    <a:pt x="2708986" y="258699"/>
                  </a:lnTo>
                  <a:lnTo>
                    <a:pt x="2697530" y="243306"/>
                  </a:lnTo>
                  <a:lnTo>
                    <a:pt x="2668155" y="232613"/>
                  </a:lnTo>
                  <a:lnTo>
                    <a:pt x="2618409" y="228600"/>
                  </a:lnTo>
                  <a:lnTo>
                    <a:pt x="2614345" y="228600"/>
                  </a:lnTo>
                  <a:lnTo>
                    <a:pt x="2562593" y="230047"/>
                  </a:lnTo>
                  <a:lnTo>
                    <a:pt x="2539301" y="225361"/>
                  </a:lnTo>
                  <a:lnTo>
                    <a:pt x="2499918" y="217919"/>
                  </a:lnTo>
                  <a:lnTo>
                    <a:pt x="2458618" y="211988"/>
                  </a:lnTo>
                  <a:lnTo>
                    <a:pt x="2440495" y="210896"/>
                  </a:lnTo>
                  <a:lnTo>
                    <a:pt x="2730411" y="197624"/>
                  </a:lnTo>
                  <a:lnTo>
                    <a:pt x="2737637" y="197853"/>
                  </a:lnTo>
                  <a:lnTo>
                    <a:pt x="2744813" y="198018"/>
                  </a:lnTo>
                  <a:lnTo>
                    <a:pt x="2784322" y="197624"/>
                  </a:lnTo>
                  <a:lnTo>
                    <a:pt x="2898317" y="189230"/>
                  </a:lnTo>
                  <a:lnTo>
                    <a:pt x="2917837" y="184912"/>
                  </a:lnTo>
                  <a:close/>
                </a:path>
              </a:pathLst>
            </a:custGeom>
            <a:solidFill>
              <a:srgbClr val="FFD300">
                <a:alpha val="1725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680973" y="2475727"/>
            <a:ext cx="258953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Do you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have</a:t>
            </a:r>
            <a:r>
              <a:rPr sz="1600" spc="-5" dirty="0">
                <a:latin typeface="Arial MT"/>
                <a:cs typeface="Arial MT"/>
              </a:rPr>
              <a:t> any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questions?</a:t>
            </a:r>
            <a:endParaRPr sz="1600" dirty="0">
              <a:latin typeface="Arial MT"/>
              <a:cs typeface="Arial M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25" dirty="0"/>
              <a:t>T</a:t>
            </a:r>
            <a:r>
              <a:rPr spc="-300" dirty="0"/>
              <a:t>h</a:t>
            </a:r>
            <a:r>
              <a:rPr spc="-110" dirty="0"/>
              <a:t>a</a:t>
            </a:r>
            <a:r>
              <a:rPr spc="-105" dirty="0"/>
              <a:t>n</a:t>
            </a:r>
            <a:r>
              <a:rPr spc="-265" dirty="0"/>
              <a:t>ks!</a:t>
            </a: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70503" y="1304788"/>
            <a:ext cx="3783516" cy="1221178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4662" y="1571991"/>
            <a:ext cx="1873763" cy="336550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86173" y="3647708"/>
            <a:ext cx="768350" cy="6972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70" y="0"/>
            <a:ext cx="9152890" cy="5143500"/>
            <a:chOff x="-1270" y="0"/>
            <a:chExt cx="9152890" cy="5143500"/>
          </a:xfrm>
        </p:grpSpPr>
        <p:sp>
          <p:nvSpPr>
            <p:cNvPr id="3" name="object 3"/>
            <p:cNvSpPr/>
            <p:nvPr/>
          </p:nvSpPr>
          <p:spPr>
            <a:xfrm>
              <a:off x="8740139" y="1780539"/>
              <a:ext cx="20320" cy="58419"/>
            </a:xfrm>
            <a:custGeom>
              <a:avLst/>
              <a:gdLst/>
              <a:ahLst/>
              <a:cxnLst/>
              <a:rect l="l" t="t" r="r" b="b"/>
              <a:pathLst>
                <a:path w="20320" h="58419">
                  <a:moveTo>
                    <a:pt x="11049" y="0"/>
                  </a:moveTo>
                  <a:lnTo>
                    <a:pt x="10413" y="0"/>
                  </a:lnTo>
                  <a:lnTo>
                    <a:pt x="8000" y="0"/>
                  </a:lnTo>
                  <a:lnTo>
                    <a:pt x="5841" y="1397"/>
                  </a:lnTo>
                  <a:lnTo>
                    <a:pt x="4952" y="3810"/>
                  </a:lnTo>
                  <a:lnTo>
                    <a:pt x="3048" y="7874"/>
                  </a:lnTo>
                  <a:lnTo>
                    <a:pt x="1904" y="12064"/>
                  </a:lnTo>
                  <a:lnTo>
                    <a:pt x="761" y="18414"/>
                  </a:lnTo>
                  <a:lnTo>
                    <a:pt x="0" y="20700"/>
                  </a:lnTo>
                  <a:lnTo>
                    <a:pt x="761" y="22479"/>
                  </a:lnTo>
                  <a:lnTo>
                    <a:pt x="761" y="23240"/>
                  </a:lnTo>
                  <a:lnTo>
                    <a:pt x="1142" y="23622"/>
                  </a:lnTo>
                  <a:lnTo>
                    <a:pt x="1524" y="24384"/>
                  </a:lnTo>
                  <a:lnTo>
                    <a:pt x="2666" y="24764"/>
                  </a:lnTo>
                  <a:lnTo>
                    <a:pt x="6095" y="25526"/>
                  </a:lnTo>
                  <a:lnTo>
                    <a:pt x="6095" y="26288"/>
                  </a:lnTo>
                  <a:lnTo>
                    <a:pt x="3048" y="27432"/>
                  </a:lnTo>
                  <a:lnTo>
                    <a:pt x="1524" y="27812"/>
                  </a:lnTo>
                  <a:lnTo>
                    <a:pt x="1904" y="28575"/>
                  </a:lnTo>
                  <a:lnTo>
                    <a:pt x="8889" y="58420"/>
                  </a:lnTo>
                  <a:lnTo>
                    <a:pt x="12064" y="58420"/>
                  </a:lnTo>
                  <a:lnTo>
                    <a:pt x="18414" y="28575"/>
                  </a:lnTo>
                  <a:lnTo>
                    <a:pt x="18795" y="28194"/>
                  </a:lnTo>
                  <a:lnTo>
                    <a:pt x="17271" y="27432"/>
                  </a:lnTo>
                  <a:lnTo>
                    <a:pt x="16255" y="27050"/>
                  </a:lnTo>
                  <a:lnTo>
                    <a:pt x="14350" y="26670"/>
                  </a:lnTo>
                  <a:lnTo>
                    <a:pt x="14350" y="25526"/>
                  </a:lnTo>
                  <a:lnTo>
                    <a:pt x="17652" y="24764"/>
                  </a:lnTo>
                  <a:lnTo>
                    <a:pt x="19176" y="24002"/>
                  </a:lnTo>
                  <a:lnTo>
                    <a:pt x="19557" y="23240"/>
                  </a:lnTo>
                  <a:lnTo>
                    <a:pt x="19557" y="22860"/>
                  </a:lnTo>
                  <a:lnTo>
                    <a:pt x="20319" y="20700"/>
                  </a:lnTo>
                  <a:lnTo>
                    <a:pt x="19557" y="18796"/>
                  </a:lnTo>
                  <a:lnTo>
                    <a:pt x="18414" y="12446"/>
                  </a:lnTo>
                  <a:lnTo>
                    <a:pt x="17271" y="7874"/>
                  </a:lnTo>
                  <a:lnTo>
                    <a:pt x="15875" y="3810"/>
                  </a:lnTo>
                  <a:lnTo>
                    <a:pt x="15112" y="2286"/>
                  </a:lnTo>
                  <a:lnTo>
                    <a:pt x="13969" y="1143"/>
                  </a:lnTo>
                  <a:lnTo>
                    <a:pt x="12445" y="381"/>
                  </a:lnTo>
                  <a:lnTo>
                    <a:pt x="110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-1270" y="0"/>
              <a:ext cx="9146540" cy="5143500"/>
            </a:xfrm>
            <a:custGeom>
              <a:avLst/>
              <a:gdLst/>
              <a:ahLst/>
              <a:cxnLst/>
              <a:rect l="l" t="t" r="r" b="b"/>
              <a:pathLst>
                <a:path w="9146540" h="5143500">
                  <a:moveTo>
                    <a:pt x="9146540" y="0"/>
                  </a:moveTo>
                  <a:lnTo>
                    <a:pt x="0" y="0"/>
                  </a:lnTo>
                  <a:lnTo>
                    <a:pt x="0" y="5143467"/>
                  </a:lnTo>
                  <a:lnTo>
                    <a:pt x="9146540" y="5143467"/>
                  </a:lnTo>
                  <a:lnTo>
                    <a:pt x="9146540" y="4961039"/>
                  </a:lnTo>
                  <a:lnTo>
                    <a:pt x="186423" y="4961039"/>
                  </a:lnTo>
                  <a:lnTo>
                    <a:pt x="160110" y="4955682"/>
                  </a:lnTo>
                  <a:lnTo>
                    <a:pt x="138650" y="4941095"/>
                  </a:lnTo>
                  <a:lnTo>
                    <a:pt x="124197" y="4919499"/>
                  </a:lnTo>
                  <a:lnTo>
                    <a:pt x="118901" y="4893119"/>
                  </a:lnTo>
                  <a:lnTo>
                    <a:pt x="124197" y="4866750"/>
                  </a:lnTo>
                  <a:lnTo>
                    <a:pt x="138650" y="4845167"/>
                  </a:lnTo>
                  <a:lnTo>
                    <a:pt x="160110" y="4830590"/>
                  </a:lnTo>
                  <a:lnTo>
                    <a:pt x="186423" y="4825238"/>
                  </a:lnTo>
                  <a:lnTo>
                    <a:pt x="9146540" y="4825238"/>
                  </a:lnTo>
                  <a:lnTo>
                    <a:pt x="9146540" y="4582515"/>
                  </a:lnTo>
                  <a:lnTo>
                    <a:pt x="186423" y="4582515"/>
                  </a:lnTo>
                  <a:lnTo>
                    <a:pt x="160110" y="4577222"/>
                  </a:lnTo>
                  <a:lnTo>
                    <a:pt x="138650" y="4562776"/>
                  </a:lnTo>
                  <a:lnTo>
                    <a:pt x="124197" y="4541324"/>
                  </a:lnTo>
                  <a:lnTo>
                    <a:pt x="118901" y="4515015"/>
                  </a:lnTo>
                  <a:lnTo>
                    <a:pt x="124197" y="4488463"/>
                  </a:lnTo>
                  <a:lnTo>
                    <a:pt x="138650" y="4466886"/>
                  </a:lnTo>
                  <a:lnTo>
                    <a:pt x="160110" y="4452394"/>
                  </a:lnTo>
                  <a:lnTo>
                    <a:pt x="186423" y="4447095"/>
                  </a:lnTo>
                  <a:lnTo>
                    <a:pt x="9146540" y="4447095"/>
                  </a:lnTo>
                  <a:lnTo>
                    <a:pt x="9146540" y="4204398"/>
                  </a:lnTo>
                  <a:lnTo>
                    <a:pt x="186423" y="4204398"/>
                  </a:lnTo>
                  <a:lnTo>
                    <a:pt x="160110" y="4199042"/>
                  </a:lnTo>
                  <a:lnTo>
                    <a:pt x="138650" y="4184454"/>
                  </a:lnTo>
                  <a:lnTo>
                    <a:pt x="124197" y="4162859"/>
                  </a:lnTo>
                  <a:lnTo>
                    <a:pt x="118901" y="4136478"/>
                  </a:lnTo>
                  <a:lnTo>
                    <a:pt x="124197" y="4110105"/>
                  </a:lnTo>
                  <a:lnTo>
                    <a:pt x="138650" y="4088514"/>
                  </a:lnTo>
                  <a:lnTo>
                    <a:pt x="160110" y="4073928"/>
                  </a:lnTo>
                  <a:lnTo>
                    <a:pt x="186423" y="4068572"/>
                  </a:lnTo>
                  <a:lnTo>
                    <a:pt x="9146540" y="4068572"/>
                  </a:lnTo>
                  <a:lnTo>
                    <a:pt x="9146540" y="3825875"/>
                  </a:lnTo>
                  <a:lnTo>
                    <a:pt x="186423" y="3825875"/>
                  </a:lnTo>
                  <a:lnTo>
                    <a:pt x="160110" y="3820562"/>
                  </a:lnTo>
                  <a:lnTo>
                    <a:pt x="138650" y="3806047"/>
                  </a:lnTo>
                  <a:lnTo>
                    <a:pt x="124197" y="3784459"/>
                  </a:lnTo>
                  <a:lnTo>
                    <a:pt x="118901" y="3757929"/>
                  </a:lnTo>
                  <a:lnTo>
                    <a:pt x="124197" y="3731641"/>
                  </a:lnTo>
                  <a:lnTo>
                    <a:pt x="138650" y="3710209"/>
                  </a:lnTo>
                  <a:lnTo>
                    <a:pt x="160110" y="3695779"/>
                  </a:lnTo>
                  <a:lnTo>
                    <a:pt x="186423" y="3690493"/>
                  </a:lnTo>
                  <a:lnTo>
                    <a:pt x="9146540" y="3690492"/>
                  </a:lnTo>
                  <a:lnTo>
                    <a:pt x="9146540" y="3447796"/>
                  </a:lnTo>
                  <a:lnTo>
                    <a:pt x="186423" y="3447796"/>
                  </a:lnTo>
                  <a:lnTo>
                    <a:pt x="160110" y="3442430"/>
                  </a:lnTo>
                  <a:lnTo>
                    <a:pt x="138650" y="3427825"/>
                  </a:lnTo>
                  <a:lnTo>
                    <a:pt x="124197" y="3406219"/>
                  </a:lnTo>
                  <a:lnTo>
                    <a:pt x="118901" y="3379851"/>
                  </a:lnTo>
                  <a:lnTo>
                    <a:pt x="124197" y="3353429"/>
                  </a:lnTo>
                  <a:lnTo>
                    <a:pt x="138650" y="3331829"/>
                  </a:lnTo>
                  <a:lnTo>
                    <a:pt x="160110" y="3317253"/>
                  </a:lnTo>
                  <a:lnTo>
                    <a:pt x="186423" y="3311905"/>
                  </a:lnTo>
                  <a:lnTo>
                    <a:pt x="9146540" y="3311905"/>
                  </a:lnTo>
                  <a:lnTo>
                    <a:pt x="9146540" y="3069208"/>
                  </a:lnTo>
                  <a:lnTo>
                    <a:pt x="186423" y="3069209"/>
                  </a:lnTo>
                  <a:lnTo>
                    <a:pt x="138650" y="3049285"/>
                  </a:lnTo>
                  <a:lnTo>
                    <a:pt x="118901" y="3001264"/>
                  </a:lnTo>
                  <a:lnTo>
                    <a:pt x="124197" y="2974915"/>
                  </a:lnTo>
                  <a:lnTo>
                    <a:pt x="138650" y="2953353"/>
                  </a:lnTo>
                  <a:lnTo>
                    <a:pt x="160110" y="2938791"/>
                  </a:lnTo>
                  <a:lnTo>
                    <a:pt x="186423" y="2933446"/>
                  </a:lnTo>
                  <a:lnTo>
                    <a:pt x="9146540" y="2933446"/>
                  </a:lnTo>
                  <a:lnTo>
                    <a:pt x="9146540" y="2690622"/>
                  </a:lnTo>
                  <a:lnTo>
                    <a:pt x="186423" y="2690622"/>
                  </a:lnTo>
                  <a:lnTo>
                    <a:pt x="160110" y="2685335"/>
                  </a:lnTo>
                  <a:lnTo>
                    <a:pt x="138650" y="2670905"/>
                  </a:lnTo>
                  <a:lnTo>
                    <a:pt x="124197" y="2649474"/>
                  </a:lnTo>
                  <a:lnTo>
                    <a:pt x="118901" y="2623185"/>
                  </a:lnTo>
                  <a:lnTo>
                    <a:pt x="124197" y="2596602"/>
                  </a:lnTo>
                  <a:lnTo>
                    <a:pt x="138650" y="2575020"/>
                  </a:lnTo>
                  <a:lnTo>
                    <a:pt x="160110" y="2560534"/>
                  </a:lnTo>
                  <a:lnTo>
                    <a:pt x="186423" y="2555240"/>
                  </a:lnTo>
                  <a:lnTo>
                    <a:pt x="9146540" y="2555240"/>
                  </a:lnTo>
                  <a:lnTo>
                    <a:pt x="9146540" y="2312543"/>
                  </a:lnTo>
                  <a:lnTo>
                    <a:pt x="186423" y="2312543"/>
                  </a:lnTo>
                  <a:lnTo>
                    <a:pt x="160110" y="2307195"/>
                  </a:lnTo>
                  <a:lnTo>
                    <a:pt x="138650" y="2292619"/>
                  </a:lnTo>
                  <a:lnTo>
                    <a:pt x="124197" y="2271019"/>
                  </a:lnTo>
                  <a:lnTo>
                    <a:pt x="118901" y="2244598"/>
                  </a:lnTo>
                  <a:lnTo>
                    <a:pt x="124197" y="2218249"/>
                  </a:lnTo>
                  <a:lnTo>
                    <a:pt x="138650" y="2196687"/>
                  </a:lnTo>
                  <a:lnTo>
                    <a:pt x="160110" y="2182125"/>
                  </a:lnTo>
                  <a:lnTo>
                    <a:pt x="186423" y="2176780"/>
                  </a:lnTo>
                  <a:lnTo>
                    <a:pt x="9146540" y="2176780"/>
                  </a:lnTo>
                  <a:lnTo>
                    <a:pt x="9146540" y="1934082"/>
                  </a:lnTo>
                  <a:lnTo>
                    <a:pt x="186423" y="1934083"/>
                  </a:lnTo>
                  <a:lnTo>
                    <a:pt x="138650" y="1914255"/>
                  </a:lnTo>
                  <a:lnTo>
                    <a:pt x="118901" y="1866138"/>
                  </a:lnTo>
                  <a:lnTo>
                    <a:pt x="124197" y="1839829"/>
                  </a:lnTo>
                  <a:lnTo>
                    <a:pt x="138650" y="1818354"/>
                  </a:lnTo>
                  <a:lnTo>
                    <a:pt x="160110" y="1803880"/>
                  </a:lnTo>
                  <a:lnTo>
                    <a:pt x="186423" y="1798574"/>
                  </a:lnTo>
                  <a:lnTo>
                    <a:pt x="9146540" y="1798574"/>
                  </a:lnTo>
                  <a:lnTo>
                    <a:pt x="9146540" y="1555877"/>
                  </a:lnTo>
                  <a:lnTo>
                    <a:pt x="186423" y="1555877"/>
                  </a:lnTo>
                  <a:lnTo>
                    <a:pt x="160110" y="1550531"/>
                  </a:lnTo>
                  <a:lnTo>
                    <a:pt x="138650" y="1535969"/>
                  </a:lnTo>
                  <a:lnTo>
                    <a:pt x="124197" y="1514407"/>
                  </a:lnTo>
                  <a:lnTo>
                    <a:pt x="118901" y="1488059"/>
                  </a:lnTo>
                  <a:lnTo>
                    <a:pt x="124197" y="1461637"/>
                  </a:lnTo>
                  <a:lnTo>
                    <a:pt x="138650" y="1440037"/>
                  </a:lnTo>
                  <a:lnTo>
                    <a:pt x="160110" y="1425461"/>
                  </a:lnTo>
                  <a:lnTo>
                    <a:pt x="186423" y="1420114"/>
                  </a:lnTo>
                  <a:lnTo>
                    <a:pt x="9146540" y="1420114"/>
                  </a:lnTo>
                  <a:lnTo>
                    <a:pt x="9146540" y="1177416"/>
                  </a:lnTo>
                  <a:lnTo>
                    <a:pt x="186423" y="1177416"/>
                  </a:lnTo>
                  <a:lnTo>
                    <a:pt x="138650" y="1157589"/>
                  </a:lnTo>
                  <a:lnTo>
                    <a:pt x="118901" y="1109472"/>
                  </a:lnTo>
                  <a:lnTo>
                    <a:pt x="124197" y="1083103"/>
                  </a:lnTo>
                  <a:lnTo>
                    <a:pt x="138650" y="1061497"/>
                  </a:lnTo>
                  <a:lnTo>
                    <a:pt x="160110" y="1046892"/>
                  </a:lnTo>
                  <a:lnTo>
                    <a:pt x="186423" y="1041526"/>
                  </a:lnTo>
                  <a:lnTo>
                    <a:pt x="9146540" y="1041526"/>
                  </a:lnTo>
                  <a:lnTo>
                    <a:pt x="9146540" y="799211"/>
                  </a:lnTo>
                  <a:lnTo>
                    <a:pt x="186423" y="799211"/>
                  </a:lnTo>
                  <a:lnTo>
                    <a:pt x="160110" y="793865"/>
                  </a:lnTo>
                  <a:lnTo>
                    <a:pt x="138650" y="779303"/>
                  </a:lnTo>
                  <a:lnTo>
                    <a:pt x="124197" y="757741"/>
                  </a:lnTo>
                  <a:lnTo>
                    <a:pt x="118901" y="731392"/>
                  </a:lnTo>
                  <a:lnTo>
                    <a:pt x="124197" y="704810"/>
                  </a:lnTo>
                  <a:lnTo>
                    <a:pt x="138650" y="683228"/>
                  </a:lnTo>
                  <a:lnTo>
                    <a:pt x="160110" y="668742"/>
                  </a:lnTo>
                  <a:lnTo>
                    <a:pt x="186423" y="663448"/>
                  </a:lnTo>
                  <a:lnTo>
                    <a:pt x="9146540" y="663448"/>
                  </a:lnTo>
                  <a:lnTo>
                    <a:pt x="9146540" y="420750"/>
                  </a:lnTo>
                  <a:lnTo>
                    <a:pt x="186423" y="420750"/>
                  </a:lnTo>
                  <a:lnTo>
                    <a:pt x="138650" y="400780"/>
                  </a:lnTo>
                  <a:lnTo>
                    <a:pt x="118901" y="352805"/>
                  </a:lnTo>
                  <a:lnTo>
                    <a:pt x="124197" y="326437"/>
                  </a:lnTo>
                  <a:lnTo>
                    <a:pt x="138650" y="304831"/>
                  </a:lnTo>
                  <a:lnTo>
                    <a:pt x="160110" y="290226"/>
                  </a:lnTo>
                  <a:lnTo>
                    <a:pt x="186423" y="284861"/>
                  </a:lnTo>
                  <a:lnTo>
                    <a:pt x="9146540" y="284860"/>
                  </a:lnTo>
                  <a:lnTo>
                    <a:pt x="9146540" y="0"/>
                  </a:lnTo>
                  <a:close/>
                </a:path>
                <a:path w="9146540" h="5143500">
                  <a:moveTo>
                    <a:pt x="9146540" y="4825238"/>
                  </a:moveTo>
                  <a:lnTo>
                    <a:pt x="186423" y="4825238"/>
                  </a:lnTo>
                  <a:lnTo>
                    <a:pt x="212790" y="4830590"/>
                  </a:lnTo>
                  <a:lnTo>
                    <a:pt x="234368" y="4845167"/>
                  </a:lnTo>
                  <a:lnTo>
                    <a:pt x="248941" y="4866750"/>
                  </a:lnTo>
                  <a:lnTo>
                    <a:pt x="254292" y="4893119"/>
                  </a:lnTo>
                  <a:lnTo>
                    <a:pt x="248941" y="4919499"/>
                  </a:lnTo>
                  <a:lnTo>
                    <a:pt x="234368" y="4941095"/>
                  </a:lnTo>
                  <a:lnTo>
                    <a:pt x="212790" y="4955682"/>
                  </a:lnTo>
                  <a:lnTo>
                    <a:pt x="186423" y="4961039"/>
                  </a:lnTo>
                  <a:lnTo>
                    <a:pt x="9146540" y="4961039"/>
                  </a:lnTo>
                  <a:lnTo>
                    <a:pt x="9146540" y="4825238"/>
                  </a:lnTo>
                  <a:close/>
                </a:path>
                <a:path w="9146540" h="5143500">
                  <a:moveTo>
                    <a:pt x="9146540" y="4447095"/>
                  </a:moveTo>
                  <a:lnTo>
                    <a:pt x="186423" y="4447095"/>
                  </a:lnTo>
                  <a:lnTo>
                    <a:pt x="212790" y="4452394"/>
                  </a:lnTo>
                  <a:lnTo>
                    <a:pt x="234368" y="4466886"/>
                  </a:lnTo>
                  <a:lnTo>
                    <a:pt x="248941" y="4488463"/>
                  </a:lnTo>
                  <a:lnTo>
                    <a:pt x="254292" y="4515015"/>
                  </a:lnTo>
                  <a:lnTo>
                    <a:pt x="248941" y="4541324"/>
                  </a:lnTo>
                  <a:lnTo>
                    <a:pt x="234368" y="4562776"/>
                  </a:lnTo>
                  <a:lnTo>
                    <a:pt x="212790" y="4577222"/>
                  </a:lnTo>
                  <a:lnTo>
                    <a:pt x="186423" y="4582515"/>
                  </a:lnTo>
                  <a:lnTo>
                    <a:pt x="9146540" y="4582515"/>
                  </a:lnTo>
                  <a:lnTo>
                    <a:pt x="9146540" y="4447095"/>
                  </a:lnTo>
                  <a:close/>
                </a:path>
                <a:path w="9146540" h="5143500">
                  <a:moveTo>
                    <a:pt x="9146540" y="4068572"/>
                  </a:moveTo>
                  <a:lnTo>
                    <a:pt x="186423" y="4068572"/>
                  </a:lnTo>
                  <a:lnTo>
                    <a:pt x="212790" y="4073928"/>
                  </a:lnTo>
                  <a:lnTo>
                    <a:pt x="234368" y="4088514"/>
                  </a:lnTo>
                  <a:lnTo>
                    <a:pt x="248941" y="4110105"/>
                  </a:lnTo>
                  <a:lnTo>
                    <a:pt x="254292" y="4136478"/>
                  </a:lnTo>
                  <a:lnTo>
                    <a:pt x="248941" y="4162859"/>
                  </a:lnTo>
                  <a:lnTo>
                    <a:pt x="234368" y="4184454"/>
                  </a:lnTo>
                  <a:lnTo>
                    <a:pt x="212790" y="4199042"/>
                  </a:lnTo>
                  <a:lnTo>
                    <a:pt x="186423" y="4204398"/>
                  </a:lnTo>
                  <a:lnTo>
                    <a:pt x="9146540" y="4204398"/>
                  </a:lnTo>
                  <a:lnTo>
                    <a:pt x="9146540" y="4068572"/>
                  </a:lnTo>
                  <a:close/>
                </a:path>
                <a:path w="9146540" h="5143500">
                  <a:moveTo>
                    <a:pt x="9146540" y="3690492"/>
                  </a:moveTo>
                  <a:lnTo>
                    <a:pt x="186423" y="3690493"/>
                  </a:lnTo>
                  <a:lnTo>
                    <a:pt x="212790" y="3695779"/>
                  </a:lnTo>
                  <a:lnTo>
                    <a:pt x="234368" y="3710209"/>
                  </a:lnTo>
                  <a:lnTo>
                    <a:pt x="248941" y="3731641"/>
                  </a:lnTo>
                  <a:lnTo>
                    <a:pt x="254292" y="3757929"/>
                  </a:lnTo>
                  <a:lnTo>
                    <a:pt x="248941" y="3784459"/>
                  </a:lnTo>
                  <a:lnTo>
                    <a:pt x="234368" y="3806047"/>
                  </a:lnTo>
                  <a:lnTo>
                    <a:pt x="212790" y="3820562"/>
                  </a:lnTo>
                  <a:lnTo>
                    <a:pt x="186423" y="3825875"/>
                  </a:lnTo>
                  <a:lnTo>
                    <a:pt x="9146540" y="3825875"/>
                  </a:lnTo>
                  <a:lnTo>
                    <a:pt x="9146540" y="3690492"/>
                  </a:lnTo>
                  <a:close/>
                </a:path>
                <a:path w="9146540" h="5143500">
                  <a:moveTo>
                    <a:pt x="9146540" y="3311905"/>
                  </a:moveTo>
                  <a:lnTo>
                    <a:pt x="186423" y="3311905"/>
                  </a:lnTo>
                  <a:lnTo>
                    <a:pt x="212790" y="3317253"/>
                  </a:lnTo>
                  <a:lnTo>
                    <a:pt x="234368" y="3331829"/>
                  </a:lnTo>
                  <a:lnTo>
                    <a:pt x="248941" y="3353429"/>
                  </a:lnTo>
                  <a:lnTo>
                    <a:pt x="254292" y="3379851"/>
                  </a:lnTo>
                  <a:lnTo>
                    <a:pt x="248941" y="3406219"/>
                  </a:lnTo>
                  <a:lnTo>
                    <a:pt x="234368" y="3427825"/>
                  </a:lnTo>
                  <a:lnTo>
                    <a:pt x="212790" y="3442430"/>
                  </a:lnTo>
                  <a:lnTo>
                    <a:pt x="186423" y="3447796"/>
                  </a:lnTo>
                  <a:lnTo>
                    <a:pt x="9146540" y="3447796"/>
                  </a:lnTo>
                  <a:lnTo>
                    <a:pt x="9146540" y="3311905"/>
                  </a:lnTo>
                  <a:close/>
                </a:path>
                <a:path w="9146540" h="5143500">
                  <a:moveTo>
                    <a:pt x="9146540" y="2933446"/>
                  </a:moveTo>
                  <a:lnTo>
                    <a:pt x="186423" y="2933446"/>
                  </a:lnTo>
                  <a:lnTo>
                    <a:pt x="212790" y="2938791"/>
                  </a:lnTo>
                  <a:lnTo>
                    <a:pt x="234368" y="2953353"/>
                  </a:lnTo>
                  <a:lnTo>
                    <a:pt x="248941" y="2974915"/>
                  </a:lnTo>
                  <a:lnTo>
                    <a:pt x="254292" y="3001264"/>
                  </a:lnTo>
                  <a:lnTo>
                    <a:pt x="248941" y="3027685"/>
                  </a:lnTo>
                  <a:lnTo>
                    <a:pt x="234368" y="3049285"/>
                  </a:lnTo>
                  <a:lnTo>
                    <a:pt x="212790" y="3063861"/>
                  </a:lnTo>
                  <a:lnTo>
                    <a:pt x="186423" y="3069209"/>
                  </a:lnTo>
                  <a:lnTo>
                    <a:pt x="9146540" y="3069208"/>
                  </a:lnTo>
                  <a:lnTo>
                    <a:pt x="9146540" y="2933446"/>
                  </a:lnTo>
                  <a:close/>
                </a:path>
                <a:path w="9146540" h="5143500">
                  <a:moveTo>
                    <a:pt x="9146540" y="2555240"/>
                  </a:moveTo>
                  <a:lnTo>
                    <a:pt x="186423" y="2555240"/>
                  </a:lnTo>
                  <a:lnTo>
                    <a:pt x="212790" y="2560534"/>
                  </a:lnTo>
                  <a:lnTo>
                    <a:pt x="234368" y="2575020"/>
                  </a:lnTo>
                  <a:lnTo>
                    <a:pt x="248941" y="2596602"/>
                  </a:lnTo>
                  <a:lnTo>
                    <a:pt x="254292" y="2623185"/>
                  </a:lnTo>
                  <a:lnTo>
                    <a:pt x="248941" y="2649474"/>
                  </a:lnTo>
                  <a:lnTo>
                    <a:pt x="234368" y="2670905"/>
                  </a:lnTo>
                  <a:lnTo>
                    <a:pt x="212790" y="2685335"/>
                  </a:lnTo>
                  <a:lnTo>
                    <a:pt x="186423" y="2690622"/>
                  </a:lnTo>
                  <a:lnTo>
                    <a:pt x="9146540" y="2690622"/>
                  </a:lnTo>
                  <a:lnTo>
                    <a:pt x="9146540" y="2555240"/>
                  </a:lnTo>
                  <a:close/>
                </a:path>
                <a:path w="9146540" h="5143500">
                  <a:moveTo>
                    <a:pt x="9146540" y="2176780"/>
                  </a:moveTo>
                  <a:lnTo>
                    <a:pt x="186423" y="2176780"/>
                  </a:lnTo>
                  <a:lnTo>
                    <a:pt x="212790" y="2182125"/>
                  </a:lnTo>
                  <a:lnTo>
                    <a:pt x="234368" y="2196687"/>
                  </a:lnTo>
                  <a:lnTo>
                    <a:pt x="248941" y="2218249"/>
                  </a:lnTo>
                  <a:lnTo>
                    <a:pt x="254292" y="2244598"/>
                  </a:lnTo>
                  <a:lnTo>
                    <a:pt x="248941" y="2271019"/>
                  </a:lnTo>
                  <a:lnTo>
                    <a:pt x="234368" y="2292619"/>
                  </a:lnTo>
                  <a:lnTo>
                    <a:pt x="212790" y="2307195"/>
                  </a:lnTo>
                  <a:lnTo>
                    <a:pt x="186423" y="2312543"/>
                  </a:lnTo>
                  <a:lnTo>
                    <a:pt x="9146540" y="2312543"/>
                  </a:lnTo>
                  <a:lnTo>
                    <a:pt x="9146540" y="2176780"/>
                  </a:lnTo>
                  <a:close/>
                </a:path>
                <a:path w="9146540" h="5143500">
                  <a:moveTo>
                    <a:pt x="9146540" y="1798574"/>
                  </a:moveTo>
                  <a:lnTo>
                    <a:pt x="186423" y="1798574"/>
                  </a:lnTo>
                  <a:lnTo>
                    <a:pt x="212790" y="1803880"/>
                  </a:lnTo>
                  <a:lnTo>
                    <a:pt x="234368" y="1818354"/>
                  </a:lnTo>
                  <a:lnTo>
                    <a:pt x="248941" y="1839829"/>
                  </a:lnTo>
                  <a:lnTo>
                    <a:pt x="254292" y="1866138"/>
                  </a:lnTo>
                  <a:lnTo>
                    <a:pt x="248941" y="1892667"/>
                  </a:lnTo>
                  <a:lnTo>
                    <a:pt x="234368" y="1914255"/>
                  </a:lnTo>
                  <a:lnTo>
                    <a:pt x="212790" y="1928770"/>
                  </a:lnTo>
                  <a:lnTo>
                    <a:pt x="186423" y="1934083"/>
                  </a:lnTo>
                  <a:lnTo>
                    <a:pt x="9146540" y="1934082"/>
                  </a:lnTo>
                  <a:lnTo>
                    <a:pt x="9146540" y="1798574"/>
                  </a:lnTo>
                  <a:close/>
                </a:path>
                <a:path w="9146540" h="5143500">
                  <a:moveTo>
                    <a:pt x="9146540" y="1420114"/>
                  </a:moveTo>
                  <a:lnTo>
                    <a:pt x="186423" y="1420114"/>
                  </a:lnTo>
                  <a:lnTo>
                    <a:pt x="212790" y="1425461"/>
                  </a:lnTo>
                  <a:lnTo>
                    <a:pt x="234368" y="1440037"/>
                  </a:lnTo>
                  <a:lnTo>
                    <a:pt x="248941" y="1461637"/>
                  </a:lnTo>
                  <a:lnTo>
                    <a:pt x="254292" y="1488059"/>
                  </a:lnTo>
                  <a:lnTo>
                    <a:pt x="248941" y="1514407"/>
                  </a:lnTo>
                  <a:lnTo>
                    <a:pt x="234368" y="1535969"/>
                  </a:lnTo>
                  <a:lnTo>
                    <a:pt x="212790" y="1550531"/>
                  </a:lnTo>
                  <a:lnTo>
                    <a:pt x="186423" y="1555877"/>
                  </a:lnTo>
                  <a:lnTo>
                    <a:pt x="9146540" y="1555877"/>
                  </a:lnTo>
                  <a:lnTo>
                    <a:pt x="9146540" y="1420114"/>
                  </a:lnTo>
                  <a:close/>
                </a:path>
                <a:path w="9146540" h="5143500">
                  <a:moveTo>
                    <a:pt x="9146540" y="1041526"/>
                  </a:moveTo>
                  <a:lnTo>
                    <a:pt x="186423" y="1041526"/>
                  </a:lnTo>
                  <a:lnTo>
                    <a:pt x="212790" y="1046892"/>
                  </a:lnTo>
                  <a:lnTo>
                    <a:pt x="234368" y="1061497"/>
                  </a:lnTo>
                  <a:lnTo>
                    <a:pt x="248941" y="1083103"/>
                  </a:lnTo>
                  <a:lnTo>
                    <a:pt x="254292" y="1109472"/>
                  </a:lnTo>
                  <a:lnTo>
                    <a:pt x="248941" y="1136001"/>
                  </a:lnTo>
                  <a:lnTo>
                    <a:pt x="234368" y="1157589"/>
                  </a:lnTo>
                  <a:lnTo>
                    <a:pt x="212790" y="1172104"/>
                  </a:lnTo>
                  <a:lnTo>
                    <a:pt x="186423" y="1177416"/>
                  </a:lnTo>
                  <a:lnTo>
                    <a:pt x="9146540" y="1177416"/>
                  </a:lnTo>
                  <a:lnTo>
                    <a:pt x="9146540" y="1041526"/>
                  </a:lnTo>
                  <a:close/>
                </a:path>
                <a:path w="9146540" h="5143500">
                  <a:moveTo>
                    <a:pt x="9146540" y="663448"/>
                  </a:moveTo>
                  <a:lnTo>
                    <a:pt x="186423" y="663448"/>
                  </a:lnTo>
                  <a:lnTo>
                    <a:pt x="212790" y="668742"/>
                  </a:lnTo>
                  <a:lnTo>
                    <a:pt x="234368" y="683228"/>
                  </a:lnTo>
                  <a:lnTo>
                    <a:pt x="248941" y="704810"/>
                  </a:lnTo>
                  <a:lnTo>
                    <a:pt x="254292" y="731392"/>
                  </a:lnTo>
                  <a:lnTo>
                    <a:pt x="248941" y="757741"/>
                  </a:lnTo>
                  <a:lnTo>
                    <a:pt x="234368" y="779303"/>
                  </a:lnTo>
                  <a:lnTo>
                    <a:pt x="212790" y="793865"/>
                  </a:lnTo>
                  <a:lnTo>
                    <a:pt x="186423" y="799211"/>
                  </a:lnTo>
                  <a:lnTo>
                    <a:pt x="9146540" y="799211"/>
                  </a:lnTo>
                  <a:lnTo>
                    <a:pt x="9146540" y="663448"/>
                  </a:lnTo>
                  <a:close/>
                </a:path>
                <a:path w="9146540" h="5143500">
                  <a:moveTo>
                    <a:pt x="9146540" y="284860"/>
                  </a:moveTo>
                  <a:lnTo>
                    <a:pt x="186423" y="284861"/>
                  </a:lnTo>
                  <a:lnTo>
                    <a:pt x="212790" y="290226"/>
                  </a:lnTo>
                  <a:lnTo>
                    <a:pt x="234368" y="304831"/>
                  </a:lnTo>
                  <a:lnTo>
                    <a:pt x="248941" y="326437"/>
                  </a:lnTo>
                  <a:lnTo>
                    <a:pt x="254292" y="352805"/>
                  </a:lnTo>
                  <a:lnTo>
                    <a:pt x="248941" y="379174"/>
                  </a:lnTo>
                  <a:lnTo>
                    <a:pt x="234368" y="400780"/>
                  </a:lnTo>
                  <a:lnTo>
                    <a:pt x="212790" y="415385"/>
                  </a:lnTo>
                  <a:lnTo>
                    <a:pt x="186423" y="420750"/>
                  </a:lnTo>
                  <a:lnTo>
                    <a:pt x="9146540" y="420750"/>
                  </a:lnTo>
                  <a:lnTo>
                    <a:pt x="9146540" y="28486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13385" y="280034"/>
              <a:ext cx="8732520" cy="4673600"/>
            </a:xfrm>
            <a:custGeom>
              <a:avLst/>
              <a:gdLst/>
              <a:ahLst/>
              <a:cxnLst/>
              <a:rect l="l" t="t" r="r" b="b"/>
              <a:pathLst>
                <a:path w="8732520" h="4673600">
                  <a:moveTo>
                    <a:pt x="8732520" y="1811020"/>
                  </a:moveTo>
                  <a:lnTo>
                    <a:pt x="0" y="1811020"/>
                  </a:lnTo>
                </a:path>
                <a:path w="8732520" h="4673600">
                  <a:moveTo>
                    <a:pt x="8732520" y="2077720"/>
                  </a:moveTo>
                  <a:lnTo>
                    <a:pt x="0" y="2077720"/>
                  </a:lnTo>
                </a:path>
                <a:path w="8732520" h="4673600">
                  <a:moveTo>
                    <a:pt x="8732520" y="2330450"/>
                  </a:moveTo>
                  <a:lnTo>
                    <a:pt x="0" y="2330450"/>
                  </a:lnTo>
                </a:path>
                <a:path w="8732520" h="4673600">
                  <a:moveTo>
                    <a:pt x="8732520" y="2595879"/>
                  </a:moveTo>
                  <a:lnTo>
                    <a:pt x="0" y="2595879"/>
                  </a:lnTo>
                </a:path>
                <a:path w="8732520" h="4673600">
                  <a:moveTo>
                    <a:pt x="8732520" y="772160"/>
                  </a:moveTo>
                  <a:lnTo>
                    <a:pt x="0" y="772160"/>
                  </a:lnTo>
                </a:path>
                <a:path w="8732520" h="4673600">
                  <a:moveTo>
                    <a:pt x="8732520" y="1038860"/>
                  </a:moveTo>
                  <a:lnTo>
                    <a:pt x="0" y="1038860"/>
                  </a:lnTo>
                </a:path>
                <a:path w="8732520" h="4673600">
                  <a:moveTo>
                    <a:pt x="8732520" y="1291589"/>
                  </a:moveTo>
                  <a:lnTo>
                    <a:pt x="0" y="1291589"/>
                  </a:lnTo>
                </a:path>
                <a:path w="8732520" h="4673600">
                  <a:moveTo>
                    <a:pt x="8732520" y="1558289"/>
                  </a:moveTo>
                  <a:lnTo>
                    <a:pt x="0" y="1558289"/>
                  </a:lnTo>
                </a:path>
                <a:path w="8732520" h="4673600">
                  <a:moveTo>
                    <a:pt x="8732520" y="0"/>
                  </a:moveTo>
                  <a:lnTo>
                    <a:pt x="0" y="0"/>
                  </a:lnTo>
                </a:path>
                <a:path w="8732520" h="4673600">
                  <a:moveTo>
                    <a:pt x="8732520" y="252729"/>
                  </a:moveTo>
                  <a:lnTo>
                    <a:pt x="0" y="252729"/>
                  </a:lnTo>
                </a:path>
                <a:path w="8732520" h="4673600">
                  <a:moveTo>
                    <a:pt x="8732520" y="519429"/>
                  </a:moveTo>
                  <a:lnTo>
                    <a:pt x="0" y="519429"/>
                  </a:lnTo>
                </a:path>
                <a:path w="8732520" h="4673600">
                  <a:moveTo>
                    <a:pt x="8732520" y="3888740"/>
                  </a:moveTo>
                  <a:lnTo>
                    <a:pt x="0" y="3888740"/>
                  </a:lnTo>
                </a:path>
                <a:path w="8732520" h="4673600">
                  <a:moveTo>
                    <a:pt x="8732520" y="4154169"/>
                  </a:moveTo>
                  <a:lnTo>
                    <a:pt x="0" y="4154169"/>
                  </a:lnTo>
                </a:path>
                <a:path w="8732520" h="4673600">
                  <a:moveTo>
                    <a:pt x="8732520" y="4408170"/>
                  </a:moveTo>
                  <a:lnTo>
                    <a:pt x="0" y="4408170"/>
                  </a:lnTo>
                </a:path>
                <a:path w="8732520" h="4673600">
                  <a:moveTo>
                    <a:pt x="8732520" y="4673600"/>
                  </a:moveTo>
                  <a:lnTo>
                    <a:pt x="0" y="4673600"/>
                  </a:lnTo>
                </a:path>
                <a:path w="8732520" h="4673600">
                  <a:moveTo>
                    <a:pt x="8732520" y="2849879"/>
                  </a:moveTo>
                  <a:lnTo>
                    <a:pt x="0" y="2849879"/>
                  </a:lnTo>
                </a:path>
                <a:path w="8732520" h="4673600">
                  <a:moveTo>
                    <a:pt x="8732520" y="3116579"/>
                  </a:moveTo>
                  <a:lnTo>
                    <a:pt x="0" y="3116579"/>
                  </a:lnTo>
                </a:path>
                <a:path w="8732520" h="4673600">
                  <a:moveTo>
                    <a:pt x="8732520" y="3369309"/>
                  </a:moveTo>
                  <a:lnTo>
                    <a:pt x="0" y="3369309"/>
                  </a:lnTo>
                </a:path>
                <a:path w="8732520" h="4673600">
                  <a:moveTo>
                    <a:pt x="8732520" y="3634740"/>
                  </a:moveTo>
                  <a:lnTo>
                    <a:pt x="0" y="3634740"/>
                  </a:lnTo>
                </a:path>
              </a:pathLst>
            </a:custGeom>
            <a:ln w="1143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3059" y="6350"/>
              <a:ext cx="62230" cy="5129530"/>
            </a:xfrm>
            <a:custGeom>
              <a:avLst/>
              <a:gdLst/>
              <a:ahLst/>
              <a:cxnLst/>
              <a:rect l="l" t="t" r="r" b="b"/>
              <a:pathLst>
                <a:path w="62229" h="5129530">
                  <a:moveTo>
                    <a:pt x="0" y="0"/>
                  </a:moveTo>
                  <a:lnTo>
                    <a:pt x="0" y="5129529"/>
                  </a:lnTo>
                </a:path>
                <a:path w="62229" h="5129530">
                  <a:moveTo>
                    <a:pt x="62230" y="0"/>
                  </a:moveTo>
                  <a:lnTo>
                    <a:pt x="62230" y="5129529"/>
                  </a:lnTo>
                </a:path>
              </a:pathLst>
            </a:custGeom>
            <a:ln w="7620">
              <a:solidFill>
                <a:srgbClr val="1C458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81888" y="850899"/>
              <a:ext cx="6585584" cy="2161540"/>
            </a:xfrm>
            <a:custGeom>
              <a:avLst/>
              <a:gdLst/>
              <a:ahLst/>
              <a:cxnLst/>
              <a:rect l="l" t="t" r="r" b="b"/>
              <a:pathLst>
                <a:path w="6585584" h="2161540">
                  <a:moveTo>
                    <a:pt x="4277385" y="76708"/>
                  </a:moveTo>
                  <a:lnTo>
                    <a:pt x="4248378" y="50952"/>
                  </a:lnTo>
                  <a:lnTo>
                    <a:pt x="4204500" y="40017"/>
                  </a:lnTo>
                  <a:lnTo>
                    <a:pt x="4147845" y="31750"/>
                  </a:lnTo>
                  <a:lnTo>
                    <a:pt x="4105973" y="27952"/>
                  </a:lnTo>
                  <a:lnTo>
                    <a:pt x="4061015" y="25006"/>
                  </a:lnTo>
                  <a:lnTo>
                    <a:pt x="4016476" y="22999"/>
                  </a:lnTo>
                  <a:lnTo>
                    <a:pt x="3961511" y="7493"/>
                  </a:lnTo>
                  <a:lnTo>
                    <a:pt x="3889019" y="0"/>
                  </a:lnTo>
                  <a:lnTo>
                    <a:pt x="3378339" y="1866"/>
                  </a:lnTo>
                  <a:lnTo>
                    <a:pt x="2869184" y="6438"/>
                  </a:lnTo>
                  <a:lnTo>
                    <a:pt x="2361666" y="13716"/>
                  </a:lnTo>
                  <a:lnTo>
                    <a:pt x="1855914" y="23698"/>
                  </a:lnTo>
                  <a:lnTo>
                    <a:pt x="1352092" y="36360"/>
                  </a:lnTo>
                  <a:lnTo>
                    <a:pt x="850303" y="51714"/>
                  </a:lnTo>
                  <a:lnTo>
                    <a:pt x="350697" y="69748"/>
                  </a:lnTo>
                  <a:lnTo>
                    <a:pt x="2349" y="83947"/>
                  </a:lnTo>
                  <a:lnTo>
                    <a:pt x="0" y="89928"/>
                  </a:lnTo>
                  <a:lnTo>
                    <a:pt x="21704" y="103479"/>
                  </a:lnTo>
                  <a:lnTo>
                    <a:pt x="49822" y="115785"/>
                  </a:lnTo>
                  <a:lnTo>
                    <a:pt x="45504" y="117576"/>
                  </a:lnTo>
                  <a:lnTo>
                    <a:pt x="37820" y="127076"/>
                  </a:lnTo>
                  <a:lnTo>
                    <a:pt x="42113" y="136906"/>
                  </a:lnTo>
                  <a:lnTo>
                    <a:pt x="57111" y="146570"/>
                  </a:lnTo>
                  <a:lnTo>
                    <a:pt x="114249" y="163461"/>
                  </a:lnTo>
                  <a:lnTo>
                    <a:pt x="153860" y="169684"/>
                  </a:lnTo>
                  <a:lnTo>
                    <a:pt x="199161" y="173786"/>
                  </a:lnTo>
                  <a:lnTo>
                    <a:pt x="248894" y="175260"/>
                  </a:lnTo>
                  <a:lnTo>
                    <a:pt x="264642" y="175120"/>
                  </a:lnTo>
                  <a:lnTo>
                    <a:pt x="280644" y="174675"/>
                  </a:lnTo>
                  <a:lnTo>
                    <a:pt x="296849" y="173926"/>
                  </a:lnTo>
                  <a:lnTo>
                    <a:pt x="505371" y="159981"/>
                  </a:lnTo>
                  <a:lnTo>
                    <a:pt x="751408" y="148145"/>
                  </a:lnTo>
                  <a:lnTo>
                    <a:pt x="1205865" y="135763"/>
                  </a:lnTo>
                  <a:lnTo>
                    <a:pt x="3810533" y="104775"/>
                  </a:lnTo>
                  <a:lnTo>
                    <a:pt x="3944518" y="105918"/>
                  </a:lnTo>
                  <a:lnTo>
                    <a:pt x="3983761" y="105892"/>
                  </a:lnTo>
                  <a:lnTo>
                    <a:pt x="4008209" y="108318"/>
                  </a:lnTo>
                  <a:lnTo>
                    <a:pt x="4036301" y="110324"/>
                  </a:lnTo>
                  <a:lnTo>
                    <a:pt x="4065676" y="111582"/>
                  </a:lnTo>
                  <a:lnTo>
                    <a:pt x="4096156" y="112014"/>
                  </a:lnTo>
                  <a:lnTo>
                    <a:pt x="4109961" y="111925"/>
                  </a:lnTo>
                  <a:lnTo>
                    <a:pt x="4131627" y="111544"/>
                  </a:lnTo>
                  <a:lnTo>
                    <a:pt x="4145610" y="111099"/>
                  </a:lnTo>
                  <a:lnTo>
                    <a:pt x="4151274" y="110998"/>
                  </a:lnTo>
                  <a:lnTo>
                    <a:pt x="4199178" y="107492"/>
                  </a:lnTo>
                  <a:lnTo>
                    <a:pt x="4208996" y="105664"/>
                  </a:lnTo>
                  <a:lnTo>
                    <a:pt x="4213796" y="104775"/>
                  </a:lnTo>
                  <a:lnTo>
                    <a:pt x="4235615" y="100736"/>
                  </a:lnTo>
                  <a:lnTo>
                    <a:pt x="4260545" y="92087"/>
                  </a:lnTo>
                  <a:lnTo>
                    <a:pt x="4273956" y="82931"/>
                  </a:lnTo>
                  <a:lnTo>
                    <a:pt x="4277385" y="76708"/>
                  </a:lnTo>
                  <a:close/>
                </a:path>
                <a:path w="6585584" h="2161540">
                  <a:moveTo>
                    <a:pt x="6584975" y="2062226"/>
                  </a:moveTo>
                  <a:lnTo>
                    <a:pt x="6555968" y="2036229"/>
                  </a:lnTo>
                  <a:lnTo>
                    <a:pt x="6512090" y="2025192"/>
                  </a:lnTo>
                  <a:lnTo>
                    <a:pt x="6455435" y="2016887"/>
                  </a:lnTo>
                  <a:lnTo>
                    <a:pt x="6413551" y="2013038"/>
                  </a:lnTo>
                  <a:lnTo>
                    <a:pt x="6368567" y="2010054"/>
                  </a:lnTo>
                  <a:lnTo>
                    <a:pt x="6322631" y="2007958"/>
                  </a:lnTo>
                  <a:lnTo>
                    <a:pt x="6267831" y="1992503"/>
                  </a:lnTo>
                  <a:lnTo>
                    <a:pt x="6195339" y="1985010"/>
                  </a:lnTo>
                  <a:lnTo>
                    <a:pt x="5684812" y="1986876"/>
                  </a:lnTo>
                  <a:lnTo>
                    <a:pt x="5175821" y="1991448"/>
                  </a:lnTo>
                  <a:lnTo>
                    <a:pt x="4668469" y="1998726"/>
                  </a:lnTo>
                  <a:lnTo>
                    <a:pt x="4162895" y="2008708"/>
                  </a:lnTo>
                  <a:lnTo>
                    <a:pt x="3659238" y="2021370"/>
                  </a:lnTo>
                  <a:lnTo>
                    <a:pt x="3157613" y="2036724"/>
                  </a:lnTo>
                  <a:lnTo>
                    <a:pt x="2658148" y="2054758"/>
                  </a:lnTo>
                  <a:lnTo>
                    <a:pt x="2309901" y="2068957"/>
                  </a:lnTo>
                  <a:lnTo>
                    <a:pt x="2307564" y="2074938"/>
                  </a:lnTo>
                  <a:lnTo>
                    <a:pt x="2329269" y="2088489"/>
                  </a:lnTo>
                  <a:lnTo>
                    <a:pt x="2357717" y="2100935"/>
                  </a:lnTo>
                  <a:lnTo>
                    <a:pt x="2351849" y="2103386"/>
                  </a:lnTo>
                  <a:lnTo>
                    <a:pt x="2344153" y="2112962"/>
                  </a:lnTo>
                  <a:lnTo>
                    <a:pt x="2348433" y="2122868"/>
                  </a:lnTo>
                  <a:lnTo>
                    <a:pt x="2363444" y="2132622"/>
                  </a:lnTo>
                  <a:lnTo>
                    <a:pt x="2420582" y="2149640"/>
                  </a:lnTo>
                  <a:lnTo>
                    <a:pt x="2460206" y="2155926"/>
                  </a:lnTo>
                  <a:lnTo>
                    <a:pt x="2505519" y="2160054"/>
                  </a:lnTo>
                  <a:lnTo>
                    <a:pt x="2555265" y="2161540"/>
                  </a:lnTo>
                  <a:lnTo>
                    <a:pt x="2571038" y="2161400"/>
                  </a:lnTo>
                  <a:lnTo>
                    <a:pt x="2587079" y="2160955"/>
                  </a:lnTo>
                  <a:lnTo>
                    <a:pt x="2603296" y="2160206"/>
                  </a:lnTo>
                  <a:lnTo>
                    <a:pt x="2811856" y="2146160"/>
                  </a:lnTo>
                  <a:lnTo>
                    <a:pt x="3057969" y="2134222"/>
                  </a:lnTo>
                  <a:lnTo>
                    <a:pt x="3512566" y="2121763"/>
                  </a:lnTo>
                  <a:lnTo>
                    <a:pt x="6117869" y="2090547"/>
                  </a:lnTo>
                  <a:lnTo>
                    <a:pt x="6252108" y="2091563"/>
                  </a:lnTo>
                  <a:lnTo>
                    <a:pt x="6290145" y="2091550"/>
                  </a:lnTo>
                  <a:lnTo>
                    <a:pt x="6315672" y="2094090"/>
                  </a:lnTo>
                  <a:lnTo>
                    <a:pt x="6343777" y="2096096"/>
                  </a:lnTo>
                  <a:lnTo>
                    <a:pt x="6373190" y="2097354"/>
                  </a:lnTo>
                  <a:lnTo>
                    <a:pt x="6403746" y="2097786"/>
                  </a:lnTo>
                  <a:lnTo>
                    <a:pt x="6417551" y="2097697"/>
                  </a:lnTo>
                  <a:lnTo>
                    <a:pt x="6439192" y="2097316"/>
                  </a:lnTo>
                  <a:lnTo>
                    <a:pt x="6453149" y="2096871"/>
                  </a:lnTo>
                  <a:lnTo>
                    <a:pt x="6458864" y="2096770"/>
                  </a:lnTo>
                  <a:lnTo>
                    <a:pt x="6506769" y="2093226"/>
                  </a:lnTo>
                  <a:lnTo>
                    <a:pt x="6516256" y="2091436"/>
                  </a:lnTo>
                  <a:lnTo>
                    <a:pt x="6520980" y="2090547"/>
                  </a:lnTo>
                  <a:lnTo>
                    <a:pt x="6543205" y="2086381"/>
                  </a:lnTo>
                  <a:lnTo>
                    <a:pt x="6568135" y="2077643"/>
                  </a:lnTo>
                  <a:lnTo>
                    <a:pt x="6581546" y="2068449"/>
                  </a:lnTo>
                  <a:lnTo>
                    <a:pt x="6584975" y="2062226"/>
                  </a:lnTo>
                  <a:close/>
                </a:path>
              </a:pathLst>
            </a:custGeom>
            <a:solidFill>
              <a:srgbClr val="FFE4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930015" y="2630741"/>
            <a:ext cx="153987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100" dirty="0">
                <a:solidFill>
                  <a:srgbClr val="1C4586"/>
                </a:solidFill>
                <a:latin typeface="Trebuchet MS"/>
                <a:cs typeface="Trebuchet MS"/>
              </a:rPr>
              <a:t>C</a:t>
            </a:r>
            <a:r>
              <a:rPr sz="3000" b="1" spc="-160" dirty="0">
                <a:solidFill>
                  <a:srgbClr val="1C4586"/>
                </a:solidFill>
                <a:latin typeface="Trebuchet MS"/>
                <a:cs typeface="Trebuchet MS"/>
              </a:rPr>
              <a:t>o</a:t>
            </a:r>
            <a:r>
              <a:rPr sz="3000" b="1" spc="-65" dirty="0">
                <a:solidFill>
                  <a:srgbClr val="1C4586"/>
                </a:solidFill>
                <a:latin typeface="Trebuchet MS"/>
                <a:cs typeface="Trebuchet MS"/>
              </a:rPr>
              <a:t>n</a:t>
            </a:r>
            <a:r>
              <a:rPr sz="3000" b="1" spc="-135" dirty="0">
                <a:solidFill>
                  <a:srgbClr val="1C4586"/>
                </a:solidFill>
                <a:latin typeface="Trebuchet MS"/>
                <a:cs typeface="Trebuchet MS"/>
              </a:rPr>
              <a:t>te</a:t>
            </a:r>
            <a:r>
              <a:rPr sz="3000" b="1" spc="-160" dirty="0">
                <a:solidFill>
                  <a:srgbClr val="1C4586"/>
                </a:solidFill>
                <a:latin typeface="Trebuchet MS"/>
                <a:cs typeface="Trebuchet MS"/>
              </a:rPr>
              <a:t>n</a:t>
            </a:r>
            <a:r>
              <a:rPr sz="3000" b="1" spc="-10" dirty="0">
                <a:solidFill>
                  <a:srgbClr val="1C4586"/>
                </a:solidFill>
                <a:latin typeface="Trebuchet MS"/>
                <a:cs typeface="Trebuchet MS"/>
              </a:rPr>
              <a:t>ts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7544" y="3191891"/>
            <a:ext cx="4070350" cy="1757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550"/>
              </a:lnSpc>
              <a:spcBef>
                <a:spcPts val="100"/>
              </a:spcBef>
            </a:pPr>
            <a:r>
              <a:rPr sz="1100" spc="-5" dirty="0">
                <a:latin typeface="Arial MT"/>
                <a:cs typeface="Arial MT"/>
              </a:rPr>
              <a:t>1.</a:t>
            </a:r>
            <a:r>
              <a:rPr sz="1100" spc="5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Articles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ts val="3260"/>
              </a:lnSpc>
            </a:pPr>
            <a:r>
              <a:rPr sz="1100" spc="-5" dirty="0">
                <a:latin typeface="Arial MT"/>
                <a:cs typeface="Arial MT"/>
              </a:rPr>
              <a:t>2.</a:t>
            </a:r>
            <a:r>
              <a:rPr sz="1100" spc="55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Nouns</a:t>
            </a:r>
            <a:r>
              <a:rPr sz="3200" spc="-4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and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Pronouns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ts val="3265"/>
              </a:lnSpc>
            </a:pPr>
            <a:r>
              <a:rPr sz="1100" spc="-5" dirty="0">
                <a:latin typeface="Arial MT"/>
                <a:cs typeface="Arial MT"/>
              </a:rPr>
              <a:t>3.</a:t>
            </a:r>
            <a:r>
              <a:rPr sz="1100" spc="52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Verbs</a:t>
            </a:r>
            <a:endParaRPr sz="3200">
              <a:latin typeface="Arial MT"/>
              <a:cs typeface="Arial MT"/>
            </a:endParaRPr>
          </a:p>
          <a:p>
            <a:pPr marL="12700">
              <a:lnSpc>
                <a:spcPts val="3554"/>
              </a:lnSpc>
            </a:pPr>
            <a:r>
              <a:rPr sz="1100" spc="-5" dirty="0">
                <a:latin typeface="Arial MT"/>
                <a:cs typeface="Arial MT"/>
              </a:rPr>
              <a:t>4.</a:t>
            </a:r>
            <a:r>
              <a:rPr sz="1100" spc="53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Adjetives</a:t>
            </a:r>
            <a:endParaRPr sz="3200">
              <a:latin typeface="Arial MT"/>
              <a:cs typeface="Arial MT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61340" y="354329"/>
            <a:ext cx="8265159" cy="3587750"/>
            <a:chOff x="561340" y="354329"/>
            <a:chExt cx="8265159" cy="3587750"/>
          </a:xfrm>
        </p:grpSpPr>
        <p:sp>
          <p:nvSpPr>
            <p:cNvPr id="11" name="object 11"/>
            <p:cNvSpPr/>
            <p:nvPr/>
          </p:nvSpPr>
          <p:spPr>
            <a:xfrm>
              <a:off x="6360413" y="679830"/>
              <a:ext cx="766445" cy="527685"/>
            </a:xfrm>
            <a:custGeom>
              <a:avLst/>
              <a:gdLst/>
              <a:ahLst/>
              <a:cxnLst/>
              <a:rect l="l" t="t" r="r" b="b"/>
              <a:pathLst>
                <a:path w="766445" h="527685">
                  <a:moveTo>
                    <a:pt x="36957" y="0"/>
                  </a:moveTo>
                  <a:lnTo>
                    <a:pt x="24842" y="52244"/>
                  </a:lnTo>
                  <a:lnTo>
                    <a:pt x="14620" y="104775"/>
                  </a:lnTo>
                  <a:lnTo>
                    <a:pt x="6328" y="157591"/>
                  </a:lnTo>
                  <a:lnTo>
                    <a:pt x="0" y="210693"/>
                  </a:lnTo>
                  <a:lnTo>
                    <a:pt x="9" y="237954"/>
                  </a:lnTo>
                  <a:lnTo>
                    <a:pt x="20270" y="283952"/>
                  </a:lnTo>
                  <a:lnTo>
                    <a:pt x="69213" y="322145"/>
                  </a:lnTo>
                  <a:lnTo>
                    <a:pt x="136026" y="359916"/>
                  </a:lnTo>
                  <a:lnTo>
                    <a:pt x="174243" y="378206"/>
                  </a:lnTo>
                  <a:lnTo>
                    <a:pt x="212458" y="394684"/>
                  </a:lnTo>
                  <a:lnTo>
                    <a:pt x="253414" y="410820"/>
                  </a:lnTo>
                  <a:lnTo>
                    <a:pt x="297113" y="426615"/>
                  </a:lnTo>
                  <a:lnTo>
                    <a:pt x="343552" y="442069"/>
                  </a:lnTo>
                  <a:lnTo>
                    <a:pt x="392731" y="457184"/>
                  </a:lnTo>
                  <a:lnTo>
                    <a:pt x="444650" y="471959"/>
                  </a:lnTo>
                  <a:lnTo>
                    <a:pt x="499307" y="486396"/>
                  </a:lnTo>
                  <a:lnTo>
                    <a:pt x="556702" y="500495"/>
                  </a:lnTo>
                  <a:lnTo>
                    <a:pt x="616835" y="514258"/>
                  </a:lnTo>
                  <a:lnTo>
                    <a:pt x="679704" y="527685"/>
                  </a:lnTo>
                  <a:lnTo>
                    <a:pt x="765937" y="181356"/>
                  </a:lnTo>
                  <a:lnTo>
                    <a:pt x="36957" y="0"/>
                  </a:lnTo>
                  <a:close/>
                </a:path>
              </a:pathLst>
            </a:custGeom>
            <a:solidFill>
              <a:srgbClr val="2F33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393815" y="408101"/>
              <a:ext cx="822960" cy="457200"/>
            </a:xfrm>
            <a:custGeom>
              <a:avLst/>
              <a:gdLst/>
              <a:ahLst/>
              <a:cxnLst/>
              <a:rect l="l" t="t" r="r" b="b"/>
              <a:pathLst>
                <a:path w="822959" h="457200">
                  <a:moveTo>
                    <a:pt x="251442" y="0"/>
                  </a:moveTo>
                  <a:lnTo>
                    <a:pt x="211761" y="1199"/>
                  </a:lnTo>
                  <a:lnTo>
                    <a:pt x="140588" y="9474"/>
                  </a:lnTo>
                  <a:lnTo>
                    <a:pt x="96059" y="30699"/>
                  </a:lnTo>
                  <a:lnTo>
                    <a:pt x="66294" y="72212"/>
                  </a:lnTo>
                  <a:lnTo>
                    <a:pt x="48704" y="117819"/>
                  </a:lnTo>
                  <a:lnTo>
                    <a:pt x="32543" y="163700"/>
                  </a:lnTo>
                  <a:lnTo>
                    <a:pt x="17859" y="209747"/>
                  </a:lnTo>
                  <a:lnTo>
                    <a:pt x="4699" y="255854"/>
                  </a:lnTo>
                  <a:lnTo>
                    <a:pt x="2412" y="265887"/>
                  </a:lnTo>
                  <a:lnTo>
                    <a:pt x="888" y="270840"/>
                  </a:lnTo>
                  <a:lnTo>
                    <a:pt x="0" y="273888"/>
                  </a:lnTo>
                  <a:lnTo>
                    <a:pt x="734694" y="456768"/>
                  </a:lnTo>
                  <a:lnTo>
                    <a:pt x="812532" y="143840"/>
                  </a:lnTo>
                  <a:lnTo>
                    <a:pt x="754634" y="143840"/>
                  </a:lnTo>
                  <a:lnTo>
                    <a:pt x="741426" y="140538"/>
                  </a:lnTo>
                  <a:lnTo>
                    <a:pt x="739775" y="140157"/>
                  </a:lnTo>
                  <a:lnTo>
                    <a:pt x="738251" y="139522"/>
                  </a:lnTo>
                  <a:lnTo>
                    <a:pt x="736854" y="139014"/>
                  </a:lnTo>
                  <a:lnTo>
                    <a:pt x="732409" y="136982"/>
                  </a:lnTo>
                  <a:lnTo>
                    <a:pt x="729488" y="133807"/>
                  </a:lnTo>
                  <a:lnTo>
                    <a:pt x="728344" y="129997"/>
                  </a:lnTo>
                  <a:lnTo>
                    <a:pt x="727837" y="122631"/>
                  </a:lnTo>
                  <a:lnTo>
                    <a:pt x="729868" y="114884"/>
                  </a:lnTo>
                  <a:lnTo>
                    <a:pt x="734440" y="112344"/>
                  </a:lnTo>
                  <a:lnTo>
                    <a:pt x="820367" y="112344"/>
                  </a:lnTo>
                  <a:lnTo>
                    <a:pt x="822452" y="103962"/>
                  </a:lnTo>
                  <a:lnTo>
                    <a:pt x="740124" y="80721"/>
                  </a:lnTo>
                  <a:lnTo>
                    <a:pt x="701770" y="70482"/>
                  </a:lnTo>
                  <a:lnTo>
                    <a:pt x="664463" y="60909"/>
                  </a:lnTo>
                  <a:lnTo>
                    <a:pt x="662065" y="60338"/>
                  </a:lnTo>
                  <a:lnTo>
                    <a:pt x="222138" y="60338"/>
                  </a:lnTo>
                  <a:lnTo>
                    <a:pt x="208948" y="59334"/>
                  </a:lnTo>
                  <a:lnTo>
                    <a:pt x="182371" y="47828"/>
                  </a:lnTo>
                  <a:lnTo>
                    <a:pt x="182117" y="47320"/>
                  </a:lnTo>
                  <a:lnTo>
                    <a:pt x="237743" y="31064"/>
                  </a:lnTo>
                  <a:lnTo>
                    <a:pt x="310413" y="30397"/>
                  </a:lnTo>
                  <a:lnTo>
                    <a:pt x="310768" y="28905"/>
                  </a:lnTo>
                  <a:lnTo>
                    <a:pt x="316103" y="28778"/>
                  </a:lnTo>
                  <a:lnTo>
                    <a:pt x="518424" y="28778"/>
                  </a:lnTo>
                  <a:lnTo>
                    <a:pt x="489980" y="23379"/>
                  </a:lnTo>
                  <a:lnTo>
                    <a:pt x="436990" y="14786"/>
                  </a:lnTo>
                  <a:lnTo>
                    <a:pt x="386621" y="8152"/>
                  </a:lnTo>
                  <a:lnTo>
                    <a:pt x="338893" y="3476"/>
                  </a:lnTo>
                  <a:lnTo>
                    <a:pt x="293827" y="758"/>
                  </a:lnTo>
                  <a:lnTo>
                    <a:pt x="251442" y="0"/>
                  </a:lnTo>
                  <a:close/>
                </a:path>
                <a:path w="822959" h="457200">
                  <a:moveTo>
                    <a:pt x="820367" y="112344"/>
                  </a:moveTo>
                  <a:lnTo>
                    <a:pt x="734440" y="112344"/>
                  </a:lnTo>
                  <a:lnTo>
                    <a:pt x="742568" y="114503"/>
                  </a:lnTo>
                  <a:lnTo>
                    <a:pt x="743585" y="114630"/>
                  </a:lnTo>
                  <a:lnTo>
                    <a:pt x="744855" y="115138"/>
                  </a:lnTo>
                  <a:lnTo>
                    <a:pt x="746252" y="115392"/>
                  </a:lnTo>
                  <a:lnTo>
                    <a:pt x="748284" y="116154"/>
                  </a:lnTo>
                  <a:lnTo>
                    <a:pt x="749173" y="116535"/>
                  </a:lnTo>
                  <a:lnTo>
                    <a:pt x="760603" y="121742"/>
                  </a:lnTo>
                  <a:lnTo>
                    <a:pt x="760349" y="128219"/>
                  </a:lnTo>
                  <a:lnTo>
                    <a:pt x="759333" y="132791"/>
                  </a:lnTo>
                  <a:lnTo>
                    <a:pt x="757936" y="138125"/>
                  </a:lnTo>
                  <a:lnTo>
                    <a:pt x="754634" y="143840"/>
                  </a:lnTo>
                  <a:lnTo>
                    <a:pt x="812532" y="143840"/>
                  </a:lnTo>
                  <a:lnTo>
                    <a:pt x="820367" y="112344"/>
                  </a:lnTo>
                  <a:close/>
                </a:path>
                <a:path w="822959" h="457200">
                  <a:moveTo>
                    <a:pt x="310413" y="30397"/>
                  </a:moveTo>
                  <a:lnTo>
                    <a:pt x="258127" y="30397"/>
                  </a:lnTo>
                  <a:lnTo>
                    <a:pt x="266211" y="30993"/>
                  </a:lnTo>
                  <a:lnTo>
                    <a:pt x="272795" y="32207"/>
                  </a:lnTo>
                  <a:lnTo>
                    <a:pt x="274828" y="32842"/>
                  </a:lnTo>
                  <a:lnTo>
                    <a:pt x="276606" y="33350"/>
                  </a:lnTo>
                  <a:lnTo>
                    <a:pt x="284734" y="37033"/>
                  </a:lnTo>
                  <a:lnTo>
                    <a:pt x="251079" y="58369"/>
                  </a:lnTo>
                  <a:lnTo>
                    <a:pt x="222138" y="60338"/>
                  </a:lnTo>
                  <a:lnTo>
                    <a:pt x="662065" y="60338"/>
                  </a:lnTo>
                  <a:lnTo>
                    <a:pt x="654869" y="58623"/>
                  </a:lnTo>
                  <a:lnTo>
                    <a:pt x="322707" y="58623"/>
                  </a:lnTo>
                  <a:lnTo>
                    <a:pt x="318262" y="57353"/>
                  </a:lnTo>
                  <a:lnTo>
                    <a:pt x="315467" y="56591"/>
                  </a:lnTo>
                  <a:lnTo>
                    <a:pt x="307975" y="53162"/>
                  </a:lnTo>
                  <a:lnTo>
                    <a:pt x="306069" y="47828"/>
                  </a:lnTo>
                  <a:lnTo>
                    <a:pt x="308341" y="39101"/>
                  </a:lnTo>
                  <a:lnTo>
                    <a:pt x="310413" y="30397"/>
                  </a:lnTo>
                  <a:close/>
                </a:path>
                <a:path w="822959" h="457200">
                  <a:moveTo>
                    <a:pt x="518424" y="28778"/>
                  </a:moveTo>
                  <a:lnTo>
                    <a:pt x="316103" y="28778"/>
                  </a:lnTo>
                  <a:lnTo>
                    <a:pt x="320548" y="29921"/>
                  </a:lnTo>
                  <a:lnTo>
                    <a:pt x="321563" y="30048"/>
                  </a:lnTo>
                  <a:lnTo>
                    <a:pt x="322872" y="30699"/>
                  </a:lnTo>
                  <a:lnTo>
                    <a:pt x="324992" y="31572"/>
                  </a:lnTo>
                  <a:lnTo>
                    <a:pt x="326009" y="32080"/>
                  </a:lnTo>
                  <a:lnTo>
                    <a:pt x="335914" y="36525"/>
                  </a:lnTo>
                  <a:lnTo>
                    <a:pt x="335534" y="43002"/>
                  </a:lnTo>
                  <a:lnTo>
                    <a:pt x="334473" y="47828"/>
                  </a:lnTo>
                  <a:lnTo>
                    <a:pt x="334010" y="50495"/>
                  </a:lnTo>
                  <a:lnTo>
                    <a:pt x="332105" y="53035"/>
                  </a:lnTo>
                  <a:lnTo>
                    <a:pt x="329344" y="55496"/>
                  </a:lnTo>
                  <a:lnTo>
                    <a:pt x="326516" y="57734"/>
                  </a:lnTo>
                  <a:lnTo>
                    <a:pt x="322707" y="58623"/>
                  </a:lnTo>
                  <a:lnTo>
                    <a:pt x="654869" y="58623"/>
                  </a:lnTo>
                  <a:lnTo>
                    <a:pt x="603737" y="46441"/>
                  </a:lnTo>
                  <a:lnTo>
                    <a:pt x="545569" y="33931"/>
                  </a:lnTo>
                  <a:lnTo>
                    <a:pt x="518424" y="28778"/>
                  </a:lnTo>
                  <a:close/>
                </a:path>
              </a:pathLst>
            </a:custGeom>
            <a:solidFill>
              <a:srgbClr val="3B3D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572630" y="434534"/>
              <a:ext cx="585470" cy="118110"/>
            </a:xfrm>
            <a:custGeom>
              <a:avLst/>
              <a:gdLst/>
              <a:ahLst/>
              <a:cxnLst/>
              <a:rect l="l" t="t" r="r" b="b"/>
              <a:pathLst>
                <a:path w="585470" h="118109">
                  <a:moveTo>
                    <a:pt x="560320" y="84399"/>
                  </a:moveTo>
                  <a:lnTo>
                    <a:pt x="553847" y="85181"/>
                  </a:lnTo>
                  <a:lnTo>
                    <a:pt x="549183" y="88868"/>
                  </a:lnTo>
                  <a:lnTo>
                    <a:pt x="546353" y="95436"/>
                  </a:lnTo>
                  <a:lnTo>
                    <a:pt x="546735" y="103818"/>
                  </a:lnTo>
                  <a:lnTo>
                    <a:pt x="548259" y="108898"/>
                  </a:lnTo>
                  <a:lnTo>
                    <a:pt x="551434" y="112708"/>
                  </a:lnTo>
                  <a:lnTo>
                    <a:pt x="556514" y="114994"/>
                  </a:lnTo>
                  <a:lnTo>
                    <a:pt x="558038" y="115756"/>
                  </a:lnTo>
                  <a:lnTo>
                    <a:pt x="559816" y="116264"/>
                  </a:lnTo>
                  <a:lnTo>
                    <a:pt x="561721" y="116772"/>
                  </a:lnTo>
                  <a:lnTo>
                    <a:pt x="569791" y="117830"/>
                  </a:lnTo>
                  <a:lnTo>
                    <a:pt x="576087" y="116470"/>
                  </a:lnTo>
                  <a:lnTo>
                    <a:pt x="580598" y="112754"/>
                  </a:lnTo>
                  <a:lnTo>
                    <a:pt x="583311" y="106739"/>
                  </a:lnTo>
                  <a:lnTo>
                    <a:pt x="585343" y="98484"/>
                  </a:lnTo>
                  <a:lnTo>
                    <a:pt x="581533" y="92134"/>
                  </a:lnTo>
                  <a:lnTo>
                    <a:pt x="572008" y="87816"/>
                  </a:lnTo>
                  <a:lnTo>
                    <a:pt x="570992" y="87435"/>
                  </a:lnTo>
                  <a:lnTo>
                    <a:pt x="569849" y="86927"/>
                  </a:lnTo>
                  <a:lnTo>
                    <a:pt x="568578" y="86546"/>
                  </a:lnTo>
                  <a:lnTo>
                    <a:pt x="560320" y="84399"/>
                  </a:lnTo>
                  <a:close/>
                </a:path>
                <a:path w="585470" h="118109">
                  <a:moveTo>
                    <a:pt x="139426" y="0"/>
                  </a:moveTo>
                  <a:lnTo>
                    <a:pt x="133699" y="1107"/>
                  </a:lnTo>
                  <a:lnTo>
                    <a:pt x="129448" y="5214"/>
                  </a:lnTo>
                  <a:lnTo>
                    <a:pt x="126746" y="12251"/>
                  </a:lnTo>
                  <a:lnTo>
                    <a:pt x="124205" y="22157"/>
                  </a:lnTo>
                  <a:lnTo>
                    <a:pt x="126746" y="28634"/>
                  </a:lnTo>
                  <a:lnTo>
                    <a:pt x="134366" y="32190"/>
                  </a:lnTo>
                  <a:lnTo>
                    <a:pt x="135763" y="32825"/>
                  </a:lnTo>
                  <a:lnTo>
                    <a:pt x="137287" y="33333"/>
                  </a:lnTo>
                  <a:lnTo>
                    <a:pt x="138938" y="33714"/>
                  </a:lnTo>
                  <a:lnTo>
                    <a:pt x="144145" y="34984"/>
                  </a:lnTo>
                  <a:lnTo>
                    <a:pt x="148590" y="34349"/>
                  </a:lnTo>
                  <a:lnTo>
                    <a:pt x="152273" y="31047"/>
                  </a:lnTo>
                  <a:lnTo>
                    <a:pt x="155828" y="28507"/>
                  </a:lnTo>
                  <a:lnTo>
                    <a:pt x="157607" y="25205"/>
                  </a:lnTo>
                  <a:lnTo>
                    <a:pt x="158750" y="21903"/>
                  </a:lnTo>
                  <a:lnTo>
                    <a:pt x="161036" y="13013"/>
                  </a:lnTo>
                  <a:lnTo>
                    <a:pt x="157099" y="6663"/>
                  </a:lnTo>
                  <a:lnTo>
                    <a:pt x="147700" y="2472"/>
                  </a:lnTo>
                  <a:lnTo>
                    <a:pt x="147320" y="2218"/>
                  </a:lnTo>
                  <a:lnTo>
                    <a:pt x="146558" y="1964"/>
                  </a:lnTo>
                  <a:lnTo>
                    <a:pt x="139426" y="0"/>
                  </a:lnTo>
                  <a:close/>
                </a:path>
                <a:path w="585470" h="118109">
                  <a:moveTo>
                    <a:pt x="72542" y="1010"/>
                  </a:moveTo>
                  <a:lnTo>
                    <a:pt x="34418" y="3806"/>
                  </a:lnTo>
                  <a:lnTo>
                    <a:pt x="0" y="20887"/>
                  </a:lnTo>
                  <a:lnTo>
                    <a:pt x="762" y="22411"/>
                  </a:lnTo>
                  <a:lnTo>
                    <a:pt x="1524" y="25840"/>
                  </a:lnTo>
                  <a:lnTo>
                    <a:pt x="4445" y="28761"/>
                  </a:lnTo>
                  <a:lnTo>
                    <a:pt x="9398" y="30920"/>
                  </a:lnTo>
                  <a:lnTo>
                    <a:pt x="11557" y="31936"/>
                  </a:lnTo>
                  <a:lnTo>
                    <a:pt x="14097" y="32825"/>
                  </a:lnTo>
                  <a:lnTo>
                    <a:pt x="17018" y="33460"/>
                  </a:lnTo>
                  <a:lnTo>
                    <a:pt x="29690" y="35819"/>
                  </a:lnTo>
                  <a:lnTo>
                    <a:pt x="43148" y="36810"/>
                  </a:lnTo>
                  <a:lnTo>
                    <a:pt x="57415" y="36443"/>
                  </a:lnTo>
                  <a:lnTo>
                    <a:pt x="97663" y="28856"/>
                  </a:lnTo>
                  <a:lnTo>
                    <a:pt x="109600" y="12632"/>
                  </a:lnTo>
                  <a:lnTo>
                    <a:pt x="107061" y="7933"/>
                  </a:lnTo>
                  <a:lnTo>
                    <a:pt x="100457" y="4885"/>
                  </a:lnTo>
                  <a:lnTo>
                    <a:pt x="93358" y="2672"/>
                  </a:lnTo>
                  <a:lnTo>
                    <a:pt x="84058" y="1377"/>
                  </a:lnTo>
                  <a:lnTo>
                    <a:pt x="72542" y="1010"/>
                  </a:lnTo>
                  <a:close/>
                </a:path>
              </a:pathLst>
            </a:custGeom>
            <a:solidFill>
              <a:srgbClr val="4546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347410" y="401605"/>
              <a:ext cx="873760" cy="814069"/>
            </a:xfrm>
            <a:custGeom>
              <a:avLst/>
              <a:gdLst/>
              <a:ahLst/>
              <a:cxnLst/>
              <a:rect l="l" t="t" r="r" b="b"/>
              <a:pathLst>
                <a:path w="873759" h="814069">
                  <a:moveTo>
                    <a:pt x="315787" y="0"/>
                  </a:moveTo>
                  <a:lnTo>
                    <a:pt x="252652" y="1365"/>
                  </a:lnTo>
                  <a:lnTo>
                    <a:pt x="205503" y="6026"/>
                  </a:lnTo>
                  <a:lnTo>
                    <a:pt x="157481" y="18669"/>
                  </a:lnTo>
                  <a:lnTo>
                    <a:pt x="124057" y="45753"/>
                  </a:lnTo>
                  <a:lnTo>
                    <a:pt x="103554" y="82137"/>
                  </a:lnTo>
                  <a:lnTo>
                    <a:pt x="97712" y="96615"/>
                  </a:lnTo>
                  <a:lnTo>
                    <a:pt x="81031" y="140567"/>
                  </a:lnTo>
                  <a:lnTo>
                    <a:pt x="65851" y="185138"/>
                  </a:lnTo>
                  <a:lnTo>
                    <a:pt x="47595" y="245264"/>
                  </a:lnTo>
                  <a:lnTo>
                    <a:pt x="31902" y="306165"/>
                  </a:lnTo>
                  <a:lnTo>
                    <a:pt x="18774" y="367839"/>
                  </a:lnTo>
                  <a:lnTo>
                    <a:pt x="10610" y="414389"/>
                  </a:lnTo>
                  <a:lnTo>
                    <a:pt x="3859" y="461359"/>
                  </a:lnTo>
                  <a:lnTo>
                    <a:pt x="1573" y="482314"/>
                  </a:lnTo>
                  <a:lnTo>
                    <a:pt x="811" y="487267"/>
                  </a:lnTo>
                  <a:lnTo>
                    <a:pt x="430" y="493109"/>
                  </a:lnTo>
                  <a:lnTo>
                    <a:pt x="0" y="501689"/>
                  </a:lnTo>
                  <a:lnTo>
                    <a:pt x="128" y="510412"/>
                  </a:lnTo>
                  <a:lnTo>
                    <a:pt x="16511" y="560577"/>
                  </a:lnTo>
                  <a:lnTo>
                    <a:pt x="42340" y="588359"/>
                  </a:lnTo>
                  <a:lnTo>
                    <a:pt x="44499" y="590137"/>
                  </a:lnTo>
                  <a:lnTo>
                    <a:pt x="46785" y="591915"/>
                  </a:lnTo>
                  <a:lnTo>
                    <a:pt x="53395" y="596364"/>
                  </a:lnTo>
                  <a:lnTo>
                    <a:pt x="66470" y="605377"/>
                  </a:lnTo>
                  <a:lnTo>
                    <a:pt x="116129" y="635484"/>
                  </a:lnTo>
                  <a:lnTo>
                    <a:pt x="162440" y="659312"/>
                  </a:lnTo>
                  <a:lnTo>
                    <a:pt x="206932" y="679545"/>
                  </a:lnTo>
                  <a:lnTo>
                    <a:pt x="265479" y="703246"/>
                  </a:lnTo>
                  <a:lnTo>
                    <a:pt x="325169" y="723995"/>
                  </a:lnTo>
                  <a:lnTo>
                    <a:pt x="332545" y="726628"/>
                  </a:lnTo>
                  <a:lnTo>
                    <a:pt x="385113" y="743172"/>
                  </a:lnTo>
                  <a:lnTo>
                    <a:pt x="430279" y="756406"/>
                  </a:lnTo>
                  <a:lnTo>
                    <a:pt x="475853" y="768701"/>
                  </a:lnTo>
                  <a:lnTo>
                    <a:pt x="536967" y="783627"/>
                  </a:lnTo>
                  <a:lnTo>
                    <a:pt x="629207" y="802862"/>
                  </a:lnTo>
                  <a:lnTo>
                    <a:pt x="675677" y="810773"/>
                  </a:lnTo>
                  <a:lnTo>
                    <a:pt x="691310" y="813149"/>
                  </a:lnTo>
                  <a:lnTo>
                    <a:pt x="691564" y="813276"/>
                  </a:lnTo>
                  <a:lnTo>
                    <a:pt x="695501" y="813911"/>
                  </a:lnTo>
                  <a:lnTo>
                    <a:pt x="698930" y="811371"/>
                  </a:lnTo>
                  <a:lnTo>
                    <a:pt x="699946" y="807561"/>
                  </a:lnTo>
                  <a:lnTo>
                    <a:pt x="702217" y="796766"/>
                  </a:lnTo>
                  <a:lnTo>
                    <a:pt x="687627" y="796766"/>
                  </a:lnTo>
                  <a:lnTo>
                    <a:pt x="512494" y="751554"/>
                  </a:lnTo>
                  <a:lnTo>
                    <a:pt x="437542" y="730883"/>
                  </a:lnTo>
                  <a:lnTo>
                    <a:pt x="392733" y="717899"/>
                  </a:lnTo>
                  <a:lnTo>
                    <a:pt x="340939" y="701232"/>
                  </a:lnTo>
                  <a:lnTo>
                    <a:pt x="333678" y="698595"/>
                  </a:lnTo>
                  <a:lnTo>
                    <a:pt x="304159" y="688556"/>
                  </a:lnTo>
                  <a:lnTo>
                    <a:pt x="246024" y="666716"/>
                  </a:lnTo>
                  <a:lnTo>
                    <a:pt x="190549" y="643350"/>
                  </a:lnTo>
                  <a:lnTo>
                    <a:pt x="147956" y="622887"/>
                  </a:lnTo>
                  <a:lnTo>
                    <a:pt x="106602" y="600424"/>
                  </a:lnTo>
                  <a:lnTo>
                    <a:pt x="100137" y="596360"/>
                  </a:lnTo>
                  <a:lnTo>
                    <a:pt x="87082" y="588244"/>
                  </a:lnTo>
                  <a:lnTo>
                    <a:pt x="80694" y="584041"/>
                  </a:lnTo>
                  <a:lnTo>
                    <a:pt x="68248" y="575405"/>
                  </a:lnTo>
                  <a:lnTo>
                    <a:pt x="59866" y="569690"/>
                  </a:lnTo>
                  <a:lnTo>
                    <a:pt x="58215" y="568293"/>
                  </a:lnTo>
                  <a:lnTo>
                    <a:pt x="56183" y="566896"/>
                  </a:lnTo>
                  <a:lnTo>
                    <a:pt x="45956" y="557355"/>
                  </a:lnTo>
                  <a:lnTo>
                    <a:pt x="26846" y="522065"/>
                  </a:lnTo>
                  <a:lnTo>
                    <a:pt x="24546" y="501689"/>
                  </a:lnTo>
                  <a:lnTo>
                    <a:pt x="24814" y="494633"/>
                  </a:lnTo>
                  <a:lnTo>
                    <a:pt x="25195" y="490315"/>
                  </a:lnTo>
                  <a:lnTo>
                    <a:pt x="25830" y="484854"/>
                  </a:lnTo>
                  <a:lnTo>
                    <a:pt x="26211" y="479774"/>
                  </a:lnTo>
                  <a:lnTo>
                    <a:pt x="31942" y="433498"/>
                  </a:lnTo>
                  <a:lnTo>
                    <a:pt x="41630" y="371982"/>
                  </a:lnTo>
                  <a:lnTo>
                    <a:pt x="54105" y="311265"/>
                  </a:lnTo>
                  <a:lnTo>
                    <a:pt x="68966" y="251092"/>
                  </a:lnTo>
                  <a:lnTo>
                    <a:pt x="86373" y="191811"/>
                  </a:lnTo>
                  <a:lnTo>
                    <a:pt x="101157" y="147847"/>
                  </a:lnTo>
                  <a:lnTo>
                    <a:pt x="117016" y="104235"/>
                  </a:lnTo>
                  <a:lnTo>
                    <a:pt x="122858" y="89757"/>
                  </a:lnTo>
                  <a:lnTo>
                    <a:pt x="124636" y="84931"/>
                  </a:lnTo>
                  <a:lnTo>
                    <a:pt x="126541" y="80740"/>
                  </a:lnTo>
                  <a:lnTo>
                    <a:pt x="128827" y="76549"/>
                  </a:lnTo>
                  <a:lnTo>
                    <a:pt x="132163" y="70310"/>
                  </a:lnTo>
                  <a:lnTo>
                    <a:pt x="166657" y="36782"/>
                  </a:lnTo>
                  <a:lnTo>
                    <a:pt x="208543" y="25747"/>
                  </a:lnTo>
                  <a:lnTo>
                    <a:pt x="254049" y="21050"/>
                  </a:lnTo>
                  <a:lnTo>
                    <a:pt x="315565" y="19240"/>
                  </a:lnTo>
                  <a:lnTo>
                    <a:pt x="508041" y="19240"/>
                  </a:lnTo>
                  <a:lnTo>
                    <a:pt x="478222" y="14425"/>
                  </a:lnTo>
                  <a:lnTo>
                    <a:pt x="428563" y="7913"/>
                  </a:lnTo>
                  <a:lnTo>
                    <a:pt x="378636" y="3016"/>
                  </a:lnTo>
                  <a:lnTo>
                    <a:pt x="347253" y="1008"/>
                  </a:lnTo>
                  <a:lnTo>
                    <a:pt x="315787" y="0"/>
                  </a:lnTo>
                  <a:close/>
                </a:path>
                <a:path w="873759" h="814069">
                  <a:moveTo>
                    <a:pt x="508041" y="19240"/>
                  </a:moveTo>
                  <a:lnTo>
                    <a:pt x="315565" y="19240"/>
                  </a:lnTo>
                  <a:lnTo>
                    <a:pt x="346471" y="20014"/>
                  </a:lnTo>
                  <a:lnTo>
                    <a:pt x="377366" y="21812"/>
                  </a:lnTo>
                  <a:lnTo>
                    <a:pt x="426507" y="26091"/>
                  </a:lnTo>
                  <a:lnTo>
                    <a:pt x="475599" y="32090"/>
                  </a:lnTo>
                  <a:lnTo>
                    <a:pt x="524594" y="39606"/>
                  </a:lnTo>
                  <a:lnTo>
                    <a:pt x="573442" y="48439"/>
                  </a:lnTo>
                  <a:lnTo>
                    <a:pt x="622095" y="58388"/>
                  </a:lnTo>
                  <a:lnTo>
                    <a:pt x="669361" y="68897"/>
                  </a:lnTo>
                  <a:lnTo>
                    <a:pt x="716396" y="80132"/>
                  </a:lnTo>
                  <a:lnTo>
                    <a:pt x="763242" y="92056"/>
                  </a:lnTo>
                  <a:lnTo>
                    <a:pt x="809941" y="104632"/>
                  </a:lnTo>
                  <a:lnTo>
                    <a:pt x="856537" y="117824"/>
                  </a:lnTo>
                  <a:lnTo>
                    <a:pt x="852263" y="137882"/>
                  </a:lnTo>
                  <a:lnTo>
                    <a:pt x="847869" y="157892"/>
                  </a:lnTo>
                  <a:lnTo>
                    <a:pt x="843428" y="177903"/>
                  </a:lnTo>
                  <a:lnTo>
                    <a:pt x="839011" y="197961"/>
                  </a:lnTo>
                  <a:lnTo>
                    <a:pt x="818945" y="285083"/>
                  </a:lnTo>
                  <a:lnTo>
                    <a:pt x="808749" y="328568"/>
                  </a:lnTo>
                  <a:lnTo>
                    <a:pt x="798301" y="372137"/>
                  </a:lnTo>
                  <a:lnTo>
                    <a:pt x="787691" y="415349"/>
                  </a:lnTo>
                  <a:lnTo>
                    <a:pt x="776781" y="458692"/>
                  </a:lnTo>
                  <a:lnTo>
                    <a:pt x="765929" y="502060"/>
                  </a:lnTo>
                  <a:lnTo>
                    <a:pt x="754670" y="546671"/>
                  </a:lnTo>
                  <a:lnTo>
                    <a:pt x="742934" y="592327"/>
                  </a:lnTo>
                  <a:lnTo>
                    <a:pt x="732074" y="633571"/>
                  </a:lnTo>
                  <a:lnTo>
                    <a:pt x="709471" y="717899"/>
                  </a:lnTo>
                  <a:lnTo>
                    <a:pt x="703915" y="737687"/>
                  </a:lnTo>
                  <a:lnTo>
                    <a:pt x="698454" y="757427"/>
                  </a:lnTo>
                  <a:lnTo>
                    <a:pt x="687627" y="796766"/>
                  </a:lnTo>
                  <a:lnTo>
                    <a:pt x="702217" y="796766"/>
                  </a:lnTo>
                  <a:lnTo>
                    <a:pt x="704530" y="785766"/>
                  </a:lnTo>
                  <a:lnTo>
                    <a:pt x="709281" y="763984"/>
                  </a:lnTo>
                  <a:lnTo>
                    <a:pt x="718996" y="720312"/>
                  </a:lnTo>
                  <a:lnTo>
                    <a:pt x="739362" y="633374"/>
                  </a:lnTo>
                  <a:lnTo>
                    <a:pt x="749877" y="588244"/>
                  </a:lnTo>
                  <a:lnTo>
                    <a:pt x="760192" y="544897"/>
                  </a:lnTo>
                  <a:lnTo>
                    <a:pt x="770625" y="501689"/>
                  </a:lnTo>
                  <a:lnTo>
                    <a:pt x="780845" y="459708"/>
                  </a:lnTo>
                  <a:lnTo>
                    <a:pt x="791733" y="416357"/>
                  </a:lnTo>
                  <a:lnTo>
                    <a:pt x="802999" y="371982"/>
                  </a:lnTo>
                  <a:lnTo>
                    <a:pt x="813796" y="329942"/>
                  </a:lnTo>
                  <a:lnTo>
                    <a:pt x="825041" y="286734"/>
                  </a:lnTo>
                  <a:lnTo>
                    <a:pt x="848155" y="200501"/>
                  </a:lnTo>
                  <a:lnTo>
                    <a:pt x="854194" y="178831"/>
                  </a:lnTo>
                  <a:lnTo>
                    <a:pt x="860172" y="157257"/>
                  </a:lnTo>
                  <a:lnTo>
                    <a:pt x="866175" y="135778"/>
                  </a:lnTo>
                  <a:lnTo>
                    <a:pt x="872285" y="114395"/>
                  </a:lnTo>
                  <a:lnTo>
                    <a:pt x="873555" y="110966"/>
                  </a:lnTo>
                  <a:lnTo>
                    <a:pt x="871523" y="107156"/>
                  </a:lnTo>
                  <a:lnTo>
                    <a:pt x="868221" y="105632"/>
                  </a:lnTo>
                  <a:lnTo>
                    <a:pt x="867840" y="105505"/>
                  </a:lnTo>
                  <a:lnTo>
                    <a:pt x="867332" y="105251"/>
                  </a:lnTo>
                  <a:lnTo>
                    <a:pt x="819325" y="91335"/>
                  </a:lnTo>
                  <a:lnTo>
                    <a:pt x="771160" y="77985"/>
                  </a:lnTo>
                  <a:lnTo>
                    <a:pt x="722829" y="65282"/>
                  </a:lnTo>
                  <a:lnTo>
                    <a:pt x="674329" y="53305"/>
                  </a:lnTo>
                  <a:lnTo>
                    <a:pt x="625651" y="42132"/>
                  </a:lnTo>
                  <a:lnTo>
                    <a:pt x="576760" y="31687"/>
                  </a:lnTo>
                  <a:lnTo>
                    <a:pt x="527619" y="22401"/>
                  </a:lnTo>
                  <a:lnTo>
                    <a:pt x="508041" y="192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96276" y="994028"/>
              <a:ext cx="1530179" cy="1286218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7184517" y="3327527"/>
              <a:ext cx="31750" cy="85090"/>
            </a:xfrm>
            <a:custGeom>
              <a:avLst/>
              <a:gdLst/>
              <a:ahLst/>
              <a:cxnLst/>
              <a:rect l="l" t="t" r="r" b="b"/>
              <a:pathLst>
                <a:path w="31750" h="85089">
                  <a:moveTo>
                    <a:pt x="27939" y="0"/>
                  </a:moveTo>
                  <a:lnTo>
                    <a:pt x="0" y="35814"/>
                  </a:lnTo>
                  <a:lnTo>
                    <a:pt x="7244" y="48742"/>
                  </a:lnTo>
                  <a:lnTo>
                    <a:pt x="14906" y="61229"/>
                  </a:lnTo>
                  <a:lnTo>
                    <a:pt x="23020" y="73265"/>
                  </a:lnTo>
                  <a:lnTo>
                    <a:pt x="31623" y="84836"/>
                  </a:lnTo>
                  <a:lnTo>
                    <a:pt x="29833" y="63793"/>
                  </a:lnTo>
                  <a:lnTo>
                    <a:pt x="28638" y="42608"/>
                  </a:lnTo>
                  <a:lnTo>
                    <a:pt x="28015" y="21328"/>
                  </a:lnTo>
                  <a:lnTo>
                    <a:pt x="27939" y="0"/>
                  </a:lnTo>
                  <a:close/>
                </a:path>
              </a:pathLst>
            </a:custGeom>
            <a:solidFill>
              <a:srgbClr val="ABB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216267" y="2537587"/>
              <a:ext cx="765175" cy="1055370"/>
            </a:xfrm>
            <a:custGeom>
              <a:avLst/>
              <a:gdLst/>
              <a:ahLst/>
              <a:cxnLst/>
              <a:rect l="l" t="t" r="r" b="b"/>
              <a:pathLst>
                <a:path w="765175" h="1055370">
                  <a:moveTo>
                    <a:pt x="0" y="874776"/>
                  </a:moveTo>
                  <a:lnTo>
                    <a:pt x="25223" y="902906"/>
                  </a:lnTo>
                  <a:lnTo>
                    <a:pt x="53006" y="926560"/>
                  </a:lnTo>
                  <a:lnTo>
                    <a:pt x="82956" y="945499"/>
                  </a:lnTo>
                  <a:lnTo>
                    <a:pt x="114680" y="959485"/>
                  </a:lnTo>
                  <a:lnTo>
                    <a:pt x="190118" y="1055243"/>
                  </a:lnTo>
                  <a:lnTo>
                    <a:pt x="228139" y="1023087"/>
                  </a:lnTo>
                  <a:lnTo>
                    <a:pt x="264923" y="988865"/>
                  </a:lnTo>
                  <a:lnTo>
                    <a:pt x="300450" y="952674"/>
                  </a:lnTo>
                  <a:lnTo>
                    <a:pt x="334703" y="914612"/>
                  </a:lnTo>
                  <a:lnTo>
                    <a:pt x="363671" y="879601"/>
                  </a:lnTo>
                  <a:lnTo>
                    <a:pt x="63373" y="879601"/>
                  </a:lnTo>
                  <a:lnTo>
                    <a:pt x="37558" y="878847"/>
                  </a:lnTo>
                  <a:lnTo>
                    <a:pt x="17541" y="877188"/>
                  </a:lnTo>
                  <a:lnTo>
                    <a:pt x="4597" y="875530"/>
                  </a:lnTo>
                  <a:lnTo>
                    <a:pt x="0" y="874776"/>
                  </a:lnTo>
                  <a:close/>
                </a:path>
                <a:path w="765175" h="1055370">
                  <a:moveTo>
                    <a:pt x="689609" y="0"/>
                  </a:moveTo>
                  <a:lnTo>
                    <a:pt x="692568" y="40429"/>
                  </a:lnTo>
                  <a:lnTo>
                    <a:pt x="691467" y="139033"/>
                  </a:lnTo>
                  <a:lnTo>
                    <a:pt x="671339" y="261782"/>
                  </a:lnTo>
                  <a:lnTo>
                    <a:pt x="617219" y="374650"/>
                  </a:lnTo>
                  <a:lnTo>
                    <a:pt x="295275" y="782955"/>
                  </a:lnTo>
                  <a:lnTo>
                    <a:pt x="252686" y="824412"/>
                  </a:lnTo>
                  <a:lnTo>
                    <a:pt x="204684" y="852307"/>
                  </a:lnTo>
                  <a:lnTo>
                    <a:pt x="154786" y="869137"/>
                  </a:lnTo>
                  <a:lnTo>
                    <a:pt x="106510" y="877402"/>
                  </a:lnTo>
                  <a:lnTo>
                    <a:pt x="63373" y="879601"/>
                  </a:lnTo>
                  <a:lnTo>
                    <a:pt x="363671" y="879601"/>
                  </a:lnTo>
                  <a:lnTo>
                    <a:pt x="689609" y="466344"/>
                  </a:lnTo>
                  <a:lnTo>
                    <a:pt x="714737" y="429393"/>
                  </a:lnTo>
                  <a:lnTo>
                    <a:pt x="734838" y="389195"/>
                  </a:lnTo>
                  <a:lnTo>
                    <a:pt x="749915" y="346468"/>
                  </a:lnTo>
                  <a:lnTo>
                    <a:pt x="759965" y="301934"/>
                  </a:lnTo>
                  <a:lnTo>
                    <a:pt x="764991" y="256310"/>
                  </a:lnTo>
                  <a:lnTo>
                    <a:pt x="764991" y="210317"/>
                  </a:lnTo>
                  <a:lnTo>
                    <a:pt x="759965" y="164674"/>
                  </a:lnTo>
                  <a:lnTo>
                    <a:pt x="749915" y="120101"/>
                  </a:lnTo>
                  <a:lnTo>
                    <a:pt x="734838" y="77318"/>
                  </a:lnTo>
                  <a:lnTo>
                    <a:pt x="714737" y="37044"/>
                  </a:lnTo>
                  <a:lnTo>
                    <a:pt x="689609" y="0"/>
                  </a:lnTo>
                  <a:close/>
                </a:path>
              </a:pathLst>
            </a:custGeom>
            <a:solidFill>
              <a:srgbClr val="D0DA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143749" y="2440940"/>
              <a:ext cx="802005" cy="1023619"/>
            </a:xfrm>
            <a:custGeom>
              <a:avLst/>
              <a:gdLst/>
              <a:ahLst/>
              <a:cxnLst/>
              <a:rect l="l" t="t" r="r" b="b"/>
              <a:pathLst>
                <a:path w="802004" h="1023620">
                  <a:moveTo>
                    <a:pt x="372811" y="917194"/>
                  </a:moveTo>
                  <a:lnTo>
                    <a:pt x="44450" y="917194"/>
                  </a:lnTo>
                  <a:lnTo>
                    <a:pt x="50109" y="931918"/>
                  </a:lnTo>
                  <a:lnTo>
                    <a:pt x="72898" y="971423"/>
                  </a:lnTo>
                  <a:lnTo>
                    <a:pt x="121681" y="1010602"/>
                  </a:lnTo>
                  <a:lnTo>
                    <a:pt x="181228" y="1023493"/>
                  </a:lnTo>
                  <a:lnTo>
                    <a:pt x="190347" y="1023231"/>
                  </a:lnTo>
                  <a:lnTo>
                    <a:pt x="261369" y="1004778"/>
                  </a:lnTo>
                  <a:lnTo>
                    <a:pt x="304514" y="980265"/>
                  </a:lnTo>
                  <a:lnTo>
                    <a:pt x="346563" y="946060"/>
                  </a:lnTo>
                  <a:lnTo>
                    <a:pt x="372811" y="917194"/>
                  </a:lnTo>
                  <a:close/>
                </a:path>
                <a:path w="802004" h="1023620">
                  <a:moveTo>
                    <a:pt x="577976" y="0"/>
                  </a:moveTo>
                  <a:lnTo>
                    <a:pt x="528407" y="6044"/>
                  </a:lnTo>
                  <a:lnTo>
                    <a:pt x="480313" y="24161"/>
                  </a:lnTo>
                  <a:lnTo>
                    <a:pt x="435173" y="54328"/>
                  </a:lnTo>
                  <a:lnTo>
                    <a:pt x="394461" y="96520"/>
                  </a:lnTo>
                  <a:lnTo>
                    <a:pt x="72898" y="504952"/>
                  </a:lnTo>
                  <a:lnTo>
                    <a:pt x="0" y="789305"/>
                  </a:lnTo>
                  <a:lnTo>
                    <a:pt x="5893" y="824454"/>
                  </a:lnTo>
                  <a:lnTo>
                    <a:pt x="14763" y="858472"/>
                  </a:lnTo>
                  <a:lnTo>
                    <a:pt x="26539" y="891085"/>
                  </a:lnTo>
                  <a:lnTo>
                    <a:pt x="41148" y="922020"/>
                  </a:lnTo>
                  <a:lnTo>
                    <a:pt x="44450" y="917194"/>
                  </a:lnTo>
                  <a:lnTo>
                    <a:pt x="372811" y="917194"/>
                  </a:lnTo>
                  <a:lnTo>
                    <a:pt x="386206" y="902462"/>
                  </a:lnTo>
                  <a:lnTo>
                    <a:pt x="388206" y="899922"/>
                  </a:lnTo>
                  <a:lnTo>
                    <a:pt x="256667" y="899922"/>
                  </a:lnTo>
                  <a:lnTo>
                    <a:pt x="232255" y="896967"/>
                  </a:lnTo>
                  <a:lnTo>
                    <a:pt x="186479" y="873293"/>
                  </a:lnTo>
                  <a:lnTo>
                    <a:pt x="142600" y="810533"/>
                  </a:lnTo>
                  <a:lnTo>
                    <a:pt x="130652" y="762870"/>
                  </a:lnTo>
                  <a:lnTo>
                    <a:pt x="130652" y="713306"/>
                  </a:lnTo>
                  <a:lnTo>
                    <a:pt x="142600" y="665582"/>
                  </a:lnTo>
                  <a:lnTo>
                    <a:pt x="166497" y="623443"/>
                  </a:lnTo>
                  <a:lnTo>
                    <a:pt x="487806" y="215392"/>
                  </a:lnTo>
                  <a:lnTo>
                    <a:pt x="529891" y="179895"/>
                  </a:lnTo>
                  <a:lnTo>
                    <a:pt x="577976" y="168021"/>
                  </a:lnTo>
                  <a:lnTo>
                    <a:pt x="795166" y="168021"/>
                  </a:lnTo>
                  <a:lnTo>
                    <a:pt x="782024" y="129912"/>
                  </a:lnTo>
                  <a:lnTo>
                    <a:pt x="761746" y="96520"/>
                  </a:lnTo>
                  <a:lnTo>
                    <a:pt x="720941" y="54328"/>
                  </a:lnTo>
                  <a:lnTo>
                    <a:pt x="675719" y="24161"/>
                  </a:lnTo>
                  <a:lnTo>
                    <a:pt x="627568" y="6044"/>
                  </a:lnTo>
                  <a:lnTo>
                    <a:pt x="577976" y="0"/>
                  </a:lnTo>
                  <a:close/>
                </a:path>
                <a:path w="802004" h="1023620">
                  <a:moveTo>
                    <a:pt x="795166" y="168021"/>
                  </a:moveTo>
                  <a:lnTo>
                    <a:pt x="577976" y="168021"/>
                  </a:lnTo>
                  <a:lnTo>
                    <a:pt x="602353" y="170993"/>
                  </a:lnTo>
                  <a:lnTo>
                    <a:pt x="626014" y="179895"/>
                  </a:lnTo>
                  <a:lnTo>
                    <a:pt x="648200" y="194702"/>
                  </a:lnTo>
                  <a:lnTo>
                    <a:pt x="668147" y="215392"/>
                  </a:lnTo>
                  <a:lnTo>
                    <a:pt x="691982" y="257398"/>
                  </a:lnTo>
                  <a:lnTo>
                    <a:pt x="703900" y="305135"/>
                  </a:lnTo>
                  <a:lnTo>
                    <a:pt x="703900" y="354792"/>
                  </a:lnTo>
                  <a:lnTo>
                    <a:pt x="691982" y="402559"/>
                  </a:lnTo>
                  <a:lnTo>
                    <a:pt x="668147" y="444627"/>
                  </a:lnTo>
                  <a:lnTo>
                    <a:pt x="506856" y="649351"/>
                  </a:lnTo>
                  <a:lnTo>
                    <a:pt x="473328" y="659892"/>
                  </a:lnTo>
                  <a:lnTo>
                    <a:pt x="355600" y="841502"/>
                  </a:lnTo>
                  <a:lnTo>
                    <a:pt x="326890" y="873293"/>
                  </a:lnTo>
                  <a:lnTo>
                    <a:pt x="281027" y="896967"/>
                  </a:lnTo>
                  <a:lnTo>
                    <a:pt x="256667" y="899922"/>
                  </a:lnTo>
                  <a:lnTo>
                    <a:pt x="388206" y="899922"/>
                  </a:lnTo>
                  <a:lnTo>
                    <a:pt x="707390" y="494411"/>
                  </a:lnTo>
                  <a:lnTo>
                    <a:pt x="738362" y="449880"/>
                  </a:lnTo>
                  <a:lnTo>
                    <a:pt x="763448" y="402805"/>
                  </a:lnTo>
                  <a:lnTo>
                    <a:pt x="782498" y="354311"/>
                  </a:lnTo>
                  <a:lnTo>
                    <a:pt x="795365" y="305522"/>
                  </a:lnTo>
                  <a:lnTo>
                    <a:pt x="801899" y="257562"/>
                  </a:lnTo>
                  <a:lnTo>
                    <a:pt x="801953" y="211558"/>
                  </a:lnTo>
                  <a:lnTo>
                    <a:pt x="795377" y="168633"/>
                  </a:lnTo>
                  <a:lnTo>
                    <a:pt x="795166" y="168021"/>
                  </a:lnTo>
                  <a:close/>
                </a:path>
              </a:pathLst>
            </a:custGeom>
            <a:solidFill>
              <a:srgbClr val="ABBB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70470" y="2946400"/>
              <a:ext cx="79882" cy="24625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6896099" y="3587877"/>
              <a:ext cx="538480" cy="330200"/>
            </a:xfrm>
            <a:custGeom>
              <a:avLst/>
              <a:gdLst/>
              <a:ahLst/>
              <a:cxnLst/>
              <a:rect l="l" t="t" r="r" b="b"/>
              <a:pathLst>
                <a:path w="538479" h="330200">
                  <a:moveTo>
                    <a:pt x="0" y="233426"/>
                  </a:moveTo>
                  <a:lnTo>
                    <a:pt x="40713" y="275696"/>
                  </a:lnTo>
                  <a:lnTo>
                    <a:pt x="85867" y="305900"/>
                  </a:lnTo>
                  <a:lnTo>
                    <a:pt x="133998" y="324028"/>
                  </a:lnTo>
                  <a:lnTo>
                    <a:pt x="183642" y="330073"/>
                  </a:lnTo>
                  <a:lnTo>
                    <a:pt x="233304" y="324028"/>
                  </a:lnTo>
                  <a:lnTo>
                    <a:pt x="281479" y="305900"/>
                  </a:lnTo>
                  <a:lnTo>
                    <a:pt x="326677" y="275696"/>
                  </a:lnTo>
                  <a:lnTo>
                    <a:pt x="362638" y="238379"/>
                  </a:lnTo>
                  <a:lnTo>
                    <a:pt x="63246" y="238379"/>
                  </a:lnTo>
                  <a:lnTo>
                    <a:pt x="37558" y="237605"/>
                  </a:lnTo>
                  <a:lnTo>
                    <a:pt x="17573" y="235902"/>
                  </a:lnTo>
                  <a:lnTo>
                    <a:pt x="4613" y="234199"/>
                  </a:lnTo>
                  <a:lnTo>
                    <a:pt x="0" y="233426"/>
                  </a:lnTo>
                  <a:close/>
                </a:path>
                <a:path w="538479" h="330200">
                  <a:moveTo>
                    <a:pt x="406526" y="0"/>
                  </a:moveTo>
                  <a:lnTo>
                    <a:pt x="295021" y="141605"/>
                  </a:lnTo>
                  <a:lnTo>
                    <a:pt x="252494" y="183124"/>
                  </a:lnTo>
                  <a:lnTo>
                    <a:pt x="204529" y="211056"/>
                  </a:lnTo>
                  <a:lnTo>
                    <a:pt x="154651" y="227906"/>
                  </a:lnTo>
                  <a:lnTo>
                    <a:pt x="106382" y="236178"/>
                  </a:lnTo>
                  <a:lnTo>
                    <a:pt x="63246" y="238379"/>
                  </a:lnTo>
                  <a:lnTo>
                    <a:pt x="362638" y="238379"/>
                  </a:lnTo>
                  <a:lnTo>
                    <a:pt x="367410" y="233426"/>
                  </a:lnTo>
                  <a:lnTo>
                    <a:pt x="538479" y="16002"/>
                  </a:lnTo>
                  <a:lnTo>
                    <a:pt x="406526" y="0"/>
                  </a:lnTo>
                  <a:close/>
                </a:path>
              </a:pathLst>
            </a:custGeom>
            <a:solidFill>
              <a:srgbClr val="D6DF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302499" y="3397250"/>
              <a:ext cx="293370" cy="209550"/>
            </a:xfrm>
            <a:custGeom>
              <a:avLst/>
              <a:gdLst/>
              <a:ahLst/>
              <a:cxnLst/>
              <a:rect l="l" t="t" r="r" b="b"/>
              <a:pathLst>
                <a:path w="293370" h="209550">
                  <a:moveTo>
                    <a:pt x="293243" y="0"/>
                  </a:moveTo>
                  <a:lnTo>
                    <a:pt x="241389" y="57028"/>
                  </a:lnTo>
                  <a:lnTo>
                    <a:pt x="196865" y="87296"/>
                  </a:lnTo>
                  <a:lnTo>
                    <a:pt x="148746" y="105919"/>
                  </a:lnTo>
                  <a:lnTo>
                    <a:pt x="98425" y="112268"/>
                  </a:lnTo>
                  <a:lnTo>
                    <a:pt x="89852" y="112097"/>
                  </a:lnTo>
                  <a:lnTo>
                    <a:pt x="81280" y="111569"/>
                  </a:lnTo>
                  <a:lnTo>
                    <a:pt x="72707" y="110660"/>
                  </a:lnTo>
                  <a:lnTo>
                    <a:pt x="64134" y="109347"/>
                  </a:lnTo>
                  <a:lnTo>
                    <a:pt x="0" y="191008"/>
                  </a:lnTo>
                  <a:lnTo>
                    <a:pt x="24179" y="199082"/>
                  </a:lnTo>
                  <a:lnTo>
                    <a:pt x="48656" y="204835"/>
                  </a:lnTo>
                  <a:lnTo>
                    <a:pt x="73348" y="208278"/>
                  </a:lnTo>
                  <a:lnTo>
                    <a:pt x="98171" y="209422"/>
                  </a:lnTo>
                  <a:lnTo>
                    <a:pt x="114728" y="208930"/>
                  </a:lnTo>
                  <a:lnTo>
                    <a:pt x="122977" y="208297"/>
                  </a:lnTo>
                  <a:lnTo>
                    <a:pt x="131191" y="207390"/>
                  </a:lnTo>
                  <a:lnTo>
                    <a:pt x="285623" y="11049"/>
                  </a:lnTo>
                  <a:lnTo>
                    <a:pt x="289559" y="5587"/>
                  </a:lnTo>
                  <a:lnTo>
                    <a:pt x="293243" y="0"/>
                  </a:lnTo>
                  <a:close/>
                </a:path>
              </a:pathLst>
            </a:custGeom>
            <a:solidFill>
              <a:srgbClr val="6F84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820431" y="2850006"/>
              <a:ext cx="805180" cy="1023619"/>
            </a:xfrm>
            <a:custGeom>
              <a:avLst/>
              <a:gdLst/>
              <a:ahLst/>
              <a:cxnLst/>
              <a:rect l="l" t="t" r="r" b="b"/>
              <a:pathLst>
                <a:path w="805179" h="1023620">
                  <a:moveTo>
                    <a:pt x="580238" y="0"/>
                  </a:moveTo>
                  <a:lnTo>
                    <a:pt x="530689" y="6024"/>
                  </a:lnTo>
                  <a:lnTo>
                    <a:pt x="482639" y="24098"/>
                  </a:lnTo>
                  <a:lnTo>
                    <a:pt x="437542" y="54221"/>
                  </a:lnTo>
                  <a:lnTo>
                    <a:pt x="396850" y="96393"/>
                  </a:lnTo>
                  <a:lnTo>
                    <a:pt x="75286" y="504825"/>
                  </a:lnTo>
                  <a:lnTo>
                    <a:pt x="50191" y="541806"/>
                  </a:lnTo>
                  <a:lnTo>
                    <a:pt x="30114" y="582028"/>
                  </a:lnTo>
                  <a:lnTo>
                    <a:pt x="15057" y="624770"/>
                  </a:lnTo>
                  <a:lnTo>
                    <a:pt x="5019" y="669310"/>
                  </a:lnTo>
                  <a:lnTo>
                    <a:pt x="0" y="714929"/>
                  </a:lnTo>
                  <a:lnTo>
                    <a:pt x="0" y="760905"/>
                  </a:lnTo>
                  <a:lnTo>
                    <a:pt x="5019" y="806517"/>
                  </a:lnTo>
                  <a:lnTo>
                    <a:pt x="15057" y="851045"/>
                  </a:lnTo>
                  <a:lnTo>
                    <a:pt x="30114" y="893767"/>
                  </a:lnTo>
                  <a:lnTo>
                    <a:pt x="50191" y="933964"/>
                  </a:lnTo>
                  <a:lnTo>
                    <a:pt x="75286" y="970915"/>
                  </a:lnTo>
                  <a:lnTo>
                    <a:pt x="124118" y="1010427"/>
                  </a:lnTo>
                  <a:lnTo>
                    <a:pt x="183617" y="1023366"/>
                  </a:lnTo>
                  <a:lnTo>
                    <a:pt x="192807" y="1023123"/>
                  </a:lnTo>
                  <a:lnTo>
                    <a:pt x="263738" y="1004704"/>
                  </a:lnTo>
                  <a:lnTo>
                    <a:pt x="306839" y="980154"/>
                  </a:lnTo>
                  <a:lnTo>
                    <a:pt x="348844" y="945935"/>
                  </a:lnTo>
                  <a:lnTo>
                    <a:pt x="388468" y="902335"/>
                  </a:lnTo>
                  <a:lnTo>
                    <a:pt x="510769" y="747014"/>
                  </a:lnTo>
                  <a:lnTo>
                    <a:pt x="460731" y="722757"/>
                  </a:lnTo>
                  <a:lnTo>
                    <a:pt x="349225" y="852424"/>
                  </a:lnTo>
                  <a:lnTo>
                    <a:pt x="329298" y="873166"/>
                  </a:lnTo>
                  <a:lnTo>
                    <a:pt x="307157" y="887968"/>
                  </a:lnTo>
                  <a:lnTo>
                    <a:pt x="283539" y="896840"/>
                  </a:lnTo>
                  <a:lnTo>
                    <a:pt x="259182" y="899795"/>
                  </a:lnTo>
                  <a:lnTo>
                    <a:pt x="234804" y="896840"/>
                  </a:lnTo>
                  <a:lnTo>
                    <a:pt x="188906" y="873166"/>
                  </a:lnTo>
                  <a:lnTo>
                    <a:pt x="145050" y="810430"/>
                  </a:lnTo>
                  <a:lnTo>
                    <a:pt x="133132" y="762725"/>
                  </a:lnTo>
                  <a:lnTo>
                    <a:pt x="133132" y="713106"/>
                  </a:lnTo>
                  <a:lnTo>
                    <a:pt x="145050" y="665370"/>
                  </a:lnTo>
                  <a:lnTo>
                    <a:pt x="168885" y="623316"/>
                  </a:lnTo>
                  <a:lnTo>
                    <a:pt x="490449" y="215265"/>
                  </a:lnTo>
                  <a:lnTo>
                    <a:pt x="532931" y="178117"/>
                  </a:lnTo>
                  <a:lnTo>
                    <a:pt x="581889" y="165735"/>
                  </a:lnTo>
                  <a:lnTo>
                    <a:pt x="604767" y="168334"/>
                  </a:lnTo>
                  <a:lnTo>
                    <a:pt x="648237" y="189202"/>
                  </a:lnTo>
                  <a:lnTo>
                    <a:pt x="692626" y="247099"/>
                  </a:lnTo>
                  <a:lnTo>
                    <a:pt x="706440" y="292916"/>
                  </a:lnTo>
                  <a:lnTo>
                    <a:pt x="708890" y="341422"/>
                  </a:lnTo>
                  <a:lnTo>
                    <a:pt x="699813" y="389069"/>
                  </a:lnTo>
                  <a:lnTo>
                    <a:pt x="679044" y="432307"/>
                  </a:lnTo>
                  <a:lnTo>
                    <a:pt x="802615" y="275463"/>
                  </a:lnTo>
                  <a:lnTo>
                    <a:pt x="804923" y="224426"/>
                  </a:lnTo>
                  <a:lnTo>
                    <a:pt x="799361" y="176545"/>
                  </a:lnTo>
                  <a:lnTo>
                    <a:pt x="785774" y="133355"/>
                  </a:lnTo>
                  <a:lnTo>
                    <a:pt x="764007" y="96393"/>
                  </a:lnTo>
                  <a:lnTo>
                    <a:pt x="723203" y="54221"/>
                  </a:lnTo>
                  <a:lnTo>
                    <a:pt x="677981" y="24098"/>
                  </a:lnTo>
                  <a:lnTo>
                    <a:pt x="629830" y="6024"/>
                  </a:lnTo>
                  <a:lnTo>
                    <a:pt x="580238" y="0"/>
                  </a:lnTo>
                  <a:close/>
                </a:path>
              </a:pathLst>
            </a:custGeom>
            <a:solidFill>
              <a:srgbClr val="B7C5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70749" y="3497579"/>
              <a:ext cx="129413" cy="100203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6800888" y="2418206"/>
              <a:ext cx="1199515" cy="1524000"/>
            </a:xfrm>
            <a:custGeom>
              <a:avLst/>
              <a:gdLst/>
              <a:ahLst/>
              <a:cxnLst/>
              <a:rect l="l" t="t" r="r" b="b"/>
              <a:pathLst>
                <a:path w="1199515" h="1524000">
                  <a:moveTo>
                    <a:pt x="1064983" y="353999"/>
                  </a:moveTo>
                  <a:lnTo>
                    <a:pt x="1059827" y="307543"/>
                  </a:lnTo>
                  <a:lnTo>
                    <a:pt x="1045464" y="263626"/>
                  </a:lnTo>
                  <a:lnTo>
                    <a:pt x="1021930" y="224663"/>
                  </a:lnTo>
                  <a:lnTo>
                    <a:pt x="973607" y="183743"/>
                  </a:lnTo>
                  <a:lnTo>
                    <a:pt x="918425" y="170053"/>
                  </a:lnTo>
                  <a:lnTo>
                    <a:pt x="891298" y="173228"/>
                  </a:lnTo>
                  <a:lnTo>
                    <a:pt x="840016" y="198729"/>
                  </a:lnTo>
                  <a:lnTo>
                    <a:pt x="715606" y="349758"/>
                  </a:lnTo>
                  <a:lnTo>
                    <a:pt x="711644" y="363512"/>
                  </a:lnTo>
                  <a:lnTo>
                    <a:pt x="714171" y="376288"/>
                  </a:lnTo>
                  <a:lnTo>
                    <a:pt x="721321" y="385711"/>
                  </a:lnTo>
                  <a:lnTo>
                    <a:pt x="731227" y="389382"/>
                  </a:lnTo>
                  <a:lnTo>
                    <a:pt x="734910" y="389382"/>
                  </a:lnTo>
                  <a:lnTo>
                    <a:pt x="738847" y="387858"/>
                  </a:lnTo>
                  <a:lnTo>
                    <a:pt x="742530" y="384302"/>
                  </a:lnTo>
                  <a:lnTo>
                    <a:pt x="844257" y="255270"/>
                  </a:lnTo>
                  <a:lnTo>
                    <a:pt x="861275" y="237629"/>
                  </a:lnTo>
                  <a:lnTo>
                    <a:pt x="880135" y="225044"/>
                  </a:lnTo>
                  <a:lnTo>
                    <a:pt x="900226" y="217525"/>
                  </a:lnTo>
                  <a:lnTo>
                    <a:pt x="920965" y="215011"/>
                  </a:lnTo>
                  <a:lnTo>
                    <a:pt x="941565" y="217525"/>
                  </a:lnTo>
                  <a:lnTo>
                    <a:pt x="980503" y="237629"/>
                  </a:lnTo>
                  <a:lnTo>
                    <a:pt x="1021334" y="300774"/>
                  </a:lnTo>
                  <a:lnTo>
                    <a:pt x="1029258" y="352513"/>
                  </a:lnTo>
                  <a:lnTo>
                    <a:pt x="1021334" y="404279"/>
                  </a:lnTo>
                  <a:lnTo>
                    <a:pt x="997546" y="449834"/>
                  </a:lnTo>
                  <a:lnTo>
                    <a:pt x="857846" y="627126"/>
                  </a:lnTo>
                  <a:lnTo>
                    <a:pt x="837958" y="576986"/>
                  </a:lnTo>
                  <a:lnTo>
                    <a:pt x="813168" y="532968"/>
                  </a:lnTo>
                  <a:lnTo>
                    <a:pt x="784136" y="495249"/>
                  </a:lnTo>
                  <a:lnTo>
                    <a:pt x="751547" y="463994"/>
                  </a:lnTo>
                  <a:lnTo>
                    <a:pt x="716064" y="439394"/>
                  </a:lnTo>
                  <a:lnTo>
                    <a:pt x="678395" y="421601"/>
                  </a:lnTo>
                  <a:lnTo>
                    <a:pt x="639191" y="410806"/>
                  </a:lnTo>
                  <a:lnTo>
                    <a:pt x="599147" y="407162"/>
                  </a:lnTo>
                  <a:lnTo>
                    <a:pt x="557110" y="411187"/>
                  </a:lnTo>
                  <a:lnTo>
                    <a:pt x="515670" y="423405"/>
                  </a:lnTo>
                  <a:lnTo>
                    <a:pt x="475589" y="443979"/>
                  </a:lnTo>
                  <a:lnTo>
                    <a:pt x="437616" y="473138"/>
                  </a:lnTo>
                  <a:lnTo>
                    <a:pt x="402551" y="511048"/>
                  </a:lnTo>
                  <a:lnTo>
                    <a:pt x="80860" y="919353"/>
                  </a:lnTo>
                  <a:lnTo>
                    <a:pt x="53898" y="959015"/>
                  </a:lnTo>
                  <a:lnTo>
                    <a:pt x="32334" y="1002182"/>
                  </a:lnTo>
                  <a:lnTo>
                    <a:pt x="16167" y="1048080"/>
                  </a:lnTo>
                  <a:lnTo>
                    <a:pt x="5384" y="1095921"/>
                  </a:lnTo>
                  <a:lnTo>
                    <a:pt x="0" y="1144930"/>
                  </a:lnTo>
                  <a:lnTo>
                    <a:pt x="0" y="1194333"/>
                  </a:lnTo>
                  <a:lnTo>
                    <a:pt x="5384" y="1243342"/>
                  </a:lnTo>
                  <a:lnTo>
                    <a:pt x="16167" y="1291196"/>
                  </a:lnTo>
                  <a:lnTo>
                    <a:pt x="32334" y="1337106"/>
                  </a:lnTo>
                  <a:lnTo>
                    <a:pt x="53898" y="1380299"/>
                  </a:lnTo>
                  <a:lnTo>
                    <a:pt x="80860" y="1419987"/>
                  </a:lnTo>
                  <a:lnTo>
                    <a:pt x="115455" y="1457363"/>
                  </a:lnTo>
                  <a:lnTo>
                    <a:pt x="153314" y="1486420"/>
                  </a:lnTo>
                  <a:lnTo>
                    <a:pt x="193624" y="1507172"/>
                  </a:lnTo>
                  <a:lnTo>
                    <a:pt x="235572" y="1519618"/>
                  </a:lnTo>
                  <a:lnTo>
                    <a:pt x="278345" y="1523758"/>
                  </a:lnTo>
                  <a:lnTo>
                    <a:pt x="321030" y="1519618"/>
                  </a:lnTo>
                  <a:lnTo>
                    <a:pt x="362902" y="1507172"/>
                  </a:lnTo>
                  <a:lnTo>
                    <a:pt x="403136" y="1486420"/>
                  </a:lnTo>
                  <a:lnTo>
                    <a:pt x="440918" y="1457363"/>
                  </a:lnTo>
                  <a:lnTo>
                    <a:pt x="475449" y="1419987"/>
                  </a:lnTo>
                  <a:lnTo>
                    <a:pt x="646391" y="1203325"/>
                  </a:lnTo>
                  <a:lnTo>
                    <a:pt x="630770" y="1163701"/>
                  </a:lnTo>
                  <a:lnTo>
                    <a:pt x="448398" y="1385443"/>
                  </a:lnTo>
                  <a:lnTo>
                    <a:pt x="410845" y="1423530"/>
                  </a:lnTo>
                  <a:lnTo>
                    <a:pt x="369379" y="1450733"/>
                  </a:lnTo>
                  <a:lnTo>
                    <a:pt x="325323" y="1467040"/>
                  </a:lnTo>
                  <a:lnTo>
                    <a:pt x="279996" y="1472476"/>
                  </a:lnTo>
                  <a:lnTo>
                    <a:pt x="234048" y="1466900"/>
                  </a:lnTo>
                  <a:lnTo>
                    <a:pt x="189484" y="1450136"/>
                  </a:lnTo>
                  <a:lnTo>
                    <a:pt x="147675" y="1422196"/>
                  </a:lnTo>
                  <a:lnTo>
                    <a:pt x="109943" y="1383030"/>
                  </a:lnTo>
                  <a:lnTo>
                    <a:pt x="84772" y="1345450"/>
                  </a:lnTo>
                  <a:lnTo>
                    <a:pt x="65151" y="1304353"/>
                  </a:lnTo>
                  <a:lnTo>
                    <a:pt x="51066" y="1260614"/>
                  </a:lnTo>
                  <a:lnTo>
                    <a:pt x="42532" y="1215110"/>
                  </a:lnTo>
                  <a:lnTo>
                    <a:pt x="39547" y="1168704"/>
                  </a:lnTo>
                  <a:lnTo>
                    <a:pt x="42113" y="1122273"/>
                  </a:lnTo>
                  <a:lnTo>
                    <a:pt x="50241" y="1076655"/>
                  </a:lnTo>
                  <a:lnTo>
                    <a:pt x="63931" y="1032751"/>
                  </a:lnTo>
                  <a:lnTo>
                    <a:pt x="83197" y="991425"/>
                  </a:lnTo>
                  <a:lnTo>
                    <a:pt x="108038" y="953516"/>
                  </a:lnTo>
                  <a:lnTo>
                    <a:pt x="429475" y="545592"/>
                  </a:lnTo>
                  <a:lnTo>
                    <a:pt x="467842" y="505739"/>
                  </a:lnTo>
                  <a:lnTo>
                    <a:pt x="509739" y="477748"/>
                  </a:lnTo>
                  <a:lnTo>
                    <a:pt x="553910" y="461225"/>
                  </a:lnTo>
                  <a:lnTo>
                    <a:pt x="599147" y="455803"/>
                  </a:lnTo>
                  <a:lnTo>
                    <a:pt x="640816" y="460387"/>
                  </a:lnTo>
                  <a:lnTo>
                    <a:pt x="681228" y="473900"/>
                  </a:lnTo>
                  <a:lnTo>
                    <a:pt x="719340" y="496062"/>
                  </a:lnTo>
                  <a:lnTo>
                    <a:pt x="754113" y="526542"/>
                  </a:lnTo>
                  <a:lnTo>
                    <a:pt x="784529" y="565035"/>
                  </a:lnTo>
                  <a:lnTo>
                    <a:pt x="809536" y="611238"/>
                  </a:lnTo>
                  <a:lnTo>
                    <a:pt x="828128" y="664845"/>
                  </a:lnTo>
                  <a:lnTo>
                    <a:pt x="676109" y="858139"/>
                  </a:lnTo>
                  <a:lnTo>
                    <a:pt x="639927" y="888733"/>
                  </a:lnTo>
                  <a:lnTo>
                    <a:pt x="599655" y="898652"/>
                  </a:lnTo>
                  <a:lnTo>
                    <a:pt x="540219" y="876439"/>
                  </a:lnTo>
                  <a:lnTo>
                    <a:pt x="495134" y="803910"/>
                  </a:lnTo>
                  <a:lnTo>
                    <a:pt x="488911" y="800100"/>
                  </a:lnTo>
                  <a:lnTo>
                    <a:pt x="482561" y="800100"/>
                  </a:lnTo>
                  <a:lnTo>
                    <a:pt x="474218" y="802411"/>
                  </a:lnTo>
                  <a:lnTo>
                    <a:pt x="467321" y="808837"/>
                  </a:lnTo>
                  <a:lnTo>
                    <a:pt x="463270" y="818642"/>
                  </a:lnTo>
                  <a:lnTo>
                    <a:pt x="463511" y="831088"/>
                  </a:lnTo>
                  <a:lnTo>
                    <a:pt x="486892" y="880859"/>
                  </a:lnTo>
                  <a:lnTo>
                    <a:pt x="519303" y="917295"/>
                  </a:lnTo>
                  <a:lnTo>
                    <a:pt x="557898" y="939673"/>
                  </a:lnTo>
                  <a:lnTo>
                    <a:pt x="599782" y="947293"/>
                  </a:lnTo>
                  <a:lnTo>
                    <a:pt x="627367" y="944003"/>
                  </a:lnTo>
                  <a:lnTo>
                    <a:pt x="654342" y="933945"/>
                  </a:lnTo>
                  <a:lnTo>
                    <a:pt x="679907" y="916914"/>
                  </a:lnTo>
                  <a:lnTo>
                    <a:pt x="703287" y="892683"/>
                  </a:lnTo>
                  <a:lnTo>
                    <a:pt x="863180" y="689483"/>
                  </a:lnTo>
                  <a:lnTo>
                    <a:pt x="863688" y="689102"/>
                  </a:lnTo>
                  <a:lnTo>
                    <a:pt x="1024978" y="484759"/>
                  </a:lnTo>
                  <a:lnTo>
                    <a:pt x="1047572" y="445008"/>
                  </a:lnTo>
                  <a:lnTo>
                    <a:pt x="1060894" y="400621"/>
                  </a:lnTo>
                  <a:lnTo>
                    <a:pt x="1064983" y="353999"/>
                  </a:lnTo>
                  <a:close/>
                </a:path>
                <a:path w="1199515" h="1524000">
                  <a:moveTo>
                    <a:pt x="1198956" y="329018"/>
                  </a:moveTo>
                  <a:lnTo>
                    <a:pt x="1193596" y="280022"/>
                  </a:lnTo>
                  <a:lnTo>
                    <a:pt x="1182852" y="232206"/>
                  </a:lnTo>
                  <a:lnTo>
                    <a:pt x="1166723" y="186321"/>
                  </a:lnTo>
                  <a:lnTo>
                    <a:pt x="1145209" y="143167"/>
                  </a:lnTo>
                  <a:lnTo>
                    <a:pt x="1118323" y="103505"/>
                  </a:lnTo>
                  <a:lnTo>
                    <a:pt x="1083678" y="66217"/>
                  </a:lnTo>
                  <a:lnTo>
                    <a:pt x="1045806" y="37236"/>
                  </a:lnTo>
                  <a:lnTo>
                    <a:pt x="1005509" y="16548"/>
                  </a:lnTo>
                  <a:lnTo>
                    <a:pt x="963587" y="4140"/>
                  </a:lnTo>
                  <a:lnTo>
                    <a:pt x="920838" y="0"/>
                  </a:lnTo>
                  <a:lnTo>
                    <a:pt x="878192" y="4140"/>
                  </a:lnTo>
                  <a:lnTo>
                    <a:pt x="836320" y="16548"/>
                  </a:lnTo>
                  <a:lnTo>
                    <a:pt x="796048" y="37236"/>
                  </a:lnTo>
                  <a:lnTo>
                    <a:pt x="758190" y="66217"/>
                  </a:lnTo>
                  <a:lnTo>
                    <a:pt x="723607" y="103505"/>
                  </a:lnTo>
                  <a:lnTo>
                    <a:pt x="552284" y="320294"/>
                  </a:lnTo>
                  <a:lnTo>
                    <a:pt x="544753" y="338162"/>
                  </a:lnTo>
                  <a:lnTo>
                    <a:pt x="545884" y="348246"/>
                  </a:lnTo>
                  <a:lnTo>
                    <a:pt x="550379" y="357251"/>
                  </a:lnTo>
                  <a:lnTo>
                    <a:pt x="554316" y="361950"/>
                  </a:lnTo>
                  <a:lnTo>
                    <a:pt x="559142" y="364490"/>
                  </a:lnTo>
                  <a:lnTo>
                    <a:pt x="569810" y="364490"/>
                  </a:lnTo>
                  <a:lnTo>
                    <a:pt x="575652" y="361061"/>
                  </a:lnTo>
                  <a:lnTo>
                    <a:pt x="579462" y="354457"/>
                  </a:lnTo>
                  <a:lnTo>
                    <a:pt x="750404" y="137668"/>
                  </a:lnTo>
                  <a:lnTo>
                    <a:pt x="788454" y="97434"/>
                  </a:lnTo>
                  <a:lnTo>
                    <a:pt x="830770" y="68694"/>
                  </a:lnTo>
                  <a:lnTo>
                    <a:pt x="875931" y="51473"/>
                  </a:lnTo>
                  <a:lnTo>
                    <a:pt x="922489" y="45720"/>
                  </a:lnTo>
                  <a:lnTo>
                    <a:pt x="968451" y="51308"/>
                  </a:lnTo>
                  <a:lnTo>
                    <a:pt x="1013053" y="68059"/>
                  </a:lnTo>
                  <a:lnTo>
                    <a:pt x="1054912" y="96037"/>
                  </a:lnTo>
                  <a:lnTo>
                    <a:pt x="1092669" y="135255"/>
                  </a:lnTo>
                  <a:lnTo>
                    <a:pt x="1118247" y="173367"/>
                  </a:lnTo>
                  <a:lnTo>
                    <a:pt x="1138085" y="215074"/>
                  </a:lnTo>
                  <a:lnTo>
                    <a:pt x="1152182" y="259486"/>
                  </a:lnTo>
                  <a:lnTo>
                    <a:pt x="1160551" y="305676"/>
                  </a:lnTo>
                  <a:lnTo>
                    <a:pt x="1163193" y="352729"/>
                  </a:lnTo>
                  <a:lnTo>
                    <a:pt x="1160119" y="399757"/>
                  </a:lnTo>
                  <a:lnTo>
                    <a:pt x="1151331" y="445846"/>
                  </a:lnTo>
                  <a:lnTo>
                    <a:pt x="1136840" y="490080"/>
                  </a:lnTo>
                  <a:lnTo>
                    <a:pt x="1116647" y="531545"/>
                  </a:lnTo>
                  <a:lnTo>
                    <a:pt x="1090764" y="569341"/>
                  </a:lnTo>
                  <a:lnTo>
                    <a:pt x="769200" y="977519"/>
                  </a:lnTo>
                  <a:lnTo>
                    <a:pt x="732269" y="1015923"/>
                  </a:lnTo>
                  <a:lnTo>
                    <a:pt x="690727" y="1043940"/>
                  </a:lnTo>
                  <a:lnTo>
                    <a:pt x="645871" y="1061110"/>
                  </a:lnTo>
                  <a:lnTo>
                    <a:pt x="599020" y="1066927"/>
                  </a:lnTo>
                  <a:lnTo>
                    <a:pt x="585177" y="1066431"/>
                  </a:lnTo>
                  <a:lnTo>
                    <a:pt x="543648" y="1058799"/>
                  </a:lnTo>
                  <a:lnTo>
                    <a:pt x="504444" y="1042428"/>
                  </a:lnTo>
                  <a:lnTo>
                    <a:pt x="468541" y="1018197"/>
                  </a:lnTo>
                  <a:lnTo>
                    <a:pt x="436562" y="986878"/>
                  </a:lnTo>
                  <a:lnTo>
                    <a:pt x="409155" y="949210"/>
                  </a:lnTo>
                  <a:lnTo>
                    <a:pt x="386930" y="905967"/>
                  </a:lnTo>
                  <a:lnTo>
                    <a:pt x="370547" y="857885"/>
                  </a:lnTo>
                  <a:lnTo>
                    <a:pt x="522947" y="664972"/>
                  </a:lnTo>
                  <a:lnTo>
                    <a:pt x="559028" y="634212"/>
                  </a:lnTo>
                  <a:lnTo>
                    <a:pt x="599401" y="624205"/>
                  </a:lnTo>
                  <a:lnTo>
                    <a:pt x="658926" y="646518"/>
                  </a:lnTo>
                  <a:lnTo>
                    <a:pt x="700366" y="710438"/>
                  </a:lnTo>
                  <a:lnTo>
                    <a:pt x="702945" y="717867"/>
                  </a:lnTo>
                  <a:lnTo>
                    <a:pt x="707174" y="723557"/>
                  </a:lnTo>
                  <a:lnTo>
                    <a:pt x="738251" y="702183"/>
                  </a:lnTo>
                  <a:lnTo>
                    <a:pt x="735926" y="692150"/>
                  </a:lnTo>
                  <a:lnTo>
                    <a:pt x="712444" y="642391"/>
                  </a:lnTo>
                  <a:lnTo>
                    <a:pt x="679958" y="605955"/>
                  </a:lnTo>
                  <a:lnTo>
                    <a:pt x="641350" y="583565"/>
                  </a:lnTo>
                  <a:lnTo>
                    <a:pt x="599528" y="575945"/>
                  </a:lnTo>
                  <a:lnTo>
                    <a:pt x="571868" y="579272"/>
                  </a:lnTo>
                  <a:lnTo>
                    <a:pt x="519315" y="606336"/>
                  </a:lnTo>
                  <a:lnTo>
                    <a:pt x="174205" y="1038352"/>
                  </a:lnTo>
                  <a:lnTo>
                    <a:pt x="149136" y="1078039"/>
                  </a:lnTo>
                  <a:lnTo>
                    <a:pt x="133883" y="1123175"/>
                  </a:lnTo>
                  <a:lnTo>
                    <a:pt x="128485" y="1171130"/>
                  </a:lnTo>
                  <a:lnTo>
                    <a:pt x="132943" y="1219263"/>
                  </a:lnTo>
                  <a:lnTo>
                    <a:pt x="147281" y="1264907"/>
                  </a:lnTo>
                  <a:lnTo>
                    <a:pt x="171538" y="1305433"/>
                  </a:lnTo>
                  <a:lnTo>
                    <a:pt x="220129" y="1346301"/>
                  </a:lnTo>
                  <a:lnTo>
                    <a:pt x="275297" y="1359916"/>
                  </a:lnTo>
                  <a:lnTo>
                    <a:pt x="304355" y="1356283"/>
                  </a:lnTo>
                  <a:lnTo>
                    <a:pt x="358622" y="1327238"/>
                  </a:lnTo>
                  <a:lnTo>
                    <a:pt x="483323" y="1173226"/>
                  </a:lnTo>
                  <a:lnTo>
                    <a:pt x="481672" y="1131443"/>
                  </a:lnTo>
                  <a:lnTo>
                    <a:pt x="456145" y="1138682"/>
                  </a:lnTo>
                  <a:lnTo>
                    <a:pt x="354799" y="1267333"/>
                  </a:lnTo>
                  <a:lnTo>
                    <a:pt x="337845" y="1284935"/>
                  </a:lnTo>
                  <a:lnTo>
                    <a:pt x="319024" y="1297520"/>
                  </a:lnTo>
                  <a:lnTo>
                    <a:pt x="298945" y="1305077"/>
                  </a:lnTo>
                  <a:lnTo>
                    <a:pt x="278218" y="1307592"/>
                  </a:lnTo>
                  <a:lnTo>
                    <a:pt x="257517" y="1305052"/>
                  </a:lnTo>
                  <a:lnTo>
                    <a:pt x="218490" y="1284719"/>
                  </a:lnTo>
                  <a:lnTo>
                    <a:pt x="177647" y="1221473"/>
                  </a:lnTo>
                  <a:lnTo>
                    <a:pt x="169697" y="1169746"/>
                  </a:lnTo>
                  <a:lnTo>
                    <a:pt x="177647" y="1118006"/>
                  </a:lnTo>
                  <a:lnTo>
                    <a:pt x="201510" y="1072527"/>
                  </a:lnTo>
                  <a:lnTo>
                    <a:pt x="340829" y="895985"/>
                  </a:lnTo>
                  <a:lnTo>
                    <a:pt x="361861" y="948143"/>
                  </a:lnTo>
                  <a:lnTo>
                    <a:pt x="388975" y="994625"/>
                  </a:lnTo>
                  <a:lnTo>
                    <a:pt x="421449" y="1034656"/>
                  </a:lnTo>
                  <a:lnTo>
                    <a:pt x="458622" y="1067485"/>
                  </a:lnTo>
                  <a:lnTo>
                    <a:pt x="499795" y="1092339"/>
                  </a:lnTo>
                  <a:lnTo>
                    <a:pt x="544283" y="1108456"/>
                  </a:lnTo>
                  <a:lnTo>
                    <a:pt x="585635" y="1115136"/>
                  </a:lnTo>
                  <a:lnTo>
                    <a:pt x="599401" y="1115568"/>
                  </a:lnTo>
                  <a:lnTo>
                    <a:pt x="642899" y="1111224"/>
                  </a:lnTo>
                  <a:lnTo>
                    <a:pt x="685126" y="1098384"/>
                  </a:lnTo>
                  <a:lnTo>
                    <a:pt x="725309" y="1077366"/>
                  </a:lnTo>
                  <a:lnTo>
                    <a:pt x="762685" y="1048486"/>
                  </a:lnTo>
                  <a:lnTo>
                    <a:pt x="796505" y="1012063"/>
                  </a:lnTo>
                  <a:lnTo>
                    <a:pt x="1117942" y="603885"/>
                  </a:lnTo>
                  <a:lnTo>
                    <a:pt x="1144917" y="564235"/>
                  </a:lnTo>
                  <a:lnTo>
                    <a:pt x="1166507" y="521081"/>
                  </a:lnTo>
                  <a:lnTo>
                    <a:pt x="1182712" y="475195"/>
                  </a:lnTo>
                  <a:lnTo>
                    <a:pt x="1193507" y="427380"/>
                  </a:lnTo>
                  <a:lnTo>
                    <a:pt x="1198930" y="378383"/>
                  </a:lnTo>
                  <a:lnTo>
                    <a:pt x="1198956" y="329018"/>
                  </a:lnTo>
                  <a:close/>
                </a:path>
              </a:pathLst>
            </a:custGeom>
            <a:solidFill>
              <a:srgbClr val="647D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61340" y="354329"/>
              <a:ext cx="2032000" cy="1229360"/>
            </a:xfrm>
            <a:prstGeom prst="rect">
              <a:avLst/>
            </a:prstGeom>
          </p:spPr>
        </p:pic>
      </p:grp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902335" y="512381"/>
            <a:ext cx="133096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0" dirty="0">
                <a:latin typeface="Arial MT"/>
                <a:cs typeface="Arial MT"/>
              </a:rPr>
              <a:t>Inicio</a:t>
            </a:r>
            <a:endParaRPr sz="4400">
              <a:latin typeface="Arial MT"/>
              <a:cs typeface="Arial M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02335" y="1193800"/>
            <a:ext cx="5258435" cy="1519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 MT"/>
                <a:cs typeface="Arial MT"/>
              </a:rPr>
              <a:t>Para</a:t>
            </a:r>
            <a:r>
              <a:rPr sz="1400" spc="22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escribir</a:t>
            </a:r>
            <a:r>
              <a:rPr sz="1400" spc="22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oraciones</a:t>
            </a:r>
            <a:r>
              <a:rPr sz="1400" spc="229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simples</a:t>
            </a:r>
            <a:r>
              <a:rPr sz="1400" spc="21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en</a:t>
            </a:r>
            <a:r>
              <a:rPr sz="1400" spc="22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inglés</a:t>
            </a:r>
            <a:r>
              <a:rPr sz="1400" spc="2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y</a:t>
            </a:r>
            <a:r>
              <a:rPr sz="1400" spc="19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puedas</a:t>
            </a:r>
            <a:r>
              <a:rPr sz="1400" spc="21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comunicarte </a:t>
            </a:r>
            <a:r>
              <a:rPr sz="1400" spc="-37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de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manera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escrita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es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importante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repasar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los</a:t>
            </a:r>
            <a:r>
              <a:rPr sz="1400" spc="-5" dirty="0">
                <a:latin typeface="Arial MT"/>
                <a:cs typeface="Arial MT"/>
              </a:rPr>
              <a:t> elementos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que 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contienen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una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oración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(</a:t>
            </a:r>
            <a:r>
              <a:rPr sz="1400" spc="-5" dirty="0" smtClean="0">
                <a:latin typeface="Arial MT"/>
                <a:cs typeface="Arial MT"/>
              </a:rPr>
              <a:t>sentence</a:t>
            </a:r>
            <a:r>
              <a:rPr lang="es-VE" sz="1400" spc="-5" dirty="0" smtClean="0">
                <a:latin typeface="Arial MT"/>
                <a:cs typeface="Arial MT"/>
              </a:rPr>
              <a:t>s</a:t>
            </a:r>
            <a:r>
              <a:rPr sz="1400" spc="-5" dirty="0" smtClean="0">
                <a:latin typeface="Arial MT"/>
                <a:cs typeface="Arial MT"/>
              </a:rPr>
              <a:t>).</a:t>
            </a:r>
            <a:r>
              <a:rPr sz="1400" dirty="0" smtClean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En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esta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primera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parte 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trabajaremos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los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artículos,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sustantivos,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pronombres,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verbos</a:t>
            </a:r>
            <a:r>
              <a:rPr sz="1400" dirty="0">
                <a:latin typeface="Arial MT"/>
                <a:cs typeface="Arial MT"/>
              </a:rPr>
              <a:t> y </a:t>
            </a:r>
            <a:r>
              <a:rPr sz="1400" spc="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adjetivos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calificativos.</a:t>
            </a:r>
          </a:p>
          <a:p>
            <a:pPr marL="12700" algn="just">
              <a:lnSpc>
                <a:spcPct val="100000"/>
              </a:lnSpc>
            </a:pPr>
            <a:r>
              <a:rPr sz="1400" spc="-5" dirty="0">
                <a:latin typeface="Arial MT"/>
                <a:cs typeface="Arial MT"/>
              </a:rPr>
              <a:t>Lee</a:t>
            </a:r>
            <a:r>
              <a:rPr sz="1400" spc="19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atentamente</a:t>
            </a:r>
            <a:r>
              <a:rPr sz="1400" spc="21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el</a:t>
            </a:r>
            <a:r>
              <a:rPr sz="1400" spc="2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contenido</a:t>
            </a:r>
            <a:r>
              <a:rPr sz="1400" spc="204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de</a:t>
            </a:r>
            <a:r>
              <a:rPr sz="1400" spc="21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cada</a:t>
            </a:r>
            <a:r>
              <a:rPr sz="1400" spc="21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lamina</a:t>
            </a:r>
            <a:r>
              <a:rPr sz="1400" spc="21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y</a:t>
            </a:r>
            <a:r>
              <a:rPr sz="1400" spc="18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participa</a:t>
            </a:r>
            <a:r>
              <a:rPr sz="1400" spc="204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en</a:t>
            </a:r>
            <a:r>
              <a:rPr sz="1400" spc="21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las</a:t>
            </a:r>
            <a:endParaRPr sz="1400" dirty="0">
              <a:latin typeface="Arial MT"/>
              <a:cs typeface="Arial MT"/>
            </a:endParaRPr>
          </a:p>
          <a:p>
            <a:pPr marL="12700" algn="just">
              <a:lnSpc>
                <a:spcPct val="100000"/>
              </a:lnSpc>
            </a:pPr>
            <a:r>
              <a:rPr sz="1400" spc="-5" dirty="0">
                <a:latin typeface="Arial MT"/>
                <a:cs typeface="Arial MT"/>
              </a:rPr>
              <a:t>actividades</a:t>
            </a:r>
            <a:r>
              <a:rPr sz="1400" spc="6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de</a:t>
            </a:r>
            <a:r>
              <a:rPr sz="1400" spc="60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interacción</a:t>
            </a:r>
            <a:r>
              <a:rPr sz="1400" spc="6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presencial</a:t>
            </a:r>
            <a:r>
              <a:rPr sz="1400" spc="6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o</a:t>
            </a:r>
            <a:r>
              <a:rPr sz="1400" spc="6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remota</a:t>
            </a:r>
            <a:r>
              <a:rPr sz="1400" spc="60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a</a:t>
            </a:r>
            <a:r>
              <a:rPr sz="1400" spc="61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través</a:t>
            </a:r>
            <a:r>
              <a:rPr sz="1400" spc="60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del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902335" y="2687573"/>
            <a:ext cx="826769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 MT"/>
                <a:cs typeface="Arial MT"/>
              </a:rPr>
              <a:t>Whatsapp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2928" y="394080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5196" y="0"/>
                </a:moveTo>
                <a:lnTo>
                  <a:pt x="3308819" y="2031"/>
                </a:lnTo>
                <a:lnTo>
                  <a:pt x="1894801" y="4025"/>
                </a:lnTo>
                <a:lnTo>
                  <a:pt x="480771" y="2031"/>
                </a:lnTo>
                <a:lnTo>
                  <a:pt x="9334" y="0"/>
                </a:lnTo>
                <a:lnTo>
                  <a:pt x="4038" y="330"/>
                </a:lnTo>
                <a:lnTo>
                  <a:pt x="0" y="4686"/>
                </a:lnTo>
                <a:lnTo>
                  <a:pt x="0" y="15633"/>
                </a:lnTo>
                <a:lnTo>
                  <a:pt x="4038" y="20281"/>
                </a:lnTo>
                <a:lnTo>
                  <a:pt x="480771" y="18287"/>
                </a:lnTo>
                <a:lnTo>
                  <a:pt x="1894801" y="16636"/>
                </a:lnTo>
                <a:lnTo>
                  <a:pt x="3308819" y="18287"/>
                </a:lnTo>
                <a:lnTo>
                  <a:pt x="3785196" y="20281"/>
                </a:lnTo>
                <a:lnTo>
                  <a:pt x="3789641" y="15633"/>
                </a:lnTo>
                <a:lnTo>
                  <a:pt x="3789260" y="9994"/>
                </a:lnTo>
                <a:lnTo>
                  <a:pt x="3789260" y="4686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2928" y="4222787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574"/>
                </a:lnTo>
                <a:lnTo>
                  <a:pt x="1894801" y="3479"/>
                </a:lnTo>
                <a:lnTo>
                  <a:pt x="480771" y="1574"/>
                </a:lnTo>
                <a:lnTo>
                  <a:pt x="9334" y="0"/>
                </a:lnTo>
                <a:lnTo>
                  <a:pt x="4038" y="0"/>
                </a:lnTo>
                <a:lnTo>
                  <a:pt x="0" y="4114"/>
                </a:lnTo>
                <a:lnTo>
                  <a:pt x="0" y="14859"/>
                </a:lnTo>
                <a:lnTo>
                  <a:pt x="4038" y="18973"/>
                </a:lnTo>
                <a:lnTo>
                  <a:pt x="480771" y="17081"/>
                </a:lnTo>
                <a:lnTo>
                  <a:pt x="1894801" y="15494"/>
                </a:lnTo>
                <a:lnTo>
                  <a:pt x="3308819" y="17399"/>
                </a:lnTo>
                <a:lnTo>
                  <a:pt x="3785196" y="18973"/>
                </a:lnTo>
                <a:lnTo>
                  <a:pt x="3789641" y="14554"/>
                </a:lnTo>
                <a:lnTo>
                  <a:pt x="3789260" y="9486"/>
                </a:lnTo>
                <a:lnTo>
                  <a:pt x="3789260" y="4114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2928" y="4504728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574"/>
                </a:lnTo>
                <a:lnTo>
                  <a:pt x="1894801" y="3479"/>
                </a:lnTo>
                <a:lnTo>
                  <a:pt x="480771" y="1892"/>
                </a:lnTo>
                <a:lnTo>
                  <a:pt x="9334" y="0"/>
                </a:lnTo>
                <a:lnTo>
                  <a:pt x="4038" y="0"/>
                </a:lnTo>
                <a:lnTo>
                  <a:pt x="0" y="4419"/>
                </a:lnTo>
                <a:lnTo>
                  <a:pt x="0" y="14897"/>
                </a:lnTo>
                <a:lnTo>
                  <a:pt x="4038" y="19011"/>
                </a:lnTo>
                <a:lnTo>
                  <a:pt x="480771" y="17424"/>
                </a:lnTo>
                <a:lnTo>
                  <a:pt x="1894801" y="15532"/>
                </a:lnTo>
                <a:lnTo>
                  <a:pt x="3308819" y="17424"/>
                </a:lnTo>
                <a:lnTo>
                  <a:pt x="3785196" y="19011"/>
                </a:lnTo>
                <a:lnTo>
                  <a:pt x="3789641" y="14897"/>
                </a:lnTo>
                <a:lnTo>
                  <a:pt x="3789260" y="9486"/>
                </a:lnTo>
                <a:lnTo>
                  <a:pt x="3789260" y="4114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2928" y="337820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524"/>
                </a:lnTo>
                <a:lnTo>
                  <a:pt x="1894801" y="3429"/>
                </a:lnTo>
                <a:lnTo>
                  <a:pt x="951903" y="2158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063"/>
                </a:lnTo>
                <a:lnTo>
                  <a:pt x="0" y="14986"/>
                </a:lnTo>
                <a:lnTo>
                  <a:pt x="4038" y="19050"/>
                </a:lnTo>
                <a:lnTo>
                  <a:pt x="480771" y="17144"/>
                </a:lnTo>
                <a:lnTo>
                  <a:pt x="951903" y="16510"/>
                </a:lnTo>
                <a:lnTo>
                  <a:pt x="1894801" y="15620"/>
                </a:lnTo>
                <a:lnTo>
                  <a:pt x="3308819" y="17525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525"/>
                </a:lnTo>
                <a:lnTo>
                  <a:pt x="3789260" y="4063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2928" y="366014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524"/>
                </a:lnTo>
                <a:lnTo>
                  <a:pt x="1894801" y="3429"/>
                </a:lnTo>
                <a:lnTo>
                  <a:pt x="951903" y="2540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445"/>
                </a:lnTo>
                <a:lnTo>
                  <a:pt x="0" y="14859"/>
                </a:lnTo>
                <a:lnTo>
                  <a:pt x="4038" y="19050"/>
                </a:lnTo>
                <a:lnTo>
                  <a:pt x="480771" y="17399"/>
                </a:lnTo>
                <a:lnTo>
                  <a:pt x="1894801" y="15494"/>
                </a:lnTo>
                <a:lnTo>
                  <a:pt x="3308819" y="17399"/>
                </a:lnTo>
                <a:lnTo>
                  <a:pt x="3785196" y="19050"/>
                </a:lnTo>
                <a:lnTo>
                  <a:pt x="3789641" y="14859"/>
                </a:lnTo>
                <a:lnTo>
                  <a:pt x="3789260" y="9525"/>
                </a:lnTo>
                <a:lnTo>
                  <a:pt x="3789260" y="4064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28" y="309752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577" y="0"/>
                </a:moveTo>
                <a:lnTo>
                  <a:pt x="3780497" y="0"/>
                </a:lnTo>
                <a:lnTo>
                  <a:pt x="3308819" y="1650"/>
                </a:lnTo>
                <a:lnTo>
                  <a:pt x="1894801" y="3556"/>
                </a:lnTo>
                <a:lnTo>
                  <a:pt x="480771" y="1650"/>
                </a:lnTo>
                <a:lnTo>
                  <a:pt x="4038" y="0"/>
                </a:lnTo>
                <a:lnTo>
                  <a:pt x="0" y="4190"/>
                </a:lnTo>
                <a:lnTo>
                  <a:pt x="0" y="14605"/>
                </a:lnTo>
                <a:lnTo>
                  <a:pt x="4038" y="19050"/>
                </a:lnTo>
                <a:lnTo>
                  <a:pt x="480771" y="17144"/>
                </a:lnTo>
                <a:lnTo>
                  <a:pt x="1894801" y="15493"/>
                </a:lnTo>
                <a:lnTo>
                  <a:pt x="3308819" y="17144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270"/>
                </a:lnTo>
                <a:lnTo>
                  <a:pt x="3789260" y="4318"/>
                </a:lnTo>
                <a:lnTo>
                  <a:pt x="3785577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2928" y="225297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577" y="0"/>
                </a:moveTo>
                <a:lnTo>
                  <a:pt x="3780497" y="0"/>
                </a:lnTo>
                <a:lnTo>
                  <a:pt x="3308819" y="1650"/>
                </a:lnTo>
                <a:lnTo>
                  <a:pt x="1894801" y="3556"/>
                </a:lnTo>
                <a:lnTo>
                  <a:pt x="480771" y="1650"/>
                </a:lnTo>
                <a:lnTo>
                  <a:pt x="4038" y="0"/>
                </a:lnTo>
                <a:lnTo>
                  <a:pt x="0" y="4190"/>
                </a:lnTo>
                <a:lnTo>
                  <a:pt x="0" y="14605"/>
                </a:lnTo>
                <a:lnTo>
                  <a:pt x="4038" y="19050"/>
                </a:lnTo>
                <a:lnTo>
                  <a:pt x="480771" y="17144"/>
                </a:lnTo>
                <a:lnTo>
                  <a:pt x="951903" y="16509"/>
                </a:lnTo>
                <a:lnTo>
                  <a:pt x="1894801" y="15620"/>
                </a:lnTo>
                <a:lnTo>
                  <a:pt x="3308819" y="17144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525"/>
                </a:lnTo>
                <a:lnTo>
                  <a:pt x="3789260" y="4318"/>
                </a:lnTo>
                <a:lnTo>
                  <a:pt x="3785577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2928" y="253365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196" y="0"/>
                </a:moveTo>
                <a:lnTo>
                  <a:pt x="3308819" y="1650"/>
                </a:lnTo>
                <a:lnTo>
                  <a:pt x="1894801" y="3810"/>
                </a:lnTo>
                <a:lnTo>
                  <a:pt x="480771" y="2031"/>
                </a:lnTo>
                <a:lnTo>
                  <a:pt x="9334" y="0"/>
                </a:lnTo>
                <a:lnTo>
                  <a:pt x="4038" y="0"/>
                </a:lnTo>
                <a:lnTo>
                  <a:pt x="0" y="4444"/>
                </a:lnTo>
                <a:lnTo>
                  <a:pt x="0" y="15875"/>
                </a:lnTo>
                <a:lnTo>
                  <a:pt x="4038" y="20319"/>
                </a:lnTo>
                <a:lnTo>
                  <a:pt x="480771" y="18287"/>
                </a:lnTo>
                <a:lnTo>
                  <a:pt x="951903" y="17525"/>
                </a:lnTo>
                <a:lnTo>
                  <a:pt x="1894801" y="16510"/>
                </a:lnTo>
                <a:lnTo>
                  <a:pt x="3308819" y="18542"/>
                </a:lnTo>
                <a:lnTo>
                  <a:pt x="3785196" y="20319"/>
                </a:lnTo>
                <a:lnTo>
                  <a:pt x="3789641" y="15620"/>
                </a:lnTo>
                <a:lnTo>
                  <a:pt x="3789260" y="10160"/>
                </a:lnTo>
                <a:lnTo>
                  <a:pt x="3789260" y="4444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2928" y="197103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905"/>
                </a:lnTo>
                <a:lnTo>
                  <a:pt x="1894801" y="3556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445"/>
                </a:lnTo>
                <a:lnTo>
                  <a:pt x="0" y="14732"/>
                </a:lnTo>
                <a:lnTo>
                  <a:pt x="3759" y="19050"/>
                </a:lnTo>
                <a:lnTo>
                  <a:pt x="480771" y="17399"/>
                </a:lnTo>
                <a:lnTo>
                  <a:pt x="1894801" y="15493"/>
                </a:lnTo>
                <a:lnTo>
                  <a:pt x="3308819" y="17399"/>
                </a:lnTo>
                <a:lnTo>
                  <a:pt x="3785196" y="19050"/>
                </a:lnTo>
                <a:lnTo>
                  <a:pt x="3789641" y="14859"/>
                </a:lnTo>
                <a:lnTo>
                  <a:pt x="3789260" y="9525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2928" y="140843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650"/>
                </a:lnTo>
                <a:lnTo>
                  <a:pt x="1894801" y="3556"/>
                </a:lnTo>
                <a:lnTo>
                  <a:pt x="480771" y="1650"/>
                </a:lnTo>
                <a:lnTo>
                  <a:pt x="9334" y="0"/>
                </a:lnTo>
                <a:lnTo>
                  <a:pt x="4038" y="0"/>
                </a:lnTo>
                <a:lnTo>
                  <a:pt x="0" y="4191"/>
                </a:lnTo>
                <a:lnTo>
                  <a:pt x="0" y="14605"/>
                </a:lnTo>
                <a:lnTo>
                  <a:pt x="4038" y="19050"/>
                </a:lnTo>
                <a:lnTo>
                  <a:pt x="480771" y="17145"/>
                </a:lnTo>
                <a:lnTo>
                  <a:pt x="1894801" y="15494"/>
                </a:lnTo>
                <a:lnTo>
                  <a:pt x="3308819" y="17145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525"/>
                </a:lnTo>
                <a:lnTo>
                  <a:pt x="3789260" y="4191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2928" y="84455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196" y="0"/>
                </a:moveTo>
                <a:lnTo>
                  <a:pt x="3308819" y="1650"/>
                </a:lnTo>
                <a:lnTo>
                  <a:pt x="1894801" y="3683"/>
                </a:lnTo>
                <a:lnTo>
                  <a:pt x="480771" y="2032"/>
                </a:lnTo>
                <a:lnTo>
                  <a:pt x="9334" y="0"/>
                </a:lnTo>
                <a:lnTo>
                  <a:pt x="4038" y="0"/>
                </a:lnTo>
                <a:lnTo>
                  <a:pt x="0" y="4699"/>
                </a:lnTo>
                <a:lnTo>
                  <a:pt x="0" y="15875"/>
                </a:lnTo>
                <a:lnTo>
                  <a:pt x="4038" y="20320"/>
                </a:lnTo>
                <a:lnTo>
                  <a:pt x="480771" y="18287"/>
                </a:lnTo>
                <a:lnTo>
                  <a:pt x="1894801" y="16637"/>
                </a:lnTo>
                <a:lnTo>
                  <a:pt x="3308819" y="18669"/>
                </a:lnTo>
                <a:lnTo>
                  <a:pt x="3785196" y="20320"/>
                </a:lnTo>
                <a:lnTo>
                  <a:pt x="3789641" y="15875"/>
                </a:lnTo>
                <a:lnTo>
                  <a:pt x="3789260" y="10160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2928" y="112648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905"/>
                </a:lnTo>
                <a:lnTo>
                  <a:pt x="1894801" y="3429"/>
                </a:lnTo>
                <a:lnTo>
                  <a:pt x="951903" y="2539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445"/>
                </a:lnTo>
                <a:lnTo>
                  <a:pt x="0" y="14732"/>
                </a:lnTo>
                <a:lnTo>
                  <a:pt x="3759" y="19050"/>
                </a:lnTo>
                <a:lnTo>
                  <a:pt x="480771" y="17399"/>
                </a:lnTo>
                <a:lnTo>
                  <a:pt x="1894801" y="15494"/>
                </a:lnTo>
                <a:lnTo>
                  <a:pt x="3308819" y="17399"/>
                </a:lnTo>
                <a:lnTo>
                  <a:pt x="3785196" y="19050"/>
                </a:lnTo>
                <a:lnTo>
                  <a:pt x="3789641" y="14859"/>
                </a:lnTo>
                <a:lnTo>
                  <a:pt x="3789260" y="9525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28" y="168910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196" y="0"/>
                </a:moveTo>
                <a:lnTo>
                  <a:pt x="3308819" y="1777"/>
                </a:lnTo>
                <a:lnTo>
                  <a:pt x="1894801" y="3810"/>
                </a:lnTo>
                <a:lnTo>
                  <a:pt x="951903" y="2794"/>
                </a:lnTo>
                <a:lnTo>
                  <a:pt x="480771" y="2032"/>
                </a:lnTo>
                <a:lnTo>
                  <a:pt x="9334" y="0"/>
                </a:lnTo>
                <a:lnTo>
                  <a:pt x="4038" y="0"/>
                </a:lnTo>
                <a:lnTo>
                  <a:pt x="0" y="4699"/>
                </a:lnTo>
                <a:lnTo>
                  <a:pt x="0" y="15875"/>
                </a:lnTo>
                <a:lnTo>
                  <a:pt x="4038" y="20320"/>
                </a:lnTo>
                <a:lnTo>
                  <a:pt x="480771" y="18287"/>
                </a:lnTo>
                <a:lnTo>
                  <a:pt x="951903" y="17525"/>
                </a:lnTo>
                <a:lnTo>
                  <a:pt x="1894801" y="16510"/>
                </a:lnTo>
                <a:lnTo>
                  <a:pt x="3308819" y="18541"/>
                </a:lnTo>
                <a:lnTo>
                  <a:pt x="3785196" y="20320"/>
                </a:lnTo>
                <a:lnTo>
                  <a:pt x="3789641" y="15875"/>
                </a:lnTo>
                <a:lnTo>
                  <a:pt x="3789260" y="10160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62928" y="478535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5196" y="0"/>
                </a:moveTo>
                <a:lnTo>
                  <a:pt x="3308819" y="1993"/>
                </a:lnTo>
                <a:lnTo>
                  <a:pt x="1894801" y="3987"/>
                </a:lnTo>
                <a:lnTo>
                  <a:pt x="480771" y="1993"/>
                </a:lnTo>
                <a:lnTo>
                  <a:pt x="9334" y="0"/>
                </a:lnTo>
                <a:lnTo>
                  <a:pt x="4038" y="0"/>
                </a:lnTo>
                <a:lnTo>
                  <a:pt x="0" y="4660"/>
                </a:lnTo>
                <a:lnTo>
                  <a:pt x="0" y="15659"/>
                </a:lnTo>
                <a:lnTo>
                  <a:pt x="4038" y="20319"/>
                </a:lnTo>
                <a:lnTo>
                  <a:pt x="480771" y="18326"/>
                </a:lnTo>
                <a:lnTo>
                  <a:pt x="1894801" y="16332"/>
                </a:lnTo>
                <a:lnTo>
                  <a:pt x="3308819" y="18326"/>
                </a:lnTo>
                <a:lnTo>
                  <a:pt x="3785196" y="20319"/>
                </a:lnTo>
                <a:lnTo>
                  <a:pt x="3789641" y="15659"/>
                </a:lnTo>
                <a:lnTo>
                  <a:pt x="3789260" y="9969"/>
                </a:lnTo>
                <a:lnTo>
                  <a:pt x="3789260" y="4660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055870" y="394080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5234" y="0"/>
                </a:moveTo>
                <a:lnTo>
                  <a:pt x="3308857" y="2031"/>
                </a:lnTo>
                <a:lnTo>
                  <a:pt x="1894839" y="4025"/>
                </a:lnTo>
                <a:lnTo>
                  <a:pt x="480821" y="2031"/>
                </a:lnTo>
                <a:lnTo>
                  <a:pt x="9397" y="0"/>
                </a:lnTo>
                <a:lnTo>
                  <a:pt x="4063" y="330"/>
                </a:lnTo>
                <a:lnTo>
                  <a:pt x="0" y="4686"/>
                </a:lnTo>
                <a:lnTo>
                  <a:pt x="0" y="15633"/>
                </a:lnTo>
                <a:lnTo>
                  <a:pt x="4063" y="20281"/>
                </a:lnTo>
                <a:lnTo>
                  <a:pt x="480821" y="18287"/>
                </a:lnTo>
                <a:lnTo>
                  <a:pt x="1894839" y="16636"/>
                </a:lnTo>
                <a:lnTo>
                  <a:pt x="3308857" y="18287"/>
                </a:lnTo>
                <a:lnTo>
                  <a:pt x="3785234" y="20281"/>
                </a:lnTo>
                <a:lnTo>
                  <a:pt x="3789679" y="15633"/>
                </a:lnTo>
                <a:lnTo>
                  <a:pt x="3789299" y="9994"/>
                </a:lnTo>
                <a:lnTo>
                  <a:pt x="3789299" y="4686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55870" y="4222787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574"/>
                </a:lnTo>
                <a:lnTo>
                  <a:pt x="1894839" y="3479"/>
                </a:lnTo>
                <a:lnTo>
                  <a:pt x="480821" y="1574"/>
                </a:lnTo>
                <a:lnTo>
                  <a:pt x="9397" y="0"/>
                </a:lnTo>
                <a:lnTo>
                  <a:pt x="4063" y="0"/>
                </a:lnTo>
                <a:lnTo>
                  <a:pt x="0" y="4114"/>
                </a:lnTo>
                <a:lnTo>
                  <a:pt x="0" y="14859"/>
                </a:lnTo>
                <a:lnTo>
                  <a:pt x="4063" y="18973"/>
                </a:lnTo>
                <a:lnTo>
                  <a:pt x="480821" y="17081"/>
                </a:lnTo>
                <a:lnTo>
                  <a:pt x="1894839" y="15494"/>
                </a:lnTo>
                <a:lnTo>
                  <a:pt x="3308857" y="17399"/>
                </a:lnTo>
                <a:lnTo>
                  <a:pt x="3785234" y="18973"/>
                </a:lnTo>
                <a:lnTo>
                  <a:pt x="3789679" y="14554"/>
                </a:lnTo>
                <a:lnTo>
                  <a:pt x="3789299" y="9486"/>
                </a:lnTo>
                <a:lnTo>
                  <a:pt x="3789299" y="4114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55870" y="4504728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574"/>
                </a:lnTo>
                <a:lnTo>
                  <a:pt x="1894839" y="3479"/>
                </a:lnTo>
                <a:lnTo>
                  <a:pt x="480821" y="1892"/>
                </a:lnTo>
                <a:lnTo>
                  <a:pt x="9397" y="0"/>
                </a:lnTo>
                <a:lnTo>
                  <a:pt x="4063" y="0"/>
                </a:lnTo>
                <a:lnTo>
                  <a:pt x="0" y="4419"/>
                </a:lnTo>
                <a:lnTo>
                  <a:pt x="0" y="14897"/>
                </a:lnTo>
                <a:lnTo>
                  <a:pt x="4063" y="19011"/>
                </a:lnTo>
                <a:lnTo>
                  <a:pt x="480821" y="17424"/>
                </a:lnTo>
                <a:lnTo>
                  <a:pt x="1894839" y="15532"/>
                </a:lnTo>
                <a:lnTo>
                  <a:pt x="3308857" y="17424"/>
                </a:lnTo>
                <a:lnTo>
                  <a:pt x="3785234" y="19011"/>
                </a:lnTo>
                <a:lnTo>
                  <a:pt x="3789679" y="14897"/>
                </a:lnTo>
                <a:lnTo>
                  <a:pt x="3789299" y="9486"/>
                </a:lnTo>
                <a:lnTo>
                  <a:pt x="3789299" y="4114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55870" y="337820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524"/>
                </a:lnTo>
                <a:lnTo>
                  <a:pt x="1894839" y="3429"/>
                </a:lnTo>
                <a:lnTo>
                  <a:pt x="951991" y="2158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063"/>
                </a:lnTo>
                <a:lnTo>
                  <a:pt x="0" y="14986"/>
                </a:lnTo>
                <a:lnTo>
                  <a:pt x="4063" y="19050"/>
                </a:lnTo>
                <a:lnTo>
                  <a:pt x="480821" y="17144"/>
                </a:lnTo>
                <a:lnTo>
                  <a:pt x="951991" y="16510"/>
                </a:lnTo>
                <a:lnTo>
                  <a:pt x="1894839" y="15620"/>
                </a:lnTo>
                <a:lnTo>
                  <a:pt x="3308857" y="17525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525"/>
                </a:lnTo>
                <a:lnTo>
                  <a:pt x="3789299" y="4063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55870" y="366014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524"/>
                </a:lnTo>
                <a:lnTo>
                  <a:pt x="1894839" y="3429"/>
                </a:lnTo>
                <a:lnTo>
                  <a:pt x="951991" y="2540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445"/>
                </a:lnTo>
                <a:lnTo>
                  <a:pt x="0" y="14859"/>
                </a:lnTo>
                <a:lnTo>
                  <a:pt x="4063" y="19050"/>
                </a:lnTo>
                <a:lnTo>
                  <a:pt x="480821" y="17399"/>
                </a:lnTo>
                <a:lnTo>
                  <a:pt x="1894839" y="15494"/>
                </a:lnTo>
                <a:lnTo>
                  <a:pt x="3308857" y="17399"/>
                </a:lnTo>
                <a:lnTo>
                  <a:pt x="3785234" y="19050"/>
                </a:lnTo>
                <a:lnTo>
                  <a:pt x="3789679" y="14859"/>
                </a:lnTo>
                <a:lnTo>
                  <a:pt x="3789299" y="9525"/>
                </a:lnTo>
                <a:lnTo>
                  <a:pt x="3789299" y="4064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55870" y="225297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615" y="0"/>
                </a:moveTo>
                <a:lnTo>
                  <a:pt x="3780535" y="0"/>
                </a:lnTo>
                <a:lnTo>
                  <a:pt x="3308857" y="1650"/>
                </a:lnTo>
                <a:lnTo>
                  <a:pt x="1894839" y="3556"/>
                </a:lnTo>
                <a:lnTo>
                  <a:pt x="480821" y="1650"/>
                </a:lnTo>
                <a:lnTo>
                  <a:pt x="4063" y="0"/>
                </a:lnTo>
                <a:lnTo>
                  <a:pt x="0" y="4190"/>
                </a:lnTo>
                <a:lnTo>
                  <a:pt x="0" y="14605"/>
                </a:lnTo>
                <a:lnTo>
                  <a:pt x="4063" y="19050"/>
                </a:lnTo>
                <a:lnTo>
                  <a:pt x="480821" y="17144"/>
                </a:lnTo>
                <a:lnTo>
                  <a:pt x="951991" y="16509"/>
                </a:lnTo>
                <a:lnTo>
                  <a:pt x="1894839" y="15620"/>
                </a:lnTo>
                <a:lnTo>
                  <a:pt x="3308857" y="17144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525"/>
                </a:lnTo>
                <a:lnTo>
                  <a:pt x="3789299" y="4318"/>
                </a:lnTo>
                <a:lnTo>
                  <a:pt x="3785615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55870" y="253365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234" y="0"/>
                </a:moveTo>
                <a:lnTo>
                  <a:pt x="3308857" y="1650"/>
                </a:lnTo>
                <a:lnTo>
                  <a:pt x="1894839" y="3810"/>
                </a:lnTo>
                <a:lnTo>
                  <a:pt x="480821" y="2031"/>
                </a:lnTo>
                <a:lnTo>
                  <a:pt x="9397" y="0"/>
                </a:lnTo>
                <a:lnTo>
                  <a:pt x="4063" y="0"/>
                </a:lnTo>
                <a:lnTo>
                  <a:pt x="0" y="4444"/>
                </a:lnTo>
                <a:lnTo>
                  <a:pt x="0" y="15875"/>
                </a:lnTo>
                <a:lnTo>
                  <a:pt x="4063" y="20319"/>
                </a:lnTo>
                <a:lnTo>
                  <a:pt x="480821" y="18287"/>
                </a:lnTo>
                <a:lnTo>
                  <a:pt x="951991" y="17525"/>
                </a:lnTo>
                <a:lnTo>
                  <a:pt x="1894839" y="16510"/>
                </a:lnTo>
                <a:lnTo>
                  <a:pt x="3308857" y="18542"/>
                </a:lnTo>
                <a:lnTo>
                  <a:pt x="3785234" y="20319"/>
                </a:lnTo>
                <a:lnTo>
                  <a:pt x="3789679" y="15620"/>
                </a:lnTo>
                <a:lnTo>
                  <a:pt x="3789299" y="10160"/>
                </a:lnTo>
                <a:lnTo>
                  <a:pt x="3789299" y="4444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55870" y="197103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905"/>
                </a:lnTo>
                <a:lnTo>
                  <a:pt x="1894839" y="3556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445"/>
                </a:lnTo>
                <a:lnTo>
                  <a:pt x="0" y="14732"/>
                </a:lnTo>
                <a:lnTo>
                  <a:pt x="3809" y="19050"/>
                </a:lnTo>
                <a:lnTo>
                  <a:pt x="480821" y="17399"/>
                </a:lnTo>
                <a:lnTo>
                  <a:pt x="1894839" y="15493"/>
                </a:lnTo>
                <a:lnTo>
                  <a:pt x="3308857" y="17399"/>
                </a:lnTo>
                <a:lnTo>
                  <a:pt x="3785234" y="19050"/>
                </a:lnTo>
                <a:lnTo>
                  <a:pt x="3789679" y="14859"/>
                </a:lnTo>
                <a:lnTo>
                  <a:pt x="3789299" y="9525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55870" y="140843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650"/>
                </a:lnTo>
                <a:lnTo>
                  <a:pt x="1894839" y="3556"/>
                </a:lnTo>
                <a:lnTo>
                  <a:pt x="480821" y="1650"/>
                </a:lnTo>
                <a:lnTo>
                  <a:pt x="9397" y="0"/>
                </a:lnTo>
                <a:lnTo>
                  <a:pt x="4063" y="0"/>
                </a:lnTo>
                <a:lnTo>
                  <a:pt x="0" y="4191"/>
                </a:lnTo>
                <a:lnTo>
                  <a:pt x="0" y="14605"/>
                </a:lnTo>
                <a:lnTo>
                  <a:pt x="4063" y="19050"/>
                </a:lnTo>
                <a:lnTo>
                  <a:pt x="480821" y="17145"/>
                </a:lnTo>
                <a:lnTo>
                  <a:pt x="1894839" y="15494"/>
                </a:lnTo>
                <a:lnTo>
                  <a:pt x="3308857" y="17145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525"/>
                </a:lnTo>
                <a:lnTo>
                  <a:pt x="3789299" y="4191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55870" y="84455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234" y="0"/>
                </a:moveTo>
                <a:lnTo>
                  <a:pt x="3308857" y="1650"/>
                </a:lnTo>
                <a:lnTo>
                  <a:pt x="1894839" y="3683"/>
                </a:lnTo>
                <a:lnTo>
                  <a:pt x="480821" y="2032"/>
                </a:lnTo>
                <a:lnTo>
                  <a:pt x="9397" y="0"/>
                </a:lnTo>
                <a:lnTo>
                  <a:pt x="4063" y="0"/>
                </a:lnTo>
                <a:lnTo>
                  <a:pt x="0" y="4699"/>
                </a:lnTo>
                <a:lnTo>
                  <a:pt x="0" y="15875"/>
                </a:lnTo>
                <a:lnTo>
                  <a:pt x="4063" y="20320"/>
                </a:lnTo>
                <a:lnTo>
                  <a:pt x="480821" y="18287"/>
                </a:lnTo>
                <a:lnTo>
                  <a:pt x="1894839" y="16637"/>
                </a:lnTo>
                <a:lnTo>
                  <a:pt x="3308857" y="18669"/>
                </a:lnTo>
                <a:lnTo>
                  <a:pt x="3785234" y="20320"/>
                </a:lnTo>
                <a:lnTo>
                  <a:pt x="3789679" y="15875"/>
                </a:lnTo>
                <a:lnTo>
                  <a:pt x="3789299" y="10160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055870" y="112648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905"/>
                </a:lnTo>
                <a:lnTo>
                  <a:pt x="1894839" y="3429"/>
                </a:lnTo>
                <a:lnTo>
                  <a:pt x="951991" y="2539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445"/>
                </a:lnTo>
                <a:lnTo>
                  <a:pt x="0" y="14732"/>
                </a:lnTo>
                <a:lnTo>
                  <a:pt x="3809" y="19050"/>
                </a:lnTo>
                <a:lnTo>
                  <a:pt x="480821" y="17399"/>
                </a:lnTo>
                <a:lnTo>
                  <a:pt x="1894839" y="15494"/>
                </a:lnTo>
                <a:lnTo>
                  <a:pt x="3308857" y="17399"/>
                </a:lnTo>
                <a:lnTo>
                  <a:pt x="3785234" y="19050"/>
                </a:lnTo>
                <a:lnTo>
                  <a:pt x="3789679" y="14859"/>
                </a:lnTo>
                <a:lnTo>
                  <a:pt x="3789299" y="9525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55870" y="168910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234" y="0"/>
                </a:moveTo>
                <a:lnTo>
                  <a:pt x="3308857" y="1777"/>
                </a:lnTo>
                <a:lnTo>
                  <a:pt x="1894839" y="3810"/>
                </a:lnTo>
                <a:lnTo>
                  <a:pt x="951991" y="2794"/>
                </a:lnTo>
                <a:lnTo>
                  <a:pt x="480821" y="2032"/>
                </a:lnTo>
                <a:lnTo>
                  <a:pt x="9397" y="0"/>
                </a:lnTo>
                <a:lnTo>
                  <a:pt x="4063" y="0"/>
                </a:lnTo>
                <a:lnTo>
                  <a:pt x="0" y="4699"/>
                </a:lnTo>
                <a:lnTo>
                  <a:pt x="0" y="15875"/>
                </a:lnTo>
                <a:lnTo>
                  <a:pt x="4063" y="20320"/>
                </a:lnTo>
                <a:lnTo>
                  <a:pt x="480821" y="18287"/>
                </a:lnTo>
                <a:lnTo>
                  <a:pt x="951991" y="17525"/>
                </a:lnTo>
                <a:lnTo>
                  <a:pt x="1894839" y="16510"/>
                </a:lnTo>
                <a:lnTo>
                  <a:pt x="3308857" y="18541"/>
                </a:lnTo>
                <a:lnTo>
                  <a:pt x="3785234" y="20320"/>
                </a:lnTo>
                <a:lnTo>
                  <a:pt x="3789679" y="15875"/>
                </a:lnTo>
                <a:lnTo>
                  <a:pt x="3789299" y="10160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55870" y="478535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5234" y="0"/>
                </a:moveTo>
                <a:lnTo>
                  <a:pt x="3308857" y="1993"/>
                </a:lnTo>
                <a:lnTo>
                  <a:pt x="1894839" y="3987"/>
                </a:lnTo>
                <a:lnTo>
                  <a:pt x="480821" y="1993"/>
                </a:lnTo>
                <a:lnTo>
                  <a:pt x="9397" y="0"/>
                </a:lnTo>
                <a:lnTo>
                  <a:pt x="4063" y="0"/>
                </a:lnTo>
                <a:lnTo>
                  <a:pt x="0" y="4660"/>
                </a:lnTo>
                <a:lnTo>
                  <a:pt x="0" y="15659"/>
                </a:lnTo>
                <a:lnTo>
                  <a:pt x="4063" y="20319"/>
                </a:lnTo>
                <a:lnTo>
                  <a:pt x="480821" y="18326"/>
                </a:lnTo>
                <a:lnTo>
                  <a:pt x="1894839" y="16332"/>
                </a:lnTo>
                <a:lnTo>
                  <a:pt x="3308857" y="18326"/>
                </a:lnTo>
                <a:lnTo>
                  <a:pt x="3785234" y="20319"/>
                </a:lnTo>
                <a:lnTo>
                  <a:pt x="3789679" y="15659"/>
                </a:lnTo>
                <a:lnTo>
                  <a:pt x="3789299" y="9969"/>
                </a:lnTo>
                <a:lnTo>
                  <a:pt x="3789299" y="4660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625340" y="534669"/>
            <a:ext cx="4518660" cy="10160"/>
          </a:xfrm>
          <a:custGeom>
            <a:avLst/>
            <a:gdLst/>
            <a:ahLst/>
            <a:cxnLst/>
            <a:rect l="l" t="t" r="r" b="b"/>
            <a:pathLst>
              <a:path w="4518659" h="10159">
                <a:moveTo>
                  <a:pt x="0" y="10159"/>
                </a:moveTo>
                <a:lnTo>
                  <a:pt x="4518660" y="10159"/>
                </a:lnTo>
                <a:lnTo>
                  <a:pt x="4518660" y="0"/>
                </a:lnTo>
                <a:lnTo>
                  <a:pt x="0" y="0"/>
                </a:lnTo>
                <a:lnTo>
                  <a:pt x="0" y="10159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043679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108450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986020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050790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534669"/>
            <a:ext cx="4515485" cy="10160"/>
          </a:xfrm>
          <a:custGeom>
            <a:avLst/>
            <a:gdLst/>
            <a:ahLst/>
            <a:cxnLst/>
            <a:rect l="l" t="t" r="r" b="b"/>
            <a:pathLst>
              <a:path w="4515485" h="10159">
                <a:moveTo>
                  <a:pt x="4515104" y="0"/>
                </a:moveTo>
                <a:lnTo>
                  <a:pt x="0" y="0"/>
                </a:lnTo>
                <a:lnTo>
                  <a:pt x="0" y="10159"/>
                </a:lnTo>
                <a:lnTo>
                  <a:pt x="4515104" y="10159"/>
                </a:lnTo>
                <a:lnTo>
                  <a:pt x="4515104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250228" y="2669539"/>
            <a:ext cx="3815079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64869" algn="l"/>
                <a:tab pos="3801745" algn="l"/>
              </a:tabLst>
            </a:pPr>
            <a:r>
              <a:rPr sz="1600" strike="sngStrike" dirty="0">
                <a:latin typeface="Arial MT"/>
                <a:cs typeface="Arial MT"/>
              </a:rPr>
              <a:t> 	</a:t>
            </a:r>
            <a:r>
              <a:rPr sz="1600" strike="sngStrike" spc="-5" dirty="0">
                <a:latin typeface="Arial MT"/>
                <a:cs typeface="Arial MT"/>
              </a:rPr>
              <a:t>Siempre van en</a:t>
            </a:r>
            <a:r>
              <a:rPr sz="1600" strike="sngStrike" spc="-10" dirty="0">
                <a:latin typeface="Arial MT"/>
                <a:cs typeface="Arial MT"/>
              </a:rPr>
              <a:t> </a:t>
            </a:r>
            <a:r>
              <a:rPr sz="1600" strike="sngStrike" spc="-5" dirty="0">
                <a:latin typeface="Arial MT"/>
                <a:cs typeface="Arial MT"/>
              </a:rPr>
              <a:t>frente</a:t>
            </a:r>
            <a:r>
              <a:rPr sz="1600" strike="sngStrike" spc="10" dirty="0">
                <a:latin typeface="Arial MT"/>
                <a:cs typeface="Arial MT"/>
              </a:rPr>
              <a:t> </a:t>
            </a:r>
            <a:r>
              <a:rPr sz="1600" strike="sngStrike" spc="-5" dirty="0">
                <a:latin typeface="Arial MT"/>
                <a:cs typeface="Arial MT"/>
              </a:rPr>
              <a:t>o	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205547" y="2913379"/>
            <a:ext cx="1993264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delante</a:t>
            </a:r>
            <a:r>
              <a:rPr sz="1600" spc="-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del</a:t>
            </a:r>
            <a:r>
              <a:rPr sz="1600" spc="-3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sustantivo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766673" y="925829"/>
            <a:ext cx="2904490" cy="176530"/>
          </a:xfrm>
          <a:custGeom>
            <a:avLst/>
            <a:gdLst/>
            <a:ahLst/>
            <a:cxnLst/>
            <a:rect l="l" t="t" r="r" b="b"/>
            <a:pathLst>
              <a:path w="2904490" h="176530">
                <a:moveTo>
                  <a:pt x="2904388" y="77216"/>
                </a:moveTo>
                <a:lnTo>
                  <a:pt x="2854947" y="40182"/>
                </a:lnTo>
                <a:lnTo>
                  <a:pt x="2816504" y="31877"/>
                </a:lnTo>
                <a:lnTo>
                  <a:pt x="2773007" y="26428"/>
                </a:lnTo>
                <a:lnTo>
                  <a:pt x="2725039" y="22872"/>
                </a:lnTo>
                <a:lnTo>
                  <a:pt x="2724721" y="22872"/>
                </a:lnTo>
                <a:lnTo>
                  <a:pt x="2701340" y="11252"/>
                </a:lnTo>
                <a:lnTo>
                  <a:pt x="2640609" y="0"/>
                </a:lnTo>
                <a:lnTo>
                  <a:pt x="2383612" y="1117"/>
                </a:lnTo>
                <a:lnTo>
                  <a:pt x="2127186" y="3721"/>
                </a:lnTo>
                <a:lnTo>
                  <a:pt x="1871345" y="7810"/>
                </a:lnTo>
                <a:lnTo>
                  <a:pt x="1616125" y="13385"/>
                </a:lnTo>
                <a:lnTo>
                  <a:pt x="1361567" y="20434"/>
                </a:lnTo>
                <a:lnTo>
                  <a:pt x="1107706" y="28968"/>
                </a:lnTo>
                <a:lnTo>
                  <a:pt x="854583" y="38963"/>
                </a:lnTo>
                <a:lnTo>
                  <a:pt x="602246" y="50444"/>
                </a:lnTo>
                <a:lnTo>
                  <a:pt x="350710" y="63385"/>
                </a:lnTo>
                <a:lnTo>
                  <a:pt x="100025" y="77787"/>
                </a:lnTo>
                <a:lnTo>
                  <a:pt x="0" y="83947"/>
                </a:lnTo>
                <a:lnTo>
                  <a:pt x="4000" y="95999"/>
                </a:lnTo>
                <a:lnTo>
                  <a:pt x="32423" y="115557"/>
                </a:lnTo>
                <a:lnTo>
                  <a:pt x="31191" y="116103"/>
                </a:lnTo>
                <a:lnTo>
                  <a:pt x="23228" y="129184"/>
                </a:lnTo>
                <a:lnTo>
                  <a:pt x="30441" y="142786"/>
                </a:lnTo>
                <a:lnTo>
                  <a:pt x="50634" y="155613"/>
                </a:lnTo>
                <a:lnTo>
                  <a:pt x="81559" y="166382"/>
                </a:lnTo>
                <a:lnTo>
                  <a:pt x="120992" y="173786"/>
                </a:lnTo>
                <a:lnTo>
                  <a:pt x="166738" y="176530"/>
                </a:lnTo>
                <a:lnTo>
                  <a:pt x="177431" y="176390"/>
                </a:lnTo>
                <a:lnTo>
                  <a:pt x="188302" y="175945"/>
                </a:lnTo>
                <a:lnTo>
                  <a:pt x="199326" y="175196"/>
                </a:lnTo>
                <a:lnTo>
                  <a:pt x="210451" y="174117"/>
                </a:lnTo>
                <a:lnTo>
                  <a:pt x="259041" y="168859"/>
                </a:lnTo>
                <a:lnTo>
                  <a:pt x="357555" y="159753"/>
                </a:lnTo>
                <a:lnTo>
                  <a:pt x="457657" y="152349"/>
                </a:lnTo>
                <a:lnTo>
                  <a:pt x="559104" y="146431"/>
                </a:lnTo>
                <a:lnTo>
                  <a:pt x="713295" y="139877"/>
                </a:lnTo>
                <a:lnTo>
                  <a:pt x="2587142" y="105537"/>
                </a:lnTo>
                <a:lnTo>
                  <a:pt x="2678328" y="106553"/>
                </a:lnTo>
                <a:lnTo>
                  <a:pt x="2695981" y="106553"/>
                </a:lnTo>
                <a:lnTo>
                  <a:pt x="2703474" y="106426"/>
                </a:lnTo>
                <a:lnTo>
                  <a:pt x="2721546" y="109080"/>
                </a:lnTo>
                <a:lnTo>
                  <a:pt x="2740634" y="111086"/>
                </a:lnTo>
                <a:lnTo>
                  <a:pt x="2760599" y="112344"/>
                </a:lnTo>
                <a:lnTo>
                  <a:pt x="2781325" y="112776"/>
                </a:lnTo>
                <a:lnTo>
                  <a:pt x="2787548" y="112776"/>
                </a:lnTo>
                <a:lnTo>
                  <a:pt x="2793771" y="112649"/>
                </a:lnTo>
                <a:lnTo>
                  <a:pt x="2800248" y="112395"/>
                </a:lnTo>
                <a:lnTo>
                  <a:pt x="2807233" y="112395"/>
                </a:lnTo>
                <a:lnTo>
                  <a:pt x="2814091" y="111760"/>
                </a:lnTo>
                <a:lnTo>
                  <a:pt x="2818790" y="111760"/>
                </a:lnTo>
                <a:lnTo>
                  <a:pt x="2851353" y="108216"/>
                </a:lnTo>
                <a:lnTo>
                  <a:pt x="2857804" y="106426"/>
                </a:lnTo>
                <a:lnTo>
                  <a:pt x="2861018" y="105537"/>
                </a:lnTo>
                <a:lnTo>
                  <a:pt x="2876105" y="101371"/>
                </a:lnTo>
                <a:lnTo>
                  <a:pt x="2893022" y="92633"/>
                </a:lnTo>
                <a:lnTo>
                  <a:pt x="2902102" y="83439"/>
                </a:lnTo>
                <a:lnTo>
                  <a:pt x="2904388" y="77216"/>
                </a:lnTo>
                <a:close/>
              </a:path>
            </a:pathLst>
          </a:custGeom>
          <a:solidFill>
            <a:srgbClr val="00FF00">
              <a:alpha val="2078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770879" y="1201356"/>
            <a:ext cx="232029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Arial MT"/>
                <a:cs typeface="Arial MT"/>
              </a:rPr>
              <a:t>The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article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is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“</a:t>
            </a:r>
            <a:r>
              <a:rPr sz="1600" spc="-5" dirty="0">
                <a:solidFill>
                  <a:srgbClr val="FF0000"/>
                </a:solidFill>
                <a:latin typeface="Arial MT"/>
                <a:cs typeface="Arial MT"/>
              </a:rPr>
              <a:t>the</a:t>
            </a:r>
            <a:r>
              <a:rPr sz="1600" spc="-5" dirty="0">
                <a:latin typeface="Arial MT"/>
                <a:cs typeface="Arial MT"/>
              </a:rPr>
              <a:t>”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means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233414" y="1445895"/>
            <a:ext cx="139382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(el,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,</a:t>
            </a:r>
            <a:r>
              <a:rPr sz="1600" spc="-5" dirty="0">
                <a:latin typeface="Arial MT"/>
                <a:cs typeface="Arial MT"/>
              </a:rPr>
              <a:t> los, las)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885179" y="1689735"/>
            <a:ext cx="209105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700" marR="5080" indent="-508634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Habla de un sustantivo </a:t>
            </a:r>
            <a:r>
              <a:rPr sz="1600" spc="-434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reconocido.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571878" y="3738245"/>
            <a:ext cx="117792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Pueden</a:t>
            </a:r>
            <a:r>
              <a:rPr sz="1600" spc="-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ser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: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52169" y="3981767"/>
            <a:ext cx="16179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Arial MT"/>
                <a:cs typeface="Arial MT"/>
              </a:rPr>
              <a:t>Definite</a:t>
            </a:r>
            <a:r>
              <a:rPr sz="1600" spc="-5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(definido)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59192" y="4226242"/>
            <a:ext cx="200215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Undefinite</a:t>
            </a:r>
            <a:r>
              <a:rPr sz="1600" spc="-6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(indefinido)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238037" y="2317038"/>
            <a:ext cx="1539875" cy="387350"/>
          </a:xfrm>
          <a:custGeom>
            <a:avLst/>
            <a:gdLst/>
            <a:ahLst/>
            <a:cxnLst/>
            <a:rect l="l" t="t" r="r" b="b"/>
            <a:pathLst>
              <a:path w="1539875" h="387350">
                <a:moveTo>
                  <a:pt x="1539252" y="219227"/>
                </a:moveTo>
                <a:lnTo>
                  <a:pt x="1521472" y="148729"/>
                </a:lnTo>
                <a:lnTo>
                  <a:pt x="1482483" y="104736"/>
                </a:lnTo>
                <a:lnTo>
                  <a:pt x="1459420" y="92481"/>
                </a:lnTo>
                <a:lnTo>
                  <a:pt x="1444371" y="45440"/>
                </a:lnTo>
                <a:lnTo>
                  <a:pt x="1370266" y="16446"/>
                </a:lnTo>
                <a:lnTo>
                  <a:pt x="1319809" y="12306"/>
                </a:lnTo>
                <a:lnTo>
                  <a:pt x="1269326" y="8775"/>
                </a:lnTo>
                <a:lnTo>
                  <a:pt x="1218831" y="5829"/>
                </a:lnTo>
                <a:lnTo>
                  <a:pt x="1168298" y="3492"/>
                </a:lnTo>
                <a:lnTo>
                  <a:pt x="1117752" y="1727"/>
                </a:lnTo>
                <a:lnTo>
                  <a:pt x="1067193" y="571"/>
                </a:lnTo>
                <a:lnTo>
                  <a:pt x="1016596" y="0"/>
                </a:lnTo>
                <a:lnTo>
                  <a:pt x="966000" y="25"/>
                </a:lnTo>
                <a:lnTo>
                  <a:pt x="915377" y="635"/>
                </a:lnTo>
                <a:lnTo>
                  <a:pt x="864730" y="1841"/>
                </a:lnTo>
                <a:lnTo>
                  <a:pt x="814082" y="3644"/>
                </a:lnTo>
                <a:lnTo>
                  <a:pt x="763409" y="6032"/>
                </a:lnTo>
                <a:lnTo>
                  <a:pt x="712736" y="9004"/>
                </a:lnTo>
                <a:lnTo>
                  <a:pt x="662038" y="12573"/>
                </a:lnTo>
                <a:lnTo>
                  <a:pt x="611339" y="16725"/>
                </a:lnTo>
                <a:lnTo>
                  <a:pt x="560628" y="21475"/>
                </a:lnTo>
                <a:lnTo>
                  <a:pt x="509905" y="26809"/>
                </a:lnTo>
                <a:lnTo>
                  <a:pt x="459168" y="32727"/>
                </a:lnTo>
                <a:lnTo>
                  <a:pt x="408444" y="39243"/>
                </a:lnTo>
                <a:lnTo>
                  <a:pt x="357695" y="46342"/>
                </a:lnTo>
                <a:lnTo>
                  <a:pt x="306959" y="54038"/>
                </a:lnTo>
                <a:lnTo>
                  <a:pt x="256209" y="62306"/>
                </a:lnTo>
                <a:lnTo>
                  <a:pt x="205460" y="71170"/>
                </a:lnTo>
                <a:lnTo>
                  <a:pt x="154724" y="80619"/>
                </a:lnTo>
                <a:lnTo>
                  <a:pt x="103974" y="90652"/>
                </a:lnTo>
                <a:lnTo>
                  <a:pt x="53225" y="101269"/>
                </a:lnTo>
                <a:lnTo>
                  <a:pt x="2489" y="112471"/>
                </a:lnTo>
                <a:lnTo>
                  <a:pt x="63" y="136055"/>
                </a:lnTo>
                <a:lnTo>
                  <a:pt x="6375" y="189001"/>
                </a:lnTo>
                <a:lnTo>
                  <a:pt x="10160" y="207035"/>
                </a:lnTo>
                <a:lnTo>
                  <a:pt x="6108" y="215811"/>
                </a:lnTo>
                <a:lnTo>
                  <a:pt x="0" y="259372"/>
                </a:lnTo>
                <a:lnTo>
                  <a:pt x="3708" y="303872"/>
                </a:lnTo>
                <a:lnTo>
                  <a:pt x="16078" y="343623"/>
                </a:lnTo>
                <a:lnTo>
                  <a:pt x="35953" y="372897"/>
                </a:lnTo>
                <a:lnTo>
                  <a:pt x="62179" y="386029"/>
                </a:lnTo>
                <a:lnTo>
                  <a:pt x="69672" y="386791"/>
                </a:lnTo>
                <a:lnTo>
                  <a:pt x="77673" y="385521"/>
                </a:lnTo>
                <a:lnTo>
                  <a:pt x="86055" y="381457"/>
                </a:lnTo>
                <a:lnTo>
                  <a:pt x="132778" y="361289"/>
                </a:lnTo>
                <a:lnTo>
                  <a:pt x="179768" y="345059"/>
                </a:lnTo>
                <a:lnTo>
                  <a:pt x="226987" y="332346"/>
                </a:lnTo>
                <a:lnTo>
                  <a:pt x="274383" y="322783"/>
                </a:lnTo>
                <a:lnTo>
                  <a:pt x="321932" y="315988"/>
                </a:lnTo>
                <a:lnTo>
                  <a:pt x="369595" y="311556"/>
                </a:lnTo>
                <a:lnTo>
                  <a:pt x="417334" y="309105"/>
                </a:lnTo>
                <a:lnTo>
                  <a:pt x="465099" y="308241"/>
                </a:lnTo>
                <a:lnTo>
                  <a:pt x="512876" y="308584"/>
                </a:lnTo>
                <a:lnTo>
                  <a:pt x="703275" y="314159"/>
                </a:lnTo>
                <a:lnTo>
                  <a:pt x="1278839" y="318719"/>
                </a:lnTo>
                <a:lnTo>
                  <a:pt x="1299159" y="319227"/>
                </a:lnTo>
                <a:lnTo>
                  <a:pt x="1339913" y="319671"/>
                </a:lnTo>
                <a:lnTo>
                  <a:pt x="1360246" y="320243"/>
                </a:lnTo>
                <a:lnTo>
                  <a:pt x="1366126" y="321348"/>
                </a:lnTo>
                <a:lnTo>
                  <a:pt x="1377645" y="323659"/>
                </a:lnTo>
                <a:lnTo>
                  <a:pt x="1392389" y="326339"/>
                </a:lnTo>
                <a:lnTo>
                  <a:pt x="1407998" y="328498"/>
                </a:lnTo>
                <a:lnTo>
                  <a:pt x="1412697" y="329006"/>
                </a:lnTo>
                <a:lnTo>
                  <a:pt x="1417269" y="329260"/>
                </a:lnTo>
                <a:lnTo>
                  <a:pt x="1421206" y="329260"/>
                </a:lnTo>
                <a:lnTo>
                  <a:pt x="1429956" y="337947"/>
                </a:lnTo>
                <a:lnTo>
                  <a:pt x="1439430" y="344779"/>
                </a:lnTo>
                <a:lnTo>
                  <a:pt x="1449565" y="349542"/>
                </a:lnTo>
                <a:lnTo>
                  <a:pt x="1460322" y="351993"/>
                </a:lnTo>
                <a:lnTo>
                  <a:pt x="1463624" y="352374"/>
                </a:lnTo>
                <a:lnTo>
                  <a:pt x="1467053" y="352374"/>
                </a:lnTo>
                <a:lnTo>
                  <a:pt x="1470482" y="351993"/>
                </a:lnTo>
                <a:lnTo>
                  <a:pt x="1474165" y="352374"/>
                </a:lnTo>
                <a:lnTo>
                  <a:pt x="1475193" y="351993"/>
                </a:lnTo>
                <a:lnTo>
                  <a:pt x="1477975" y="350977"/>
                </a:lnTo>
                <a:lnTo>
                  <a:pt x="1480388" y="351231"/>
                </a:lnTo>
                <a:lnTo>
                  <a:pt x="1480947" y="350977"/>
                </a:lnTo>
                <a:lnTo>
                  <a:pt x="1513827" y="324815"/>
                </a:lnTo>
                <a:lnTo>
                  <a:pt x="1533093" y="275158"/>
                </a:lnTo>
                <a:lnTo>
                  <a:pt x="1536268" y="257251"/>
                </a:lnTo>
                <a:lnTo>
                  <a:pt x="1539252" y="219227"/>
                </a:lnTo>
                <a:close/>
              </a:path>
            </a:pathLst>
          </a:custGeom>
          <a:solidFill>
            <a:srgbClr val="FFD300">
              <a:alpha val="1725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444650" y="2043417"/>
            <a:ext cx="1532255" cy="432434"/>
          </a:xfrm>
          <a:custGeom>
            <a:avLst/>
            <a:gdLst/>
            <a:ahLst/>
            <a:cxnLst/>
            <a:rect l="l" t="t" r="r" b="b"/>
            <a:pathLst>
              <a:path w="1532255" h="432435">
                <a:moveTo>
                  <a:pt x="1532001" y="259854"/>
                </a:moveTo>
                <a:lnTo>
                  <a:pt x="1528584" y="216979"/>
                </a:lnTo>
                <a:lnTo>
                  <a:pt x="1518107" y="178663"/>
                </a:lnTo>
                <a:lnTo>
                  <a:pt x="1481683" y="127546"/>
                </a:lnTo>
                <a:lnTo>
                  <a:pt x="1459420" y="113106"/>
                </a:lnTo>
                <a:lnTo>
                  <a:pt x="1457223" y="97853"/>
                </a:lnTo>
                <a:lnTo>
                  <a:pt x="1443812" y="51206"/>
                </a:lnTo>
                <a:lnTo>
                  <a:pt x="1374787" y="24485"/>
                </a:lnTo>
                <a:lnTo>
                  <a:pt x="1324851" y="19037"/>
                </a:lnTo>
                <a:lnTo>
                  <a:pt x="1274864" y="14274"/>
                </a:lnTo>
                <a:lnTo>
                  <a:pt x="1224826" y="10185"/>
                </a:lnTo>
                <a:lnTo>
                  <a:pt x="1174737" y="6781"/>
                </a:lnTo>
                <a:lnTo>
                  <a:pt x="1124585" y="4064"/>
                </a:lnTo>
                <a:lnTo>
                  <a:pt x="1074381" y="2032"/>
                </a:lnTo>
                <a:lnTo>
                  <a:pt x="1024140" y="673"/>
                </a:lnTo>
                <a:lnTo>
                  <a:pt x="973836" y="0"/>
                </a:lnTo>
                <a:lnTo>
                  <a:pt x="923493" y="0"/>
                </a:lnTo>
                <a:lnTo>
                  <a:pt x="873086" y="685"/>
                </a:lnTo>
                <a:lnTo>
                  <a:pt x="822655" y="2044"/>
                </a:lnTo>
                <a:lnTo>
                  <a:pt x="772160" y="4089"/>
                </a:lnTo>
                <a:lnTo>
                  <a:pt x="721626" y="6807"/>
                </a:lnTo>
                <a:lnTo>
                  <a:pt x="671055" y="10210"/>
                </a:lnTo>
                <a:lnTo>
                  <a:pt x="620433" y="14287"/>
                </a:lnTo>
                <a:lnTo>
                  <a:pt x="569772" y="19050"/>
                </a:lnTo>
                <a:lnTo>
                  <a:pt x="519074" y="24485"/>
                </a:lnTo>
                <a:lnTo>
                  <a:pt x="468337" y="30594"/>
                </a:lnTo>
                <a:lnTo>
                  <a:pt x="417563" y="37376"/>
                </a:lnTo>
                <a:lnTo>
                  <a:pt x="366750" y="44843"/>
                </a:lnTo>
                <a:lnTo>
                  <a:pt x="315912" y="52984"/>
                </a:lnTo>
                <a:lnTo>
                  <a:pt x="265023" y="61798"/>
                </a:lnTo>
                <a:lnTo>
                  <a:pt x="214109" y="71285"/>
                </a:lnTo>
                <a:lnTo>
                  <a:pt x="163156" y="81445"/>
                </a:lnTo>
                <a:lnTo>
                  <a:pt x="112179" y="92278"/>
                </a:lnTo>
                <a:lnTo>
                  <a:pt x="61163" y="103784"/>
                </a:lnTo>
                <a:lnTo>
                  <a:pt x="10134" y="115963"/>
                </a:lnTo>
                <a:lnTo>
                  <a:pt x="6578" y="135547"/>
                </a:lnTo>
                <a:lnTo>
                  <a:pt x="8051" y="181267"/>
                </a:lnTo>
                <a:lnTo>
                  <a:pt x="12585" y="225221"/>
                </a:lnTo>
                <a:lnTo>
                  <a:pt x="8343" y="234721"/>
                </a:lnTo>
                <a:lnTo>
                  <a:pt x="0" y="284734"/>
                </a:lnTo>
                <a:lnTo>
                  <a:pt x="1358" y="335965"/>
                </a:lnTo>
                <a:lnTo>
                  <a:pt x="11557" y="381838"/>
                </a:lnTo>
                <a:lnTo>
                  <a:pt x="29743" y="415759"/>
                </a:lnTo>
                <a:lnTo>
                  <a:pt x="55092" y="431177"/>
                </a:lnTo>
                <a:lnTo>
                  <a:pt x="62458" y="432193"/>
                </a:lnTo>
                <a:lnTo>
                  <a:pt x="70459" y="430796"/>
                </a:lnTo>
                <a:lnTo>
                  <a:pt x="78968" y="426351"/>
                </a:lnTo>
                <a:lnTo>
                  <a:pt x="126504" y="403809"/>
                </a:lnTo>
                <a:lnTo>
                  <a:pt x="174091" y="385787"/>
                </a:lnTo>
                <a:lnTo>
                  <a:pt x="221703" y="371830"/>
                </a:lnTo>
                <a:lnTo>
                  <a:pt x="269328" y="361505"/>
                </a:lnTo>
                <a:lnTo>
                  <a:pt x="316953" y="354342"/>
                </a:lnTo>
                <a:lnTo>
                  <a:pt x="364566" y="349910"/>
                </a:lnTo>
                <a:lnTo>
                  <a:pt x="412140" y="347764"/>
                </a:lnTo>
                <a:lnTo>
                  <a:pt x="473544" y="347751"/>
                </a:lnTo>
                <a:lnTo>
                  <a:pt x="507149" y="348500"/>
                </a:lnTo>
                <a:lnTo>
                  <a:pt x="696112" y="357555"/>
                </a:lnTo>
                <a:lnTo>
                  <a:pt x="1267942" y="370598"/>
                </a:lnTo>
                <a:lnTo>
                  <a:pt x="1288097" y="371525"/>
                </a:lnTo>
                <a:lnTo>
                  <a:pt x="1328610" y="372605"/>
                </a:lnTo>
                <a:lnTo>
                  <a:pt x="1348841" y="373519"/>
                </a:lnTo>
                <a:lnTo>
                  <a:pt x="1354582" y="374878"/>
                </a:lnTo>
                <a:lnTo>
                  <a:pt x="1365885" y="377698"/>
                </a:lnTo>
                <a:lnTo>
                  <a:pt x="1380375" y="380974"/>
                </a:lnTo>
                <a:lnTo>
                  <a:pt x="1395704" y="383679"/>
                </a:lnTo>
                <a:lnTo>
                  <a:pt x="1400530" y="384314"/>
                </a:lnTo>
                <a:lnTo>
                  <a:pt x="1404975" y="384695"/>
                </a:lnTo>
                <a:lnTo>
                  <a:pt x="1408912" y="384822"/>
                </a:lnTo>
                <a:lnTo>
                  <a:pt x="1417142" y="394919"/>
                </a:lnTo>
                <a:lnTo>
                  <a:pt x="1426197" y="402920"/>
                </a:lnTo>
                <a:lnTo>
                  <a:pt x="1436039" y="408546"/>
                </a:lnTo>
                <a:lnTo>
                  <a:pt x="1446631" y="411492"/>
                </a:lnTo>
                <a:lnTo>
                  <a:pt x="1449933" y="411873"/>
                </a:lnTo>
                <a:lnTo>
                  <a:pt x="1453235" y="411873"/>
                </a:lnTo>
                <a:lnTo>
                  <a:pt x="1456664" y="411619"/>
                </a:lnTo>
                <a:lnTo>
                  <a:pt x="1460347" y="412127"/>
                </a:lnTo>
                <a:lnTo>
                  <a:pt x="1461516" y="411619"/>
                </a:lnTo>
                <a:lnTo>
                  <a:pt x="1464157" y="410476"/>
                </a:lnTo>
                <a:lnTo>
                  <a:pt x="1466570" y="410857"/>
                </a:lnTo>
                <a:lnTo>
                  <a:pt x="1467332" y="410476"/>
                </a:lnTo>
                <a:lnTo>
                  <a:pt x="1501241" y="380974"/>
                </a:lnTo>
                <a:lnTo>
                  <a:pt x="1522958" y="324116"/>
                </a:lnTo>
                <a:lnTo>
                  <a:pt x="1527022" y="303542"/>
                </a:lnTo>
                <a:lnTo>
                  <a:pt x="1532001" y="259854"/>
                </a:lnTo>
                <a:close/>
              </a:path>
            </a:pathLst>
          </a:custGeom>
          <a:solidFill>
            <a:srgbClr val="FFD300">
              <a:alpha val="1725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402689" y="3298799"/>
            <a:ext cx="1539240" cy="387350"/>
          </a:xfrm>
          <a:custGeom>
            <a:avLst/>
            <a:gdLst/>
            <a:ahLst/>
            <a:cxnLst/>
            <a:rect l="l" t="t" r="r" b="b"/>
            <a:pathLst>
              <a:path w="1539239" h="387350">
                <a:moveTo>
                  <a:pt x="1539201" y="219189"/>
                </a:moveTo>
                <a:lnTo>
                  <a:pt x="1521421" y="148780"/>
                </a:lnTo>
                <a:lnTo>
                  <a:pt x="1482432" y="104787"/>
                </a:lnTo>
                <a:lnTo>
                  <a:pt x="1459445" y="92532"/>
                </a:lnTo>
                <a:lnTo>
                  <a:pt x="1444396" y="45504"/>
                </a:lnTo>
                <a:lnTo>
                  <a:pt x="1370330" y="16510"/>
                </a:lnTo>
                <a:lnTo>
                  <a:pt x="1319860" y="12357"/>
                </a:lnTo>
                <a:lnTo>
                  <a:pt x="1269377" y="8813"/>
                </a:lnTo>
                <a:lnTo>
                  <a:pt x="1218869" y="5867"/>
                </a:lnTo>
                <a:lnTo>
                  <a:pt x="1168336" y="3505"/>
                </a:lnTo>
                <a:lnTo>
                  <a:pt x="1117777" y="1739"/>
                </a:lnTo>
                <a:lnTo>
                  <a:pt x="1067206" y="571"/>
                </a:lnTo>
                <a:lnTo>
                  <a:pt x="1016622" y="0"/>
                </a:lnTo>
                <a:lnTo>
                  <a:pt x="966012" y="12"/>
                </a:lnTo>
                <a:lnTo>
                  <a:pt x="915390" y="622"/>
                </a:lnTo>
                <a:lnTo>
                  <a:pt x="864743" y="1828"/>
                </a:lnTo>
                <a:lnTo>
                  <a:pt x="814095" y="3619"/>
                </a:lnTo>
                <a:lnTo>
                  <a:pt x="763422" y="6007"/>
                </a:lnTo>
                <a:lnTo>
                  <a:pt x="712736" y="8991"/>
                </a:lnTo>
                <a:lnTo>
                  <a:pt x="662051" y="12547"/>
                </a:lnTo>
                <a:lnTo>
                  <a:pt x="611352" y="16713"/>
                </a:lnTo>
                <a:lnTo>
                  <a:pt x="560628" y="21463"/>
                </a:lnTo>
                <a:lnTo>
                  <a:pt x="509917" y="26797"/>
                </a:lnTo>
                <a:lnTo>
                  <a:pt x="459181" y="32727"/>
                </a:lnTo>
                <a:lnTo>
                  <a:pt x="408444" y="39243"/>
                </a:lnTo>
                <a:lnTo>
                  <a:pt x="357708" y="46355"/>
                </a:lnTo>
                <a:lnTo>
                  <a:pt x="306959" y="54051"/>
                </a:lnTo>
                <a:lnTo>
                  <a:pt x="256209" y="62331"/>
                </a:lnTo>
                <a:lnTo>
                  <a:pt x="205460" y="71196"/>
                </a:lnTo>
                <a:lnTo>
                  <a:pt x="154698" y="80657"/>
                </a:lnTo>
                <a:lnTo>
                  <a:pt x="103949" y="90703"/>
                </a:lnTo>
                <a:lnTo>
                  <a:pt x="53187" y="101333"/>
                </a:lnTo>
                <a:lnTo>
                  <a:pt x="2438" y="112547"/>
                </a:lnTo>
                <a:lnTo>
                  <a:pt x="12" y="136080"/>
                </a:lnTo>
                <a:lnTo>
                  <a:pt x="6324" y="189026"/>
                </a:lnTo>
                <a:lnTo>
                  <a:pt x="10121" y="207035"/>
                </a:lnTo>
                <a:lnTo>
                  <a:pt x="6083" y="215773"/>
                </a:lnTo>
                <a:lnTo>
                  <a:pt x="0" y="259359"/>
                </a:lnTo>
                <a:lnTo>
                  <a:pt x="3733" y="303872"/>
                </a:lnTo>
                <a:lnTo>
                  <a:pt x="16129" y="343623"/>
                </a:lnTo>
                <a:lnTo>
                  <a:pt x="36017" y="372897"/>
                </a:lnTo>
                <a:lnTo>
                  <a:pt x="62255" y="385978"/>
                </a:lnTo>
                <a:lnTo>
                  <a:pt x="69621" y="386740"/>
                </a:lnTo>
                <a:lnTo>
                  <a:pt x="77622" y="385470"/>
                </a:lnTo>
                <a:lnTo>
                  <a:pt x="86004" y="381533"/>
                </a:lnTo>
                <a:lnTo>
                  <a:pt x="132753" y="361353"/>
                </a:lnTo>
                <a:lnTo>
                  <a:pt x="179755" y="345084"/>
                </a:lnTo>
                <a:lnTo>
                  <a:pt x="226987" y="332371"/>
                </a:lnTo>
                <a:lnTo>
                  <a:pt x="274383" y="322808"/>
                </a:lnTo>
                <a:lnTo>
                  <a:pt x="321932" y="316014"/>
                </a:lnTo>
                <a:lnTo>
                  <a:pt x="369595" y="311581"/>
                </a:lnTo>
                <a:lnTo>
                  <a:pt x="417322" y="309130"/>
                </a:lnTo>
                <a:lnTo>
                  <a:pt x="465086" y="308279"/>
                </a:lnTo>
                <a:lnTo>
                  <a:pt x="512864" y="308622"/>
                </a:lnTo>
                <a:lnTo>
                  <a:pt x="703224" y="314236"/>
                </a:lnTo>
                <a:lnTo>
                  <a:pt x="1278788" y="318668"/>
                </a:lnTo>
                <a:lnTo>
                  <a:pt x="1299108" y="319239"/>
                </a:lnTo>
                <a:lnTo>
                  <a:pt x="1339862" y="319633"/>
                </a:lnTo>
                <a:lnTo>
                  <a:pt x="1360195" y="320192"/>
                </a:lnTo>
                <a:lnTo>
                  <a:pt x="1366075" y="321297"/>
                </a:lnTo>
                <a:lnTo>
                  <a:pt x="1377594" y="323608"/>
                </a:lnTo>
                <a:lnTo>
                  <a:pt x="1392339" y="326288"/>
                </a:lnTo>
                <a:lnTo>
                  <a:pt x="1407947" y="328447"/>
                </a:lnTo>
                <a:lnTo>
                  <a:pt x="1412646" y="328955"/>
                </a:lnTo>
                <a:lnTo>
                  <a:pt x="1417218" y="329336"/>
                </a:lnTo>
                <a:lnTo>
                  <a:pt x="1421282" y="329336"/>
                </a:lnTo>
                <a:lnTo>
                  <a:pt x="1429956" y="338023"/>
                </a:lnTo>
                <a:lnTo>
                  <a:pt x="1439405" y="344830"/>
                </a:lnTo>
                <a:lnTo>
                  <a:pt x="1449565" y="349554"/>
                </a:lnTo>
                <a:lnTo>
                  <a:pt x="1460398" y="351942"/>
                </a:lnTo>
                <a:lnTo>
                  <a:pt x="1463700" y="352323"/>
                </a:lnTo>
                <a:lnTo>
                  <a:pt x="1467002" y="352323"/>
                </a:lnTo>
                <a:lnTo>
                  <a:pt x="1470431" y="351942"/>
                </a:lnTo>
                <a:lnTo>
                  <a:pt x="1474114" y="352323"/>
                </a:lnTo>
                <a:lnTo>
                  <a:pt x="1475143" y="351942"/>
                </a:lnTo>
                <a:lnTo>
                  <a:pt x="1477924" y="350926"/>
                </a:lnTo>
                <a:lnTo>
                  <a:pt x="1480464" y="351180"/>
                </a:lnTo>
                <a:lnTo>
                  <a:pt x="1481023" y="350926"/>
                </a:lnTo>
                <a:lnTo>
                  <a:pt x="1498676" y="342976"/>
                </a:lnTo>
                <a:lnTo>
                  <a:pt x="1513801" y="324866"/>
                </a:lnTo>
                <a:lnTo>
                  <a:pt x="1521815" y="308279"/>
                </a:lnTo>
                <a:lnTo>
                  <a:pt x="1525397" y="300888"/>
                </a:lnTo>
                <a:lnTo>
                  <a:pt x="1533042" y="275107"/>
                </a:lnTo>
                <a:lnTo>
                  <a:pt x="1536217" y="257200"/>
                </a:lnTo>
                <a:lnTo>
                  <a:pt x="1539201" y="219189"/>
                </a:lnTo>
                <a:close/>
              </a:path>
            </a:pathLst>
          </a:custGeom>
          <a:solidFill>
            <a:srgbClr val="FFD300">
              <a:alpha val="1725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199568" y="708647"/>
            <a:ext cx="1532255" cy="432434"/>
          </a:xfrm>
          <a:custGeom>
            <a:avLst/>
            <a:gdLst/>
            <a:ahLst/>
            <a:cxnLst/>
            <a:rect l="l" t="t" r="r" b="b"/>
            <a:pathLst>
              <a:path w="1532254" h="432434">
                <a:moveTo>
                  <a:pt x="1532089" y="259905"/>
                </a:moveTo>
                <a:lnTo>
                  <a:pt x="1528660" y="217030"/>
                </a:lnTo>
                <a:lnTo>
                  <a:pt x="1518145" y="178676"/>
                </a:lnTo>
                <a:lnTo>
                  <a:pt x="1481670" y="127546"/>
                </a:lnTo>
                <a:lnTo>
                  <a:pt x="1459522" y="113169"/>
                </a:lnTo>
                <a:lnTo>
                  <a:pt x="1457312" y="97853"/>
                </a:lnTo>
                <a:lnTo>
                  <a:pt x="1443901" y="51206"/>
                </a:lnTo>
                <a:lnTo>
                  <a:pt x="1374863" y="24485"/>
                </a:lnTo>
                <a:lnTo>
                  <a:pt x="1324914" y="19037"/>
                </a:lnTo>
                <a:lnTo>
                  <a:pt x="1274914" y="14274"/>
                </a:lnTo>
                <a:lnTo>
                  <a:pt x="1224864" y="10185"/>
                </a:lnTo>
                <a:lnTo>
                  <a:pt x="1174762" y="6781"/>
                </a:lnTo>
                <a:lnTo>
                  <a:pt x="1124610" y="4064"/>
                </a:lnTo>
                <a:lnTo>
                  <a:pt x="1074407" y="2032"/>
                </a:lnTo>
                <a:lnTo>
                  <a:pt x="1024153" y="673"/>
                </a:lnTo>
                <a:lnTo>
                  <a:pt x="973836" y="0"/>
                </a:lnTo>
                <a:lnTo>
                  <a:pt x="923493" y="0"/>
                </a:lnTo>
                <a:lnTo>
                  <a:pt x="873086" y="685"/>
                </a:lnTo>
                <a:lnTo>
                  <a:pt x="822642" y="2044"/>
                </a:lnTo>
                <a:lnTo>
                  <a:pt x="772160" y="4089"/>
                </a:lnTo>
                <a:lnTo>
                  <a:pt x="721626" y="6807"/>
                </a:lnTo>
                <a:lnTo>
                  <a:pt x="671042" y="10210"/>
                </a:lnTo>
                <a:lnTo>
                  <a:pt x="620433" y="14287"/>
                </a:lnTo>
                <a:lnTo>
                  <a:pt x="569772" y="19050"/>
                </a:lnTo>
                <a:lnTo>
                  <a:pt x="519087" y="24485"/>
                </a:lnTo>
                <a:lnTo>
                  <a:pt x="468350" y="30594"/>
                </a:lnTo>
                <a:lnTo>
                  <a:pt x="417576" y="37376"/>
                </a:lnTo>
                <a:lnTo>
                  <a:pt x="366776" y="44843"/>
                </a:lnTo>
                <a:lnTo>
                  <a:pt x="315925" y="52984"/>
                </a:lnTo>
                <a:lnTo>
                  <a:pt x="265061" y="61798"/>
                </a:lnTo>
                <a:lnTo>
                  <a:pt x="214147" y="71285"/>
                </a:lnTo>
                <a:lnTo>
                  <a:pt x="163207" y="81445"/>
                </a:lnTo>
                <a:lnTo>
                  <a:pt x="112242" y="92278"/>
                </a:lnTo>
                <a:lnTo>
                  <a:pt x="61239" y="103784"/>
                </a:lnTo>
                <a:lnTo>
                  <a:pt x="10223" y="115963"/>
                </a:lnTo>
                <a:lnTo>
                  <a:pt x="6667" y="135559"/>
                </a:lnTo>
                <a:lnTo>
                  <a:pt x="8140" y="181292"/>
                </a:lnTo>
                <a:lnTo>
                  <a:pt x="12661" y="225094"/>
                </a:lnTo>
                <a:lnTo>
                  <a:pt x="8356" y="234721"/>
                </a:lnTo>
                <a:lnTo>
                  <a:pt x="0" y="284734"/>
                </a:lnTo>
                <a:lnTo>
                  <a:pt x="1358" y="335965"/>
                </a:lnTo>
                <a:lnTo>
                  <a:pt x="11569" y="381838"/>
                </a:lnTo>
                <a:lnTo>
                  <a:pt x="29794" y="415759"/>
                </a:lnTo>
                <a:lnTo>
                  <a:pt x="55181" y="431177"/>
                </a:lnTo>
                <a:lnTo>
                  <a:pt x="62547" y="432193"/>
                </a:lnTo>
                <a:lnTo>
                  <a:pt x="70548" y="430796"/>
                </a:lnTo>
                <a:lnTo>
                  <a:pt x="79057" y="426351"/>
                </a:lnTo>
                <a:lnTo>
                  <a:pt x="126593" y="403809"/>
                </a:lnTo>
                <a:lnTo>
                  <a:pt x="174180" y="385787"/>
                </a:lnTo>
                <a:lnTo>
                  <a:pt x="221792" y="371830"/>
                </a:lnTo>
                <a:lnTo>
                  <a:pt x="269417" y="361505"/>
                </a:lnTo>
                <a:lnTo>
                  <a:pt x="317042" y="354342"/>
                </a:lnTo>
                <a:lnTo>
                  <a:pt x="364642" y="349910"/>
                </a:lnTo>
                <a:lnTo>
                  <a:pt x="412216" y="347764"/>
                </a:lnTo>
                <a:lnTo>
                  <a:pt x="473608" y="347751"/>
                </a:lnTo>
                <a:lnTo>
                  <a:pt x="507199" y="348500"/>
                </a:lnTo>
                <a:lnTo>
                  <a:pt x="696099" y="357555"/>
                </a:lnTo>
                <a:lnTo>
                  <a:pt x="1268031" y="370598"/>
                </a:lnTo>
                <a:lnTo>
                  <a:pt x="1288186" y="371525"/>
                </a:lnTo>
                <a:lnTo>
                  <a:pt x="1328635" y="372605"/>
                </a:lnTo>
                <a:lnTo>
                  <a:pt x="1348803" y="373519"/>
                </a:lnTo>
                <a:lnTo>
                  <a:pt x="1354607" y="374878"/>
                </a:lnTo>
                <a:lnTo>
                  <a:pt x="1365910" y="377698"/>
                </a:lnTo>
                <a:lnTo>
                  <a:pt x="1380413" y="380974"/>
                </a:lnTo>
                <a:lnTo>
                  <a:pt x="1395793" y="383679"/>
                </a:lnTo>
                <a:lnTo>
                  <a:pt x="1400492" y="384441"/>
                </a:lnTo>
                <a:lnTo>
                  <a:pt x="1405064" y="384695"/>
                </a:lnTo>
                <a:lnTo>
                  <a:pt x="1409001" y="384822"/>
                </a:lnTo>
                <a:lnTo>
                  <a:pt x="1417231" y="394919"/>
                </a:lnTo>
                <a:lnTo>
                  <a:pt x="1426286" y="402920"/>
                </a:lnTo>
                <a:lnTo>
                  <a:pt x="1436128" y="408546"/>
                </a:lnTo>
                <a:lnTo>
                  <a:pt x="1446720" y="411492"/>
                </a:lnTo>
                <a:lnTo>
                  <a:pt x="1449895" y="411873"/>
                </a:lnTo>
                <a:lnTo>
                  <a:pt x="1453324" y="411873"/>
                </a:lnTo>
                <a:lnTo>
                  <a:pt x="1456753" y="411619"/>
                </a:lnTo>
                <a:lnTo>
                  <a:pt x="1460309" y="412127"/>
                </a:lnTo>
                <a:lnTo>
                  <a:pt x="1461516" y="411619"/>
                </a:lnTo>
                <a:lnTo>
                  <a:pt x="1464246" y="410476"/>
                </a:lnTo>
                <a:lnTo>
                  <a:pt x="1466659" y="410857"/>
                </a:lnTo>
                <a:lnTo>
                  <a:pt x="1467421" y="410476"/>
                </a:lnTo>
                <a:lnTo>
                  <a:pt x="1485214" y="401637"/>
                </a:lnTo>
                <a:lnTo>
                  <a:pt x="1501254" y="380974"/>
                </a:lnTo>
                <a:lnTo>
                  <a:pt x="1514055" y="353644"/>
                </a:lnTo>
                <a:lnTo>
                  <a:pt x="1515935" y="347433"/>
                </a:lnTo>
                <a:lnTo>
                  <a:pt x="1523047" y="324116"/>
                </a:lnTo>
                <a:lnTo>
                  <a:pt x="1527111" y="303542"/>
                </a:lnTo>
                <a:lnTo>
                  <a:pt x="1532089" y="259905"/>
                </a:lnTo>
                <a:close/>
              </a:path>
            </a:pathLst>
          </a:custGeom>
          <a:solidFill>
            <a:srgbClr val="FFD300">
              <a:alpha val="1725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5043170" y="2714244"/>
            <a:ext cx="381507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38225" algn="l"/>
                <a:tab pos="3801745" algn="l"/>
              </a:tabLst>
            </a:pPr>
            <a:r>
              <a:rPr sz="1600" strike="sngStrike" dirty="0">
                <a:latin typeface="Times New Roman"/>
                <a:cs typeface="Times New Roman"/>
              </a:rPr>
              <a:t> 	</a:t>
            </a:r>
            <a:r>
              <a:rPr sz="1600" strike="sngStrike" dirty="0">
                <a:latin typeface="Arial MT"/>
                <a:cs typeface="Arial MT"/>
              </a:rPr>
              <a:t>It</a:t>
            </a:r>
            <a:r>
              <a:rPr sz="1600" strike="sngStrike" spc="-5" dirty="0">
                <a:latin typeface="Arial MT"/>
                <a:cs typeface="Arial MT"/>
              </a:rPr>
              <a:t> </a:t>
            </a:r>
            <a:r>
              <a:rPr sz="1600" strike="sngStrike" dirty="0">
                <a:latin typeface="Arial MT"/>
                <a:cs typeface="Arial MT"/>
              </a:rPr>
              <a:t>can</a:t>
            </a:r>
            <a:r>
              <a:rPr sz="1600" strike="sngStrike" spc="-5" dirty="0">
                <a:latin typeface="Arial MT"/>
                <a:cs typeface="Arial MT"/>
              </a:rPr>
              <a:t> be:</a:t>
            </a:r>
            <a:r>
              <a:rPr sz="1600" strike="sngStrike" spc="-15" dirty="0">
                <a:latin typeface="Arial MT"/>
                <a:cs typeface="Arial MT"/>
              </a:rPr>
              <a:t> </a:t>
            </a:r>
            <a:r>
              <a:rPr sz="1600" strike="sngStrike" spc="-5" dirty="0">
                <a:latin typeface="Arial MT"/>
                <a:cs typeface="Arial MT"/>
              </a:rPr>
              <a:t>“</a:t>
            </a:r>
            <a:r>
              <a:rPr sz="1600" strike="sngStrike" spc="-5" dirty="0">
                <a:solidFill>
                  <a:srgbClr val="FF0000"/>
                </a:solidFill>
                <a:latin typeface="Arial MT"/>
                <a:cs typeface="Arial MT"/>
              </a:rPr>
              <a:t>a</a:t>
            </a:r>
            <a:r>
              <a:rPr sz="1600" strike="sngStrike" spc="-5" dirty="0">
                <a:latin typeface="Arial MT"/>
                <a:cs typeface="Arial MT"/>
              </a:rPr>
              <a:t>”</a:t>
            </a:r>
            <a:r>
              <a:rPr sz="1600" strike="sngStrike" dirty="0">
                <a:latin typeface="Arial MT"/>
                <a:cs typeface="Arial MT"/>
              </a:rPr>
              <a:t> </a:t>
            </a:r>
            <a:r>
              <a:rPr sz="1600" strike="sngStrike" spc="-5" dirty="0">
                <a:latin typeface="Arial MT"/>
                <a:cs typeface="Arial MT"/>
              </a:rPr>
              <a:t>or “</a:t>
            </a:r>
            <a:r>
              <a:rPr sz="1600" strike="sngStrike" spc="-5" dirty="0">
                <a:solidFill>
                  <a:srgbClr val="FF0000"/>
                </a:solidFill>
                <a:latin typeface="Arial MT"/>
                <a:cs typeface="Arial MT"/>
              </a:rPr>
              <a:t>an</a:t>
            </a:r>
            <a:r>
              <a:rPr sz="1600" strike="sngStrike" spc="-5" dirty="0">
                <a:latin typeface="Arial MT"/>
                <a:cs typeface="Arial MT"/>
              </a:rPr>
              <a:t>”	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tabLst>
                <a:tab pos="1011555" algn="l"/>
                <a:tab pos="3801745" algn="l"/>
              </a:tabLst>
            </a:pPr>
            <a:r>
              <a:rPr sz="1600" strike="sngStrike" dirty="0">
                <a:latin typeface="Arial MT"/>
                <a:cs typeface="Arial MT"/>
              </a:rPr>
              <a:t> 	</a:t>
            </a:r>
            <a:r>
              <a:rPr sz="1600" strike="sngStrike" spc="-5" dirty="0">
                <a:latin typeface="Arial MT"/>
                <a:cs typeface="Arial MT"/>
              </a:rPr>
              <a:t>(un.</a:t>
            </a:r>
            <a:r>
              <a:rPr sz="1600" strike="sngStrike" spc="-20" dirty="0">
                <a:latin typeface="Arial MT"/>
                <a:cs typeface="Arial MT"/>
              </a:rPr>
              <a:t> </a:t>
            </a:r>
            <a:r>
              <a:rPr sz="1600" strike="sngStrike" dirty="0">
                <a:latin typeface="Arial MT"/>
                <a:cs typeface="Arial MT"/>
              </a:rPr>
              <a:t>Uno,</a:t>
            </a:r>
            <a:r>
              <a:rPr sz="1600" strike="sngStrike" spc="-25" dirty="0">
                <a:latin typeface="Arial MT"/>
                <a:cs typeface="Arial MT"/>
              </a:rPr>
              <a:t> </a:t>
            </a:r>
            <a:r>
              <a:rPr sz="1600" strike="sngStrike" dirty="0">
                <a:latin typeface="Arial MT"/>
                <a:cs typeface="Arial MT"/>
              </a:rPr>
              <a:t>una,</a:t>
            </a:r>
            <a:r>
              <a:rPr sz="1600" strike="sngStrike" spc="-35" dirty="0">
                <a:latin typeface="Arial MT"/>
                <a:cs typeface="Arial MT"/>
              </a:rPr>
              <a:t> </a:t>
            </a:r>
            <a:r>
              <a:rPr sz="1600" strike="sngStrike" dirty="0">
                <a:latin typeface="Arial MT"/>
                <a:cs typeface="Arial MT"/>
              </a:rPr>
              <a:t>unas)	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738495" y="3202304"/>
            <a:ext cx="24904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Arial MT"/>
                <a:cs typeface="Arial MT"/>
              </a:rPr>
              <a:t>Habla</a:t>
            </a:r>
            <a:r>
              <a:rPr sz="1600" spc="-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 un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sustantivo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que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116065" y="3446145"/>
            <a:ext cx="173228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no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ha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sido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definido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886966" y="3285490"/>
            <a:ext cx="5461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0" dirty="0">
                <a:solidFill>
                  <a:srgbClr val="1C4586"/>
                </a:solidFill>
                <a:latin typeface="Trebuchet MS"/>
                <a:cs typeface="Trebuchet MS"/>
              </a:rPr>
              <a:t>T</a:t>
            </a:r>
            <a:r>
              <a:rPr sz="2000" b="1" spc="-120" dirty="0">
                <a:solidFill>
                  <a:srgbClr val="1C4586"/>
                </a:solidFill>
                <a:latin typeface="Trebuchet MS"/>
                <a:cs typeface="Trebuchet MS"/>
              </a:rPr>
              <a:t>y</a:t>
            </a:r>
            <a:r>
              <a:rPr sz="2000" b="1" spc="-100" dirty="0">
                <a:solidFill>
                  <a:srgbClr val="1C4586"/>
                </a:solidFill>
                <a:latin typeface="Trebuchet MS"/>
                <a:cs typeface="Trebuchet MS"/>
              </a:rPr>
              <a:t>p</a:t>
            </a:r>
            <a:r>
              <a:rPr sz="2000" b="1" spc="-200" dirty="0">
                <a:solidFill>
                  <a:srgbClr val="1C4586"/>
                </a:solidFill>
                <a:latin typeface="Trebuchet MS"/>
                <a:cs typeface="Trebuchet MS"/>
              </a:rPr>
              <a:t>e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448678" y="2319654"/>
            <a:ext cx="11899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20" dirty="0">
                <a:solidFill>
                  <a:srgbClr val="1C4586"/>
                </a:solidFill>
                <a:latin typeface="Trebuchet MS"/>
                <a:cs typeface="Trebuchet MS"/>
              </a:rPr>
              <a:t>U</a:t>
            </a:r>
            <a:r>
              <a:rPr sz="2000" b="1" spc="-50" dirty="0">
                <a:solidFill>
                  <a:srgbClr val="1C4586"/>
                </a:solidFill>
                <a:latin typeface="Trebuchet MS"/>
                <a:cs typeface="Trebuchet MS"/>
              </a:rPr>
              <a:t>n</a:t>
            </a:r>
            <a:r>
              <a:rPr sz="2000" b="1" spc="-60" dirty="0">
                <a:solidFill>
                  <a:srgbClr val="1C4586"/>
                </a:solidFill>
                <a:latin typeface="Trebuchet MS"/>
                <a:cs typeface="Trebuchet MS"/>
              </a:rPr>
              <a:t>d</a:t>
            </a:r>
            <a:r>
              <a:rPr sz="2000" b="1" spc="-110" dirty="0">
                <a:solidFill>
                  <a:srgbClr val="1C4586"/>
                </a:solidFill>
                <a:latin typeface="Trebuchet MS"/>
                <a:cs typeface="Trebuchet MS"/>
              </a:rPr>
              <a:t>e</a:t>
            </a:r>
            <a:r>
              <a:rPr sz="2000" b="1" spc="-65" dirty="0">
                <a:solidFill>
                  <a:srgbClr val="1C4586"/>
                </a:solidFill>
                <a:latin typeface="Trebuchet MS"/>
                <a:cs typeface="Trebuchet MS"/>
              </a:rPr>
              <a:t>f</a:t>
            </a:r>
            <a:r>
              <a:rPr sz="2000" b="1" spc="-50" dirty="0">
                <a:solidFill>
                  <a:srgbClr val="1C4586"/>
                </a:solidFill>
                <a:latin typeface="Trebuchet MS"/>
                <a:cs typeface="Trebuchet MS"/>
              </a:rPr>
              <a:t>i</a:t>
            </a:r>
            <a:r>
              <a:rPr sz="2000" b="1" spc="-85" dirty="0">
                <a:solidFill>
                  <a:srgbClr val="1C4586"/>
                </a:solidFill>
                <a:latin typeface="Trebuchet MS"/>
                <a:cs typeface="Trebuchet MS"/>
              </a:rPr>
              <a:t>n</a:t>
            </a:r>
            <a:r>
              <a:rPr sz="2000" b="1" spc="-110" dirty="0">
                <a:solidFill>
                  <a:srgbClr val="1C4586"/>
                </a:solidFill>
                <a:latin typeface="Trebuchet MS"/>
                <a:cs typeface="Trebuchet MS"/>
              </a:rPr>
              <a:t>ite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797304" y="2049462"/>
            <a:ext cx="9175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60" dirty="0">
                <a:solidFill>
                  <a:srgbClr val="1C4586"/>
                </a:solidFill>
                <a:latin typeface="Trebuchet MS"/>
                <a:cs typeface="Trebuchet MS"/>
              </a:rPr>
              <a:t>Position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525894" y="696340"/>
            <a:ext cx="9055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75" dirty="0">
                <a:solidFill>
                  <a:srgbClr val="1C4586"/>
                </a:solidFill>
                <a:latin typeface="Trebuchet MS"/>
                <a:cs typeface="Trebuchet MS"/>
              </a:rPr>
              <a:t>Definite</a:t>
            </a:r>
            <a:endParaRPr sz="2000">
              <a:latin typeface="Trebuchet MS"/>
              <a:cs typeface="Trebuchet MS"/>
            </a:endParaRPr>
          </a:p>
        </p:txBody>
      </p:sp>
      <p:pic>
        <p:nvPicPr>
          <p:cNvPr id="55" name="object 5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53208" y="4700308"/>
            <a:ext cx="1696886" cy="229831"/>
          </a:xfrm>
          <a:prstGeom prst="rect">
            <a:avLst/>
          </a:prstGeom>
        </p:spPr>
      </p:pic>
      <p:sp>
        <p:nvSpPr>
          <p:cNvPr id="56" name="object 56"/>
          <p:cNvSpPr txBox="1"/>
          <p:nvPr/>
        </p:nvSpPr>
        <p:spPr>
          <a:xfrm>
            <a:off x="710565" y="1355090"/>
            <a:ext cx="256857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7395" marR="5080" indent="-73533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Los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artículos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preceden 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los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sustantivos.</a:t>
            </a:r>
            <a:endParaRPr sz="1600">
              <a:latin typeface="Arial MT"/>
              <a:cs typeface="Arial MT"/>
            </a:endParaRPr>
          </a:p>
        </p:txBody>
      </p:sp>
      <p:pic>
        <p:nvPicPr>
          <p:cNvPr id="57" name="object 5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69071" y="1230502"/>
            <a:ext cx="878712" cy="2234565"/>
          </a:xfrm>
          <a:prstGeom prst="rect">
            <a:avLst/>
          </a:prstGeom>
        </p:spPr>
      </p:pic>
      <p:grpSp>
        <p:nvGrpSpPr>
          <p:cNvPr id="58" name="object 58"/>
          <p:cNvGrpSpPr/>
          <p:nvPr/>
        </p:nvGrpSpPr>
        <p:grpSpPr>
          <a:xfrm>
            <a:off x="134378" y="1971039"/>
            <a:ext cx="596900" cy="654685"/>
            <a:chOff x="134378" y="1971039"/>
            <a:chExt cx="596900" cy="654685"/>
          </a:xfrm>
        </p:grpSpPr>
        <p:sp>
          <p:nvSpPr>
            <p:cNvPr id="59" name="object 59"/>
            <p:cNvSpPr/>
            <p:nvPr/>
          </p:nvSpPr>
          <p:spPr>
            <a:xfrm>
              <a:off x="182435" y="2003551"/>
              <a:ext cx="536575" cy="591185"/>
            </a:xfrm>
            <a:custGeom>
              <a:avLst/>
              <a:gdLst/>
              <a:ahLst/>
              <a:cxnLst/>
              <a:rect l="l" t="t" r="r" b="b"/>
              <a:pathLst>
                <a:path w="536575" h="591185">
                  <a:moveTo>
                    <a:pt x="369468" y="530860"/>
                  </a:moveTo>
                  <a:lnTo>
                    <a:pt x="197358" y="373507"/>
                  </a:lnTo>
                  <a:lnTo>
                    <a:pt x="152234" y="334391"/>
                  </a:lnTo>
                  <a:lnTo>
                    <a:pt x="104749" y="297942"/>
                  </a:lnTo>
                  <a:lnTo>
                    <a:pt x="51943" y="264160"/>
                  </a:lnTo>
                  <a:lnTo>
                    <a:pt x="47066" y="263144"/>
                  </a:lnTo>
                  <a:lnTo>
                    <a:pt x="32016" y="267804"/>
                  </a:lnTo>
                  <a:lnTo>
                    <a:pt x="18542" y="281076"/>
                  </a:lnTo>
                  <a:lnTo>
                    <a:pt x="7543" y="296748"/>
                  </a:lnTo>
                  <a:lnTo>
                    <a:pt x="0" y="308610"/>
                  </a:lnTo>
                  <a:lnTo>
                    <a:pt x="3733" y="331787"/>
                  </a:lnTo>
                  <a:lnTo>
                    <a:pt x="31153" y="366280"/>
                  </a:lnTo>
                  <a:lnTo>
                    <a:pt x="72440" y="406082"/>
                  </a:lnTo>
                  <a:lnTo>
                    <a:pt x="117843" y="445173"/>
                  </a:lnTo>
                  <a:lnTo>
                    <a:pt x="181838" y="497078"/>
                  </a:lnTo>
                  <a:lnTo>
                    <a:pt x="206121" y="517779"/>
                  </a:lnTo>
                  <a:lnTo>
                    <a:pt x="288010" y="586740"/>
                  </a:lnTo>
                  <a:lnTo>
                    <a:pt x="295490" y="590169"/>
                  </a:lnTo>
                  <a:lnTo>
                    <a:pt x="302387" y="590804"/>
                  </a:lnTo>
                  <a:lnTo>
                    <a:pt x="321614" y="586244"/>
                  </a:lnTo>
                  <a:lnTo>
                    <a:pt x="338607" y="571360"/>
                  </a:lnTo>
                  <a:lnTo>
                    <a:pt x="354253" y="551218"/>
                  </a:lnTo>
                  <a:lnTo>
                    <a:pt x="369468" y="530860"/>
                  </a:lnTo>
                  <a:close/>
                </a:path>
                <a:path w="536575" h="591185">
                  <a:moveTo>
                    <a:pt x="478015" y="377317"/>
                  </a:moveTo>
                  <a:lnTo>
                    <a:pt x="443750" y="345617"/>
                  </a:lnTo>
                  <a:lnTo>
                    <a:pt x="306565" y="220091"/>
                  </a:lnTo>
                  <a:lnTo>
                    <a:pt x="261124" y="180873"/>
                  </a:lnTo>
                  <a:lnTo>
                    <a:pt x="213309" y="144399"/>
                  </a:lnTo>
                  <a:lnTo>
                    <a:pt x="161074" y="110617"/>
                  </a:lnTo>
                  <a:lnTo>
                    <a:pt x="156019" y="109474"/>
                  </a:lnTo>
                  <a:lnTo>
                    <a:pt x="141058" y="114173"/>
                  </a:lnTo>
                  <a:lnTo>
                    <a:pt x="127558" y="127508"/>
                  </a:lnTo>
                  <a:lnTo>
                    <a:pt x="116420" y="143230"/>
                  </a:lnTo>
                  <a:lnTo>
                    <a:pt x="108546" y="155067"/>
                  </a:lnTo>
                  <a:lnTo>
                    <a:pt x="112522" y="178282"/>
                  </a:lnTo>
                  <a:lnTo>
                    <a:pt x="139992" y="212801"/>
                  </a:lnTo>
                  <a:lnTo>
                    <a:pt x="181241" y="252590"/>
                  </a:lnTo>
                  <a:lnTo>
                    <a:pt x="226529" y="291655"/>
                  </a:lnTo>
                  <a:lnTo>
                    <a:pt x="290398" y="343535"/>
                  </a:lnTo>
                  <a:lnTo>
                    <a:pt x="339750" y="384975"/>
                  </a:lnTo>
                  <a:lnTo>
                    <a:pt x="389166" y="425831"/>
                  </a:lnTo>
                  <a:lnTo>
                    <a:pt x="411988" y="437134"/>
                  </a:lnTo>
                  <a:lnTo>
                    <a:pt x="431038" y="432600"/>
                  </a:lnTo>
                  <a:lnTo>
                    <a:pt x="447827" y="417753"/>
                  </a:lnTo>
                  <a:lnTo>
                    <a:pt x="463194" y="397649"/>
                  </a:lnTo>
                  <a:lnTo>
                    <a:pt x="478015" y="377317"/>
                  </a:lnTo>
                  <a:close/>
                </a:path>
                <a:path w="536575" h="591185">
                  <a:moveTo>
                    <a:pt x="536460" y="316103"/>
                  </a:moveTo>
                  <a:lnTo>
                    <a:pt x="532955" y="211277"/>
                  </a:lnTo>
                  <a:lnTo>
                    <a:pt x="531774" y="158940"/>
                  </a:lnTo>
                  <a:lnTo>
                    <a:pt x="531291" y="106705"/>
                  </a:lnTo>
                  <a:lnTo>
                    <a:pt x="531710" y="54559"/>
                  </a:lnTo>
                  <a:lnTo>
                    <a:pt x="533273" y="2540"/>
                  </a:lnTo>
                  <a:lnTo>
                    <a:pt x="533488" y="508"/>
                  </a:lnTo>
                  <a:lnTo>
                    <a:pt x="534250" y="0"/>
                  </a:lnTo>
                  <a:lnTo>
                    <a:pt x="481863" y="7442"/>
                  </a:lnTo>
                  <a:lnTo>
                    <a:pt x="429780" y="15760"/>
                  </a:lnTo>
                  <a:lnTo>
                    <a:pt x="377964" y="24879"/>
                  </a:lnTo>
                  <a:lnTo>
                    <a:pt x="326351" y="34759"/>
                  </a:lnTo>
                  <a:lnTo>
                    <a:pt x="274891" y="45326"/>
                  </a:lnTo>
                  <a:lnTo>
                    <a:pt x="223558" y="56515"/>
                  </a:lnTo>
                  <a:lnTo>
                    <a:pt x="264096" y="87261"/>
                  </a:lnTo>
                  <a:lnTo>
                    <a:pt x="304304" y="118427"/>
                  </a:lnTo>
                  <a:lnTo>
                    <a:pt x="344131" y="150050"/>
                  </a:lnTo>
                  <a:lnTo>
                    <a:pt x="383552" y="182168"/>
                  </a:lnTo>
                  <a:lnTo>
                    <a:pt x="422529" y="214807"/>
                  </a:lnTo>
                  <a:lnTo>
                    <a:pt x="461035" y="247992"/>
                  </a:lnTo>
                  <a:lnTo>
                    <a:pt x="499021" y="281749"/>
                  </a:lnTo>
                  <a:lnTo>
                    <a:pt x="536460" y="316103"/>
                  </a:lnTo>
                  <a:close/>
                </a:path>
              </a:pathLst>
            </a:custGeom>
            <a:solidFill>
              <a:srgbClr val="00FF00">
                <a:alpha val="2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3093" y="2148458"/>
              <a:ext cx="116319" cy="152273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6832" y="2306700"/>
              <a:ext cx="124309" cy="155067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134378" y="1971039"/>
              <a:ext cx="596900" cy="654685"/>
            </a:xfrm>
            <a:custGeom>
              <a:avLst/>
              <a:gdLst/>
              <a:ahLst/>
              <a:cxnLst/>
              <a:rect l="l" t="t" r="r" b="b"/>
              <a:pathLst>
                <a:path w="596900" h="654685">
                  <a:moveTo>
                    <a:pt x="432396" y="566674"/>
                  </a:moveTo>
                  <a:lnTo>
                    <a:pt x="426681" y="561594"/>
                  </a:lnTo>
                  <a:lnTo>
                    <a:pt x="405307" y="540893"/>
                  </a:lnTo>
                  <a:lnTo>
                    <a:pt x="405307" y="561340"/>
                  </a:lnTo>
                  <a:lnTo>
                    <a:pt x="390423" y="581774"/>
                  </a:lnTo>
                  <a:lnTo>
                    <a:pt x="374980" y="601967"/>
                  </a:lnTo>
                  <a:lnTo>
                    <a:pt x="358101" y="616902"/>
                  </a:lnTo>
                  <a:lnTo>
                    <a:pt x="338924" y="621538"/>
                  </a:lnTo>
                  <a:lnTo>
                    <a:pt x="332016" y="620776"/>
                  </a:lnTo>
                  <a:lnTo>
                    <a:pt x="324535" y="617347"/>
                  </a:lnTo>
                  <a:lnTo>
                    <a:pt x="316382" y="610616"/>
                  </a:lnTo>
                  <a:lnTo>
                    <a:pt x="217678" y="527558"/>
                  </a:lnTo>
                  <a:lnTo>
                    <a:pt x="153835" y="475678"/>
                  </a:lnTo>
                  <a:lnTo>
                    <a:pt x="108546" y="436613"/>
                  </a:lnTo>
                  <a:lnTo>
                    <a:pt x="67310" y="396824"/>
                  </a:lnTo>
                  <a:lnTo>
                    <a:pt x="39839" y="362305"/>
                  </a:lnTo>
                  <a:lnTo>
                    <a:pt x="35877" y="339090"/>
                  </a:lnTo>
                  <a:lnTo>
                    <a:pt x="43484" y="327240"/>
                  </a:lnTo>
                  <a:lnTo>
                    <a:pt x="54673" y="311619"/>
                  </a:lnTo>
                  <a:lnTo>
                    <a:pt x="68376" y="298399"/>
                  </a:lnTo>
                  <a:lnTo>
                    <a:pt x="83566" y="293751"/>
                  </a:lnTo>
                  <a:lnTo>
                    <a:pt x="86017" y="294005"/>
                  </a:lnTo>
                  <a:lnTo>
                    <a:pt x="128435" y="320179"/>
                  </a:lnTo>
                  <a:lnTo>
                    <a:pt x="164782" y="346379"/>
                  </a:lnTo>
                  <a:lnTo>
                    <a:pt x="211162" y="384098"/>
                  </a:lnTo>
                  <a:lnTo>
                    <a:pt x="405307" y="561340"/>
                  </a:lnTo>
                  <a:lnTo>
                    <a:pt x="405307" y="540893"/>
                  </a:lnTo>
                  <a:lnTo>
                    <a:pt x="390918" y="526948"/>
                  </a:lnTo>
                  <a:lnTo>
                    <a:pt x="319659" y="456704"/>
                  </a:lnTo>
                  <a:lnTo>
                    <a:pt x="283629" y="421906"/>
                  </a:lnTo>
                  <a:lnTo>
                    <a:pt x="246989" y="387883"/>
                  </a:lnTo>
                  <a:lnTo>
                    <a:pt x="209473" y="355015"/>
                  </a:lnTo>
                  <a:lnTo>
                    <a:pt x="170815" y="323723"/>
                  </a:lnTo>
                  <a:lnTo>
                    <a:pt x="151968" y="307848"/>
                  </a:lnTo>
                  <a:lnTo>
                    <a:pt x="102476" y="270764"/>
                  </a:lnTo>
                  <a:lnTo>
                    <a:pt x="74866" y="261493"/>
                  </a:lnTo>
                  <a:lnTo>
                    <a:pt x="72301" y="261493"/>
                  </a:lnTo>
                  <a:lnTo>
                    <a:pt x="69811" y="261874"/>
                  </a:lnTo>
                  <a:lnTo>
                    <a:pt x="50520" y="272961"/>
                  </a:lnTo>
                  <a:lnTo>
                    <a:pt x="32308" y="295592"/>
                  </a:lnTo>
                  <a:lnTo>
                    <a:pt x="16395" y="320992"/>
                  </a:lnTo>
                  <a:lnTo>
                    <a:pt x="3975" y="340360"/>
                  </a:lnTo>
                  <a:lnTo>
                    <a:pt x="723" y="344678"/>
                  </a:lnTo>
                  <a:lnTo>
                    <a:pt x="0" y="351282"/>
                  </a:lnTo>
                  <a:lnTo>
                    <a:pt x="3670" y="355727"/>
                  </a:lnTo>
                  <a:lnTo>
                    <a:pt x="36245" y="392557"/>
                  </a:lnTo>
                  <a:lnTo>
                    <a:pt x="70599" y="428040"/>
                  </a:lnTo>
                  <a:lnTo>
                    <a:pt x="106451" y="462330"/>
                  </a:lnTo>
                  <a:lnTo>
                    <a:pt x="143522" y="495604"/>
                  </a:lnTo>
                  <a:lnTo>
                    <a:pt x="181533" y="528015"/>
                  </a:lnTo>
                  <a:lnTo>
                    <a:pt x="220205" y="559727"/>
                  </a:lnTo>
                  <a:lnTo>
                    <a:pt x="259257" y="590905"/>
                  </a:lnTo>
                  <a:lnTo>
                    <a:pt x="337413" y="652272"/>
                  </a:lnTo>
                  <a:lnTo>
                    <a:pt x="338747" y="653415"/>
                  </a:lnTo>
                  <a:lnTo>
                    <a:pt x="340309" y="654050"/>
                  </a:lnTo>
                  <a:lnTo>
                    <a:pt x="341922" y="654177"/>
                  </a:lnTo>
                  <a:lnTo>
                    <a:pt x="344881" y="654558"/>
                  </a:lnTo>
                  <a:lnTo>
                    <a:pt x="347941" y="653415"/>
                  </a:lnTo>
                  <a:lnTo>
                    <a:pt x="349986" y="651002"/>
                  </a:lnTo>
                  <a:lnTo>
                    <a:pt x="367271" y="631317"/>
                  </a:lnTo>
                  <a:lnTo>
                    <a:pt x="375437" y="621538"/>
                  </a:lnTo>
                  <a:lnTo>
                    <a:pt x="383882" y="611416"/>
                  </a:lnTo>
                  <a:lnTo>
                    <a:pt x="399884" y="591185"/>
                  </a:lnTo>
                  <a:lnTo>
                    <a:pt x="415353" y="570484"/>
                  </a:lnTo>
                  <a:lnTo>
                    <a:pt x="416661" y="571246"/>
                  </a:lnTo>
                  <a:lnTo>
                    <a:pt x="417855" y="572770"/>
                  </a:lnTo>
                  <a:lnTo>
                    <a:pt x="419074" y="573786"/>
                  </a:lnTo>
                  <a:lnTo>
                    <a:pt x="420344" y="574421"/>
                  </a:lnTo>
                  <a:lnTo>
                    <a:pt x="427405" y="575183"/>
                  </a:lnTo>
                  <a:lnTo>
                    <a:pt x="430161" y="570484"/>
                  </a:lnTo>
                  <a:lnTo>
                    <a:pt x="432396" y="566674"/>
                  </a:lnTo>
                  <a:close/>
                </a:path>
                <a:path w="596900" h="654685">
                  <a:moveTo>
                    <a:pt x="552615" y="421132"/>
                  </a:moveTo>
                  <a:lnTo>
                    <a:pt x="525424" y="394970"/>
                  </a:lnTo>
                  <a:lnTo>
                    <a:pt x="525424" y="415798"/>
                  </a:lnTo>
                  <a:lnTo>
                    <a:pt x="510540" y="436232"/>
                  </a:lnTo>
                  <a:lnTo>
                    <a:pt x="495096" y="456412"/>
                  </a:lnTo>
                  <a:lnTo>
                    <a:pt x="478218" y="471309"/>
                  </a:lnTo>
                  <a:lnTo>
                    <a:pt x="459041" y="475869"/>
                  </a:lnTo>
                  <a:lnTo>
                    <a:pt x="452094" y="475107"/>
                  </a:lnTo>
                  <a:lnTo>
                    <a:pt x="444627" y="471805"/>
                  </a:lnTo>
                  <a:lnTo>
                    <a:pt x="436499" y="465074"/>
                  </a:lnTo>
                  <a:lnTo>
                    <a:pt x="337807" y="382016"/>
                  </a:lnTo>
                  <a:lnTo>
                    <a:pt x="273926" y="330276"/>
                  </a:lnTo>
                  <a:lnTo>
                    <a:pt x="228625" y="291312"/>
                  </a:lnTo>
                  <a:lnTo>
                    <a:pt x="187375" y="251561"/>
                  </a:lnTo>
                  <a:lnTo>
                    <a:pt x="159918" y="216992"/>
                  </a:lnTo>
                  <a:lnTo>
                    <a:pt x="155968" y="193548"/>
                  </a:lnTo>
                  <a:lnTo>
                    <a:pt x="163791" y="182041"/>
                  </a:lnTo>
                  <a:lnTo>
                    <a:pt x="174904" y="166547"/>
                  </a:lnTo>
                  <a:lnTo>
                    <a:pt x="188391" y="153314"/>
                  </a:lnTo>
                  <a:lnTo>
                    <a:pt x="203352" y="148590"/>
                  </a:lnTo>
                  <a:lnTo>
                    <a:pt x="205867" y="148844"/>
                  </a:lnTo>
                  <a:lnTo>
                    <a:pt x="208407" y="149733"/>
                  </a:lnTo>
                  <a:lnTo>
                    <a:pt x="210959" y="151384"/>
                  </a:lnTo>
                  <a:lnTo>
                    <a:pt x="223608" y="158877"/>
                  </a:lnTo>
                  <a:lnTo>
                    <a:pt x="261327" y="183642"/>
                  </a:lnTo>
                  <a:lnTo>
                    <a:pt x="308584" y="219684"/>
                  </a:lnTo>
                  <a:lnTo>
                    <a:pt x="353974" y="258572"/>
                  </a:lnTo>
                  <a:lnTo>
                    <a:pt x="525424" y="415798"/>
                  </a:lnTo>
                  <a:lnTo>
                    <a:pt x="525424" y="394970"/>
                  </a:lnTo>
                  <a:lnTo>
                    <a:pt x="511670" y="381723"/>
                  </a:lnTo>
                  <a:lnTo>
                    <a:pt x="440347" y="311492"/>
                  </a:lnTo>
                  <a:lnTo>
                    <a:pt x="404253" y="276593"/>
                  </a:lnTo>
                  <a:lnTo>
                    <a:pt x="367499" y="242430"/>
                  </a:lnTo>
                  <a:lnTo>
                    <a:pt x="329806" y="209435"/>
                  </a:lnTo>
                  <a:lnTo>
                    <a:pt x="290906" y="178054"/>
                  </a:lnTo>
                  <a:lnTo>
                    <a:pt x="272084" y="162356"/>
                  </a:lnTo>
                  <a:lnTo>
                    <a:pt x="222605" y="125755"/>
                  </a:lnTo>
                  <a:lnTo>
                    <a:pt x="192379" y="116586"/>
                  </a:lnTo>
                  <a:lnTo>
                    <a:pt x="189865" y="116967"/>
                  </a:lnTo>
                  <a:lnTo>
                    <a:pt x="170611" y="127685"/>
                  </a:lnTo>
                  <a:lnTo>
                    <a:pt x="152476" y="150164"/>
                  </a:lnTo>
                  <a:lnTo>
                    <a:pt x="136740" y="175679"/>
                  </a:lnTo>
                  <a:lnTo>
                    <a:pt x="124675" y="195453"/>
                  </a:lnTo>
                  <a:lnTo>
                    <a:pt x="121450" y="199898"/>
                  </a:lnTo>
                  <a:lnTo>
                    <a:pt x="156349" y="247205"/>
                  </a:lnTo>
                  <a:lnTo>
                    <a:pt x="190741" y="282841"/>
                  </a:lnTo>
                  <a:lnTo>
                    <a:pt x="226656" y="317246"/>
                  </a:lnTo>
                  <a:lnTo>
                    <a:pt x="263791" y="350583"/>
                  </a:lnTo>
                  <a:lnTo>
                    <a:pt x="301853" y="383006"/>
                  </a:lnTo>
                  <a:lnTo>
                    <a:pt x="340550" y="414667"/>
                  </a:lnTo>
                  <a:lnTo>
                    <a:pt x="379590" y="445744"/>
                  </a:lnTo>
                  <a:lnTo>
                    <a:pt x="457492" y="506730"/>
                  </a:lnTo>
                  <a:lnTo>
                    <a:pt x="458851" y="507873"/>
                  </a:lnTo>
                  <a:lnTo>
                    <a:pt x="460425" y="508508"/>
                  </a:lnTo>
                  <a:lnTo>
                    <a:pt x="462038" y="508635"/>
                  </a:lnTo>
                  <a:lnTo>
                    <a:pt x="464972" y="509016"/>
                  </a:lnTo>
                  <a:lnTo>
                    <a:pt x="468033" y="507873"/>
                  </a:lnTo>
                  <a:lnTo>
                    <a:pt x="470077" y="505460"/>
                  </a:lnTo>
                  <a:lnTo>
                    <a:pt x="487349" y="486041"/>
                  </a:lnTo>
                  <a:lnTo>
                    <a:pt x="495871" y="475869"/>
                  </a:lnTo>
                  <a:lnTo>
                    <a:pt x="504050" y="466115"/>
                  </a:lnTo>
                  <a:lnTo>
                    <a:pt x="520268" y="445731"/>
                  </a:lnTo>
                  <a:lnTo>
                    <a:pt x="536155" y="424942"/>
                  </a:lnTo>
                  <a:lnTo>
                    <a:pt x="536740" y="425704"/>
                  </a:lnTo>
                  <a:lnTo>
                    <a:pt x="537972" y="427228"/>
                  </a:lnTo>
                  <a:lnTo>
                    <a:pt x="539191" y="428244"/>
                  </a:lnTo>
                  <a:lnTo>
                    <a:pt x="540461" y="428752"/>
                  </a:lnTo>
                  <a:lnTo>
                    <a:pt x="547522" y="429514"/>
                  </a:lnTo>
                  <a:lnTo>
                    <a:pt x="550291" y="424942"/>
                  </a:lnTo>
                  <a:lnTo>
                    <a:pt x="552615" y="421132"/>
                  </a:lnTo>
                  <a:close/>
                </a:path>
                <a:path w="596900" h="654685">
                  <a:moveTo>
                    <a:pt x="596861" y="361950"/>
                  </a:moveTo>
                  <a:lnTo>
                    <a:pt x="596087" y="339598"/>
                  </a:lnTo>
                  <a:lnTo>
                    <a:pt x="595223" y="314121"/>
                  </a:lnTo>
                  <a:lnTo>
                    <a:pt x="593991" y="266192"/>
                  </a:lnTo>
                  <a:lnTo>
                    <a:pt x="591985" y="170218"/>
                  </a:lnTo>
                  <a:lnTo>
                    <a:pt x="590804" y="122212"/>
                  </a:lnTo>
                  <a:lnTo>
                    <a:pt x="589241" y="74231"/>
                  </a:lnTo>
                  <a:lnTo>
                    <a:pt x="587121" y="26289"/>
                  </a:lnTo>
                  <a:lnTo>
                    <a:pt x="587413" y="23622"/>
                  </a:lnTo>
                  <a:lnTo>
                    <a:pt x="586638" y="22733"/>
                  </a:lnTo>
                  <a:lnTo>
                    <a:pt x="585558" y="21463"/>
                  </a:lnTo>
                  <a:lnTo>
                    <a:pt x="582917" y="20447"/>
                  </a:lnTo>
                  <a:lnTo>
                    <a:pt x="587057" y="15240"/>
                  </a:lnTo>
                  <a:lnTo>
                    <a:pt x="587565" y="8775"/>
                  </a:lnTo>
                  <a:lnTo>
                    <a:pt x="584695" y="3060"/>
                  </a:lnTo>
                  <a:lnTo>
                    <a:pt x="578713" y="127"/>
                  </a:lnTo>
                  <a:lnTo>
                    <a:pt x="577697" y="0"/>
                  </a:lnTo>
                  <a:lnTo>
                    <a:pt x="575424" y="254"/>
                  </a:lnTo>
                  <a:lnTo>
                    <a:pt x="575132" y="304"/>
                  </a:lnTo>
                  <a:lnTo>
                    <a:pt x="575132" y="339598"/>
                  </a:lnTo>
                  <a:lnTo>
                    <a:pt x="537692" y="305244"/>
                  </a:lnTo>
                  <a:lnTo>
                    <a:pt x="499706" y="271487"/>
                  </a:lnTo>
                  <a:lnTo>
                    <a:pt x="461187" y="238302"/>
                  </a:lnTo>
                  <a:lnTo>
                    <a:pt x="422160" y="205651"/>
                  </a:lnTo>
                  <a:lnTo>
                    <a:pt x="382651" y="173520"/>
                  </a:lnTo>
                  <a:lnTo>
                    <a:pt x="342709" y="141859"/>
                  </a:lnTo>
                  <a:lnTo>
                    <a:pt x="302336" y="110667"/>
                  </a:lnTo>
                  <a:lnTo>
                    <a:pt x="261569" y="79883"/>
                  </a:lnTo>
                  <a:lnTo>
                    <a:pt x="313194" y="68745"/>
                  </a:lnTo>
                  <a:lnTo>
                    <a:pt x="364832" y="58191"/>
                  </a:lnTo>
                  <a:lnTo>
                    <a:pt x="416572" y="48272"/>
                  </a:lnTo>
                  <a:lnTo>
                    <a:pt x="468464" y="39027"/>
                  </a:lnTo>
                  <a:lnTo>
                    <a:pt x="520573" y="30505"/>
                  </a:lnTo>
                  <a:lnTo>
                    <a:pt x="572985" y="22733"/>
                  </a:lnTo>
                  <a:lnTo>
                    <a:pt x="572185" y="24003"/>
                  </a:lnTo>
                  <a:lnTo>
                    <a:pt x="571969" y="26035"/>
                  </a:lnTo>
                  <a:lnTo>
                    <a:pt x="570407" y="78054"/>
                  </a:lnTo>
                  <a:lnTo>
                    <a:pt x="570103" y="142900"/>
                  </a:lnTo>
                  <a:lnTo>
                    <a:pt x="570471" y="182435"/>
                  </a:lnTo>
                  <a:lnTo>
                    <a:pt x="571639" y="234772"/>
                  </a:lnTo>
                  <a:lnTo>
                    <a:pt x="573265" y="287172"/>
                  </a:lnTo>
                  <a:lnTo>
                    <a:pt x="575132" y="339598"/>
                  </a:lnTo>
                  <a:lnTo>
                    <a:pt x="575132" y="304"/>
                  </a:lnTo>
                  <a:lnTo>
                    <a:pt x="526148" y="7518"/>
                  </a:lnTo>
                  <a:lnTo>
                    <a:pt x="476935" y="15379"/>
                  </a:lnTo>
                  <a:lnTo>
                    <a:pt x="427799" y="23876"/>
                  </a:lnTo>
                  <a:lnTo>
                    <a:pt x="378790" y="33032"/>
                  </a:lnTo>
                  <a:lnTo>
                    <a:pt x="329933" y="42887"/>
                  </a:lnTo>
                  <a:lnTo>
                    <a:pt x="281266" y="53454"/>
                  </a:lnTo>
                  <a:lnTo>
                    <a:pt x="232816" y="64770"/>
                  </a:lnTo>
                  <a:lnTo>
                    <a:pt x="224332" y="66548"/>
                  </a:lnTo>
                  <a:lnTo>
                    <a:pt x="223723" y="78486"/>
                  </a:lnTo>
                  <a:lnTo>
                    <a:pt x="229450" y="83058"/>
                  </a:lnTo>
                  <a:lnTo>
                    <a:pt x="270421" y="112661"/>
                  </a:lnTo>
                  <a:lnTo>
                    <a:pt x="310870" y="142900"/>
                  </a:lnTo>
                  <a:lnTo>
                    <a:pt x="350799" y="173786"/>
                  </a:lnTo>
                  <a:lnTo>
                    <a:pt x="390220" y="205282"/>
                  </a:lnTo>
                  <a:lnTo>
                    <a:pt x="429145" y="237350"/>
                  </a:lnTo>
                  <a:lnTo>
                    <a:pt x="467575" y="269963"/>
                  </a:lnTo>
                  <a:lnTo>
                    <a:pt x="505523" y="303098"/>
                  </a:lnTo>
                  <a:lnTo>
                    <a:pt x="543001" y="336740"/>
                  </a:lnTo>
                  <a:lnTo>
                    <a:pt x="580009" y="370840"/>
                  </a:lnTo>
                  <a:lnTo>
                    <a:pt x="581774" y="372491"/>
                  </a:lnTo>
                  <a:lnTo>
                    <a:pt x="583628" y="373253"/>
                  </a:lnTo>
                  <a:lnTo>
                    <a:pt x="585419" y="373507"/>
                  </a:lnTo>
                  <a:lnTo>
                    <a:pt x="591312" y="374142"/>
                  </a:lnTo>
                  <a:lnTo>
                    <a:pt x="596734" y="368173"/>
                  </a:lnTo>
                  <a:lnTo>
                    <a:pt x="596861" y="361950"/>
                  </a:lnTo>
                  <a:close/>
                </a:path>
              </a:pathLst>
            </a:custGeom>
            <a:solidFill>
              <a:srgbClr val="202A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3385184" y="4293234"/>
            <a:ext cx="143891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225" dirty="0">
                <a:solidFill>
                  <a:srgbClr val="1C4586"/>
                </a:solidFill>
                <a:latin typeface="Trebuchet MS"/>
                <a:cs typeface="Trebuchet MS"/>
              </a:rPr>
              <a:t>ExampLe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64" name="object 64"/>
          <p:cNvSpPr txBox="1">
            <a:spLocks noGrp="1"/>
          </p:cNvSpPr>
          <p:nvPr>
            <p:ph type="title"/>
          </p:nvPr>
        </p:nvSpPr>
        <p:spPr>
          <a:xfrm>
            <a:off x="42227" y="432053"/>
            <a:ext cx="19958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5400" spc="-247" baseline="-11574" dirty="0"/>
              <a:t>01</a:t>
            </a:r>
            <a:r>
              <a:rPr sz="5400" baseline="-11574" dirty="0"/>
              <a:t> </a:t>
            </a:r>
            <a:r>
              <a:rPr sz="3000" spc="-180" dirty="0"/>
              <a:t>ArticLes</a:t>
            </a:r>
            <a:endParaRPr sz="3000"/>
          </a:p>
        </p:txBody>
      </p:sp>
      <p:pic>
        <p:nvPicPr>
          <p:cNvPr id="65" name="object 6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38090" y="3846829"/>
            <a:ext cx="4039869" cy="12242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5523" y="3588084"/>
            <a:ext cx="1945693" cy="14732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649214" y="541909"/>
            <a:ext cx="31527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30" dirty="0">
                <a:solidFill>
                  <a:srgbClr val="1C4586"/>
                </a:solidFill>
                <a:latin typeface="Trebuchet MS"/>
                <a:cs typeface="Trebuchet MS"/>
              </a:rPr>
              <a:t>N</a:t>
            </a:r>
            <a:r>
              <a:rPr sz="3000" b="1" spc="-155" dirty="0">
                <a:solidFill>
                  <a:srgbClr val="1C4586"/>
                </a:solidFill>
                <a:latin typeface="Trebuchet MS"/>
                <a:cs typeface="Trebuchet MS"/>
              </a:rPr>
              <a:t>o</a:t>
            </a:r>
            <a:r>
              <a:rPr sz="3000" b="1" spc="-110" dirty="0">
                <a:solidFill>
                  <a:srgbClr val="1C4586"/>
                </a:solidFill>
                <a:latin typeface="Trebuchet MS"/>
                <a:cs typeface="Trebuchet MS"/>
              </a:rPr>
              <a:t>u</a:t>
            </a:r>
            <a:r>
              <a:rPr sz="3000" b="1" spc="-20" dirty="0">
                <a:solidFill>
                  <a:srgbClr val="1C4586"/>
                </a:solidFill>
                <a:latin typeface="Trebuchet MS"/>
                <a:cs typeface="Trebuchet MS"/>
              </a:rPr>
              <a:t>ns</a:t>
            </a:r>
            <a:r>
              <a:rPr sz="3000" b="1" spc="-254" dirty="0">
                <a:solidFill>
                  <a:srgbClr val="1C4586"/>
                </a:solidFill>
                <a:latin typeface="Trebuchet MS"/>
                <a:cs typeface="Trebuchet MS"/>
              </a:rPr>
              <a:t> </a:t>
            </a:r>
            <a:r>
              <a:rPr sz="3000" b="1" spc="-155" dirty="0">
                <a:solidFill>
                  <a:srgbClr val="1C4586"/>
                </a:solidFill>
                <a:latin typeface="Trebuchet MS"/>
                <a:cs typeface="Trebuchet MS"/>
              </a:rPr>
              <a:t>o</a:t>
            </a:r>
            <a:r>
              <a:rPr sz="3000" b="1" spc="-95" dirty="0">
                <a:solidFill>
                  <a:srgbClr val="1C4586"/>
                </a:solidFill>
                <a:latin typeface="Trebuchet MS"/>
                <a:cs typeface="Trebuchet MS"/>
              </a:rPr>
              <a:t>r</a:t>
            </a:r>
            <a:r>
              <a:rPr sz="3000" b="1" spc="-229" dirty="0">
                <a:solidFill>
                  <a:srgbClr val="1C4586"/>
                </a:solidFill>
                <a:latin typeface="Trebuchet MS"/>
                <a:cs typeface="Trebuchet MS"/>
              </a:rPr>
              <a:t> </a:t>
            </a:r>
            <a:r>
              <a:rPr sz="3000" b="1" spc="-145" dirty="0">
                <a:solidFill>
                  <a:srgbClr val="1C4586"/>
                </a:solidFill>
                <a:latin typeface="Trebuchet MS"/>
                <a:cs typeface="Trebuchet MS"/>
              </a:rPr>
              <a:t>p</a:t>
            </a:r>
            <a:r>
              <a:rPr sz="3000" b="1" spc="-100" dirty="0">
                <a:solidFill>
                  <a:srgbClr val="1C4586"/>
                </a:solidFill>
                <a:latin typeface="Trebuchet MS"/>
                <a:cs typeface="Trebuchet MS"/>
              </a:rPr>
              <a:t>r</a:t>
            </a:r>
            <a:r>
              <a:rPr sz="3000" b="1" spc="-155" dirty="0">
                <a:solidFill>
                  <a:srgbClr val="1C4586"/>
                </a:solidFill>
                <a:latin typeface="Trebuchet MS"/>
                <a:cs typeface="Trebuchet MS"/>
              </a:rPr>
              <a:t>o</a:t>
            </a:r>
            <a:r>
              <a:rPr sz="3000" b="1" spc="-120" dirty="0">
                <a:solidFill>
                  <a:srgbClr val="1C4586"/>
                </a:solidFill>
                <a:latin typeface="Trebuchet MS"/>
                <a:cs typeface="Trebuchet MS"/>
              </a:rPr>
              <a:t>no</a:t>
            </a:r>
            <a:r>
              <a:rPr sz="3000" b="1" spc="-105" dirty="0">
                <a:solidFill>
                  <a:srgbClr val="1C4586"/>
                </a:solidFill>
                <a:latin typeface="Trebuchet MS"/>
                <a:cs typeface="Trebuchet MS"/>
              </a:rPr>
              <a:t>u</a:t>
            </a:r>
            <a:r>
              <a:rPr sz="3000" b="1" spc="-20" dirty="0">
                <a:solidFill>
                  <a:srgbClr val="1C4586"/>
                </a:solidFill>
                <a:latin typeface="Trebuchet MS"/>
                <a:cs typeface="Trebuchet MS"/>
              </a:rPr>
              <a:t>ns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37869" y="94678"/>
            <a:ext cx="183642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6000" spc="-7" baseline="-7638" dirty="0">
                <a:solidFill>
                  <a:srgbClr val="000000"/>
                </a:solidFill>
                <a:latin typeface="Arial"/>
                <a:cs typeface="Arial"/>
              </a:rPr>
              <a:t>02</a:t>
            </a:r>
            <a:r>
              <a:rPr sz="6000" spc="-75" baseline="-7638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000" spc="-55" dirty="0"/>
              <a:t>Nouns</a:t>
            </a:r>
            <a:endParaRPr sz="30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254244" y="326390"/>
            <a:ext cx="3387725" cy="1235710"/>
            <a:chOff x="5254244" y="326390"/>
            <a:chExt cx="3387725" cy="1235710"/>
          </a:xfrm>
        </p:grpSpPr>
        <p:sp>
          <p:nvSpPr>
            <p:cNvPr id="6" name="object 6"/>
            <p:cNvSpPr/>
            <p:nvPr/>
          </p:nvSpPr>
          <p:spPr>
            <a:xfrm>
              <a:off x="5368899" y="326389"/>
              <a:ext cx="3273425" cy="1079500"/>
            </a:xfrm>
            <a:custGeom>
              <a:avLst/>
              <a:gdLst/>
              <a:ahLst/>
              <a:cxnLst/>
              <a:rect l="l" t="t" r="r" b="b"/>
              <a:pathLst>
                <a:path w="3273425" h="1079500">
                  <a:moveTo>
                    <a:pt x="3273018" y="242582"/>
                  </a:moveTo>
                  <a:lnTo>
                    <a:pt x="3234461" y="221234"/>
                  </a:lnTo>
                  <a:lnTo>
                    <a:pt x="3191535" y="212166"/>
                  </a:lnTo>
                  <a:lnTo>
                    <a:pt x="3145091" y="204825"/>
                  </a:lnTo>
                  <a:lnTo>
                    <a:pt x="3107004" y="200914"/>
                  </a:lnTo>
                  <a:lnTo>
                    <a:pt x="3076537" y="199136"/>
                  </a:lnTo>
                  <a:lnTo>
                    <a:pt x="3086862" y="187020"/>
                  </a:lnTo>
                  <a:lnTo>
                    <a:pt x="3083839" y="164325"/>
                  </a:lnTo>
                  <a:lnTo>
                    <a:pt x="3065564" y="142849"/>
                  </a:lnTo>
                  <a:lnTo>
                    <a:pt x="3037865" y="125349"/>
                  </a:lnTo>
                  <a:lnTo>
                    <a:pt x="3035325" y="124015"/>
                  </a:lnTo>
                  <a:lnTo>
                    <a:pt x="3030626" y="121412"/>
                  </a:lnTo>
                  <a:lnTo>
                    <a:pt x="3025927" y="120142"/>
                  </a:lnTo>
                  <a:lnTo>
                    <a:pt x="3020504" y="118071"/>
                  </a:lnTo>
                  <a:lnTo>
                    <a:pt x="3023451" y="116154"/>
                  </a:lnTo>
                  <a:lnTo>
                    <a:pt x="3039313" y="95326"/>
                  </a:lnTo>
                  <a:lnTo>
                    <a:pt x="3036925" y="51257"/>
                  </a:lnTo>
                  <a:lnTo>
                    <a:pt x="2989859" y="15036"/>
                  </a:lnTo>
                  <a:lnTo>
                    <a:pt x="2949905" y="4038"/>
                  </a:lnTo>
                  <a:lnTo>
                    <a:pt x="2899181" y="0"/>
                  </a:lnTo>
                  <a:lnTo>
                    <a:pt x="2892958" y="0"/>
                  </a:lnTo>
                  <a:lnTo>
                    <a:pt x="2681503" y="9525"/>
                  </a:lnTo>
                  <a:lnTo>
                    <a:pt x="2646832" y="12954"/>
                  </a:lnTo>
                  <a:lnTo>
                    <a:pt x="2387727" y="26758"/>
                  </a:lnTo>
                  <a:lnTo>
                    <a:pt x="2387727" y="295643"/>
                  </a:lnTo>
                  <a:lnTo>
                    <a:pt x="2347137" y="298348"/>
                  </a:lnTo>
                  <a:lnTo>
                    <a:pt x="1929701" y="320255"/>
                  </a:lnTo>
                  <a:lnTo>
                    <a:pt x="2387727" y="295643"/>
                  </a:lnTo>
                  <a:lnTo>
                    <a:pt x="2387727" y="26758"/>
                  </a:lnTo>
                  <a:lnTo>
                    <a:pt x="171221" y="144780"/>
                  </a:lnTo>
                  <a:lnTo>
                    <a:pt x="120319" y="151498"/>
                  </a:lnTo>
                  <a:lnTo>
                    <a:pt x="81216" y="164566"/>
                  </a:lnTo>
                  <a:lnTo>
                    <a:pt x="37934" y="203161"/>
                  </a:lnTo>
                  <a:lnTo>
                    <a:pt x="33489" y="225336"/>
                  </a:lnTo>
                  <a:lnTo>
                    <a:pt x="40322" y="247218"/>
                  </a:lnTo>
                  <a:lnTo>
                    <a:pt x="58331" y="267131"/>
                  </a:lnTo>
                  <a:lnTo>
                    <a:pt x="87388" y="283425"/>
                  </a:lnTo>
                  <a:lnTo>
                    <a:pt x="127342" y="294424"/>
                  </a:lnTo>
                  <a:lnTo>
                    <a:pt x="150253" y="296252"/>
                  </a:lnTo>
                  <a:lnTo>
                    <a:pt x="165506" y="315569"/>
                  </a:lnTo>
                  <a:lnTo>
                    <a:pt x="189522" y="333095"/>
                  </a:lnTo>
                  <a:lnTo>
                    <a:pt x="221094" y="347446"/>
                  </a:lnTo>
                  <a:lnTo>
                    <a:pt x="230974" y="349973"/>
                  </a:lnTo>
                  <a:lnTo>
                    <a:pt x="164363" y="353568"/>
                  </a:lnTo>
                  <a:lnTo>
                    <a:pt x="134505" y="356527"/>
                  </a:lnTo>
                  <a:lnTo>
                    <a:pt x="126072" y="361238"/>
                  </a:lnTo>
                  <a:lnTo>
                    <a:pt x="135255" y="367233"/>
                  </a:lnTo>
                  <a:lnTo>
                    <a:pt x="152971" y="372465"/>
                  </a:lnTo>
                  <a:lnTo>
                    <a:pt x="78257" y="373507"/>
                  </a:lnTo>
                  <a:lnTo>
                    <a:pt x="103289" y="379501"/>
                  </a:lnTo>
                  <a:lnTo>
                    <a:pt x="213829" y="411861"/>
                  </a:lnTo>
                  <a:lnTo>
                    <a:pt x="247078" y="420801"/>
                  </a:lnTo>
                  <a:lnTo>
                    <a:pt x="236359" y="426707"/>
                  </a:lnTo>
                  <a:lnTo>
                    <a:pt x="210312" y="450672"/>
                  </a:lnTo>
                  <a:lnTo>
                    <a:pt x="198056" y="475157"/>
                  </a:lnTo>
                  <a:lnTo>
                    <a:pt x="201676" y="497598"/>
                  </a:lnTo>
                  <a:lnTo>
                    <a:pt x="223291" y="515366"/>
                  </a:lnTo>
                  <a:lnTo>
                    <a:pt x="134899" y="527304"/>
                  </a:lnTo>
                  <a:lnTo>
                    <a:pt x="97015" y="535673"/>
                  </a:lnTo>
                  <a:lnTo>
                    <a:pt x="82156" y="536816"/>
                  </a:lnTo>
                  <a:lnTo>
                    <a:pt x="54648" y="543471"/>
                  </a:lnTo>
                  <a:lnTo>
                    <a:pt x="43180" y="552513"/>
                  </a:lnTo>
                  <a:lnTo>
                    <a:pt x="44132" y="557060"/>
                  </a:lnTo>
                  <a:lnTo>
                    <a:pt x="20294" y="574713"/>
                  </a:lnTo>
                  <a:lnTo>
                    <a:pt x="4381" y="596773"/>
                  </a:lnTo>
                  <a:lnTo>
                    <a:pt x="0" y="618921"/>
                  </a:lnTo>
                  <a:lnTo>
                    <a:pt x="7378" y="639330"/>
                  </a:lnTo>
                  <a:lnTo>
                    <a:pt x="26771" y="656170"/>
                  </a:lnTo>
                  <a:lnTo>
                    <a:pt x="58407" y="667613"/>
                  </a:lnTo>
                  <a:lnTo>
                    <a:pt x="102514" y="671830"/>
                  </a:lnTo>
                  <a:lnTo>
                    <a:pt x="113919" y="671614"/>
                  </a:lnTo>
                  <a:lnTo>
                    <a:pt x="125907" y="670953"/>
                  </a:lnTo>
                  <a:lnTo>
                    <a:pt x="138518" y="669798"/>
                  </a:lnTo>
                  <a:lnTo>
                    <a:pt x="151790" y="668147"/>
                  </a:lnTo>
                  <a:lnTo>
                    <a:pt x="175806" y="664921"/>
                  </a:lnTo>
                  <a:lnTo>
                    <a:pt x="185940" y="677202"/>
                  </a:lnTo>
                  <a:lnTo>
                    <a:pt x="218122" y="702767"/>
                  </a:lnTo>
                  <a:lnTo>
                    <a:pt x="226580" y="706856"/>
                  </a:lnTo>
                  <a:lnTo>
                    <a:pt x="238887" y="731367"/>
                  </a:lnTo>
                  <a:lnTo>
                    <a:pt x="276263" y="763435"/>
                  </a:lnTo>
                  <a:lnTo>
                    <a:pt x="327177" y="794512"/>
                  </a:lnTo>
                  <a:lnTo>
                    <a:pt x="295008" y="794664"/>
                  </a:lnTo>
                  <a:lnTo>
                    <a:pt x="272923" y="795312"/>
                  </a:lnTo>
                  <a:lnTo>
                    <a:pt x="254254" y="796772"/>
                  </a:lnTo>
                  <a:lnTo>
                    <a:pt x="241198" y="799338"/>
                  </a:lnTo>
                  <a:lnTo>
                    <a:pt x="230022" y="795997"/>
                  </a:lnTo>
                  <a:lnTo>
                    <a:pt x="218973" y="793343"/>
                  </a:lnTo>
                  <a:lnTo>
                    <a:pt x="208292" y="791591"/>
                  </a:lnTo>
                  <a:lnTo>
                    <a:pt x="198272" y="790956"/>
                  </a:lnTo>
                  <a:lnTo>
                    <a:pt x="190525" y="790956"/>
                  </a:lnTo>
                  <a:lnTo>
                    <a:pt x="183667" y="792226"/>
                  </a:lnTo>
                  <a:lnTo>
                    <a:pt x="178333" y="795274"/>
                  </a:lnTo>
                  <a:lnTo>
                    <a:pt x="176047" y="797941"/>
                  </a:lnTo>
                  <a:lnTo>
                    <a:pt x="171221" y="799211"/>
                  </a:lnTo>
                  <a:lnTo>
                    <a:pt x="166522" y="801878"/>
                  </a:lnTo>
                  <a:lnTo>
                    <a:pt x="156476" y="823696"/>
                  </a:lnTo>
                  <a:lnTo>
                    <a:pt x="177406" y="850620"/>
                  </a:lnTo>
                  <a:lnTo>
                    <a:pt x="215519" y="878103"/>
                  </a:lnTo>
                  <a:lnTo>
                    <a:pt x="257073" y="901649"/>
                  </a:lnTo>
                  <a:lnTo>
                    <a:pt x="324421" y="928166"/>
                  </a:lnTo>
                  <a:lnTo>
                    <a:pt x="363283" y="935697"/>
                  </a:lnTo>
                  <a:lnTo>
                    <a:pt x="404418" y="939825"/>
                  </a:lnTo>
                  <a:lnTo>
                    <a:pt x="411340" y="940028"/>
                  </a:lnTo>
                  <a:lnTo>
                    <a:pt x="423570" y="947686"/>
                  </a:lnTo>
                  <a:lnTo>
                    <a:pt x="425919" y="948258"/>
                  </a:lnTo>
                  <a:lnTo>
                    <a:pt x="380771" y="949833"/>
                  </a:lnTo>
                  <a:lnTo>
                    <a:pt x="354088" y="943025"/>
                  </a:lnTo>
                  <a:lnTo>
                    <a:pt x="325843" y="937818"/>
                  </a:lnTo>
                  <a:lnTo>
                    <a:pt x="296824" y="934504"/>
                  </a:lnTo>
                  <a:lnTo>
                    <a:pt x="267868" y="933323"/>
                  </a:lnTo>
                  <a:lnTo>
                    <a:pt x="251904" y="933716"/>
                  </a:lnTo>
                  <a:lnTo>
                    <a:pt x="207035" y="939927"/>
                  </a:lnTo>
                  <a:lnTo>
                    <a:pt x="108991" y="963168"/>
                  </a:lnTo>
                  <a:lnTo>
                    <a:pt x="69202" y="977201"/>
                  </a:lnTo>
                  <a:lnTo>
                    <a:pt x="47358" y="1010272"/>
                  </a:lnTo>
                  <a:lnTo>
                    <a:pt x="59182" y="1027366"/>
                  </a:lnTo>
                  <a:lnTo>
                    <a:pt x="113042" y="1057808"/>
                  </a:lnTo>
                  <a:lnTo>
                    <a:pt x="186817" y="1076769"/>
                  </a:lnTo>
                  <a:lnTo>
                    <a:pt x="223545" y="1079500"/>
                  </a:lnTo>
                  <a:lnTo>
                    <a:pt x="226847" y="1079500"/>
                  </a:lnTo>
                  <a:lnTo>
                    <a:pt x="228498" y="1079373"/>
                  </a:lnTo>
                  <a:lnTo>
                    <a:pt x="630821" y="1065745"/>
                  </a:lnTo>
                  <a:lnTo>
                    <a:pt x="660171" y="1071880"/>
                  </a:lnTo>
                  <a:lnTo>
                    <a:pt x="809345" y="1071626"/>
                  </a:lnTo>
                  <a:lnTo>
                    <a:pt x="911618" y="1070851"/>
                  </a:lnTo>
                  <a:lnTo>
                    <a:pt x="1013828" y="1069568"/>
                  </a:lnTo>
                  <a:lnTo>
                    <a:pt x="1115974" y="1067765"/>
                  </a:lnTo>
                  <a:lnTo>
                    <a:pt x="1218057" y="1065453"/>
                  </a:lnTo>
                  <a:lnTo>
                    <a:pt x="1320063" y="1062621"/>
                  </a:lnTo>
                  <a:lnTo>
                    <a:pt x="1422006" y="1059268"/>
                  </a:lnTo>
                  <a:lnTo>
                    <a:pt x="1523873" y="1055408"/>
                  </a:lnTo>
                  <a:lnTo>
                    <a:pt x="1625663" y="1051026"/>
                  </a:lnTo>
                  <a:lnTo>
                    <a:pt x="1727365" y="1046137"/>
                  </a:lnTo>
                  <a:lnTo>
                    <a:pt x="1828990" y="1040726"/>
                  </a:lnTo>
                  <a:lnTo>
                    <a:pt x="1930514" y="1034808"/>
                  </a:lnTo>
                  <a:lnTo>
                    <a:pt x="2031961" y="1028369"/>
                  </a:lnTo>
                  <a:lnTo>
                    <a:pt x="2133295" y="1021422"/>
                  </a:lnTo>
                  <a:lnTo>
                    <a:pt x="2234539" y="1013955"/>
                  </a:lnTo>
                  <a:lnTo>
                    <a:pt x="2290978" y="1009497"/>
                  </a:lnTo>
                  <a:lnTo>
                    <a:pt x="2623845" y="998220"/>
                  </a:lnTo>
                  <a:lnTo>
                    <a:pt x="2651531" y="1005459"/>
                  </a:lnTo>
                  <a:lnTo>
                    <a:pt x="2680881" y="1010983"/>
                  </a:lnTo>
                  <a:lnTo>
                    <a:pt x="2711005" y="1014514"/>
                  </a:lnTo>
                  <a:lnTo>
                    <a:pt x="2741066" y="1015746"/>
                  </a:lnTo>
                  <a:lnTo>
                    <a:pt x="2756331" y="1015390"/>
                  </a:lnTo>
                  <a:lnTo>
                    <a:pt x="2799232" y="1009650"/>
                  </a:lnTo>
                  <a:lnTo>
                    <a:pt x="2849016" y="998220"/>
                  </a:lnTo>
                  <a:lnTo>
                    <a:pt x="2892653" y="987704"/>
                  </a:lnTo>
                  <a:lnTo>
                    <a:pt x="2963100" y="966698"/>
                  </a:lnTo>
                  <a:lnTo>
                    <a:pt x="2985744" y="934415"/>
                  </a:lnTo>
                  <a:lnTo>
                    <a:pt x="2974594" y="917422"/>
                  </a:lnTo>
                  <a:lnTo>
                    <a:pt x="2921990" y="886866"/>
                  </a:lnTo>
                  <a:lnTo>
                    <a:pt x="2848584" y="867664"/>
                  </a:lnTo>
                  <a:lnTo>
                    <a:pt x="2811424" y="864870"/>
                  </a:lnTo>
                  <a:lnTo>
                    <a:pt x="2807843" y="864870"/>
                  </a:lnTo>
                  <a:lnTo>
                    <a:pt x="2802318" y="853376"/>
                  </a:lnTo>
                  <a:lnTo>
                    <a:pt x="2776893" y="821321"/>
                  </a:lnTo>
                  <a:lnTo>
                    <a:pt x="2749651" y="796759"/>
                  </a:lnTo>
                  <a:lnTo>
                    <a:pt x="2796375" y="789038"/>
                  </a:lnTo>
                  <a:lnTo>
                    <a:pt x="2846222" y="780173"/>
                  </a:lnTo>
                  <a:lnTo>
                    <a:pt x="2895904" y="770661"/>
                  </a:lnTo>
                  <a:lnTo>
                    <a:pt x="2945409" y="760476"/>
                  </a:lnTo>
                  <a:lnTo>
                    <a:pt x="2958401" y="749134"/>
                  </a:lnTo>
                  <a:lnTo>
                    <a:pt x="2947009" y="728738"/>
                  </a:lnTo>
                  <a:lnTo>
                    <a:pt x="2917812" y="703211"/>
                  </a:lnTo>
                  <a:lnTo>
                    <a:pt x="2892590" y="686562"/>
                  </a:lnTo>
                  <a:lnTo>
                    <a:pt x="2877337" y="676503"/>
                  </a:lnTo>
                  <a:lnTo>
                    <a:pt x="2850146" y="662089"/>
                  </a:lnTo>
                  <a:lnTo>
                    <a:pt x="2851950" y="661746"/>
                  </a:lnTo>
                  <a:lnTo>
                    <a:pt x="2878391" y="651002"/>
                  </a:lnTo>
                  <a:lnTo>
                    <a:pt x="2886456" y="647738"/>
                  </a:lnTo>
                  <a:lnTo>
                    <a:pt x="2918485" y="625983"/>
                  </a:lnTo>
                  <a:lnTo>
                    <a:pt x="2931871" y="602424"/>
                  </a:lnTo>
                  <a:lnTo>
                    <a:pt x="2927667" y="571411"/>
                  </a:lnTo>
                  <a:lnTo>
                    <a:pt x="2911144" y="542328"/>
                  </a:lnTo>
                  <a:lnTo>
                    <a:pt x="2940100" y="529805"/>
                  </a:lnTo>
                  <a:lnTo>
                    <a:pt x="2945130" y="517182"/>
                  </a:lnTo>
                  <a:lnTo>
                    <a:pt x="2931223" y="504850"/>
                  </a:lnTo>
                  <a:lnTo>
                    <a:pt x="2866212" y="482790"/>
                  </a:lnTo>
                  <a:lnTo>
                    <a:pt x="2824911" y="473900"/>
                  </a:lnTo>
                  <a:lnTo>
                    <a:pt x="2784297" y="467029"/>
                  </a:lnTo>
                  <a:lnTo>
                    <a:pt x="2755379" y="463384"/>
                  </a:lnTo>
                  <a:lnTo>
                    <a:pt x="2801709" y="457009"/>
                  </a:lnTo>
                  <a:lnTo>
                    <a:pt x="2899689" y="442087"/>
                  </a:lnTo>
                  <a:lnTo>
                    <a:pt x="2940723" y="431888"/>
                  </a:lnTo>
                  <a:lnTo>
                    <a:pt x="2977121" y="415988"/>
                  </a:lnTo>
                  <a:lnTo>
                    <a:pt x="3028188" y="374421"/>
                  </a:lnTo>
                  <a:lnTo>
                    <a:pt x="3038945" y="352450"/>
                  </a:lnTo>
                  <a:lnTo>
                    <a:pt x="3037243" y="332143"/>
                  </a:lnTo>
                  <a:lnTo>
                    <a:pt x="3021139" y="315366"/>
                  </a:lnTo>
                  <a:lnTo>
                    <a:pt x="2988678" y="303949"/>
                  </a:lnTo>
                  <a:lnTo>
                    <a:pt x="2937916" y="299720"/>
                  </a:lnTo>
                  <a:lnTo>
                    <a:pt x="2933344" y="299720"/>
                  </a:lnTo>
                  <a:lnTo>
                    <a:pt x="2874695" y="301663"/>
                  </a:lnTo>
                  <a:lnTo>
                    <a:pt x="2848673" y="295376"/>
                  </a:lnTo>
                  <a:lnTo>
                    <a:pt x="2804464" y="285457"/>
                  </a:lnTo>
                  <a:lnTo>
                    <a:pt x="2758109" y="277545"/>
                  </a:lnTo>
                  <a:lnTo>
                    <a:pt x="2743543" y="276504"/>
                  </a:lnTo>
                  <a:lnTo>
                    <a:pt x="3062884" y="259334"/>
                  </a:lnTo>
                  <a:lnTo>
                    <a:pt x="3070949" y="259676"/>
                  </a:lnTo>
                  <a:lnTo>
                    <a:pt x="3078988" y="259905"/>
                  </a:lnTo>
                  <a:lnTo>
                    <a:pt x="3087001" y="260057"/>
                  </a:lnTo>
                  <a:lnTo>
                    <a:pt x="3095015" y="260096"/>
                  </a:lnTo>
                  <a:lnTo>
                    <a:pt x="3109239" y="259930"/>
                  </a:lnTo>
                  <a:lnTo>
                    <a:pt x="3123311" y="259397"/>
                  </a:lnTo>
                  <a:lnTo>
                    <a:pt x="3124289" y="259334"/>
                  </a:lnTo>
                  <a:lnTo>
                    <a:pt x="3137179" y="258495"/>
                  </a:lnTo>
                  <a:lnTo>
                    <a:pt x="3150768" y="257175"/>
                  </a:lnTo>
                  <a:lnTo>
                    <a:pt x="3251098" y="248285"/>
                  </a:lnTo>
                  <a:lnTo>
                    <a:pt x="3273018" y="242582"/>
                  </a:lnTo>
                  <a:close/>
                </a:path>
              </a:pathLst>
            </a:custGeom>
            <a:solidFill>
              <a:srgbClr val="FFD300">
                <a:alpha val="1725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54244" y="944879"/>
              <a:ext cx="3164205" cy="617220"/>
            </a:xfrm>
            <a:custGeom>
              <a:avLst/>
              <a:gdLst/>
              <a:ahLst/>
              <a:cxnLst/>
              <a:rect l="l" t="t" r="r" b="b"/>
              <a:pathLst>
                <a:path w="3164204" h="617219">
                  <a:moveTo>
                    <a:pt x="3159506" y="76708"/>
                  </a:moveTo>
                  <a:lnTo>
                    <a:pt x="3105670" y="40017"/>
                  </a:lnTo>
                  <a:lnTo>
                    <a:pt x="3063875" y="31750"/>
                  </a:lnTo>
                  <a:lnTo>
                    <a:pt x="3016554" y="26377"/>
                  </a:lnTo>
                  <a:lnTo>
                    <a:pt x="2964396" y="22847"/>
                  </a:lnTo>
                  <a:lnTo>
                    <a:pt x="2963900" y="22834"/>
                  </a:lnTo>
                  <a:lnTo>
                    <a:pt x="2938538" y="11252"/>
                  </a:lnTo>
                  <a:lnTo>
                    <a:pt x="2872486" y="0"/>
                  </a:lnTo>
                  <a:lnTo>
                    <a:pt x="2566492" y="1295"/>
                  </a:lnTo>
                  <a:lnTo>
                    <a:pt x="2261235" y="4381"/>
                  </a:lnTo>
                  <a:lnTo>
                    <a:pt x="1956739" y="9245"/>
                  </a:lnTo>
                  <a:lnTo>
                    <a:pt x="1653082" y="15887"/>
                  </a:lnTo>
                  <a:lnTo>
                    <a:pt x="1350289" y="24295"/>
                  </a:lnTo>
                  <a:lnTo>
                    <a:pt x="1048435" y="34467"/>
                  </a:lnTo>
                  <a:lnTo>
                    <a:pt x="747547" y="46418"/>
                  </a:lnTo>
                  <a:lnTo>
                    <a:pt x="447700" y="60109"/>
                  </a:lnTo>
                  <a:lnTo>
                    <a:pt x="148945" y="75565"/>
                  </a:lnTo>
                  <a:lnTo>
                    <a:pt x="0" y="83947"/>
                  </a:lnTo>
                  <a:lnTo>
                    <a:pt x="228" y="92151"/>
                  </a:lnTo>
                  <a:lnTo>
                    <a:pt x="24714" y="110159"/>
                  </a:lnTo>
                  <a:lnTo>
                    <a:pt x="34759" y="115379"/>
                  </a:lnTo>
                  <a:lnTo>
                    <a:pt x="26136" y="128295"/>
                  </a:lnTo>
                  <a:lnTo>
                    <a:pt x="55930" y="154508"/>
                  </a:lnTo>
                  <a:lnTo>
                    <a:pt x="132473" y="172529"/>
                  </a:lnTo>
                  <a:lnTo>
                    <a:pt x="182245" y="175260"/>
                  </a:lnTo>
                  <a:lnTo>
                    <a:pt x="193878" y="175120"/>
                  </a:lnTo>
                  <a:lnTo>
                    <a:pt x="205701" y="174675"/>
                  </a:lnTo>
                  <a:lnTo>
                    <a:pt x="217678" y="173926"/>
                  </a:lnTo>
                  <a:lnTo>
                    <a:pt x="229743" y="172847"/>
                  </a:lnTo>
                  <a:lnTo>
                    <a:pt x="327698" y="163601"/>
                  </a:lnTo>
                  <a:lnTo>
                    <a:pt x="427240" y="155879"/>
                  </a:lnTo>
                  <a:lnTo>
                    <a:pt x="579081" y="146824"/>
                  </a:lnTo>
                  <a:lnTo>
                    <a:pt x="785253" y="138607"/>
                  </a:lnTo>
                  <a:lnTo>
                    <a:pt x="2814447" y="104775"/>
                  </a:lnTo>
                  <a:lnTo>
                    <a:pt x="2913507" y="105918"/>
                  </a:lnTo>
                  <a:lnTo>
                    <a:pt x="2942539" y="105892"/>
                  </a:lnTo>
                  <a:lnTo>
                    <a:pt x="2960586" y="108318"/>
                  </a:lnTo>
                  <a:lnTo>
                    <a:pt x="2981337" y="110324"/>
                  </a:lnTo>
                  <a:lnTo>
                    <a:pt x="3003067" y="111582"/>
                  </a:lnTo>
                  <a:lnTo>
                    <a:pt x="3025648" y="112014"/>
                  </a:lnTo>
                  <a:lnTo>
                    <a:pt x="3032379" y="112014"/>
                  </a:lnTo>
                  <a:lnTo>
                    <a:pt x="3039237" y="111887"/>
                  </a:lnTo>
                  <a:lnTo>
                    <a:pt x="3046095" y="111633"/>
                  </a:lnTo>
                  <a:lnTo>
                    <a:pt x="3053715" y="111633"/>
                  </a:lnTo>
                  <a:lnTo>
                    <a:pt x="3061335" y="110998"/>
                  </a:lnTo>
                  <a:lnTo>
                    <a:pt x="3066288" y="110998"/>
                  </a:lnTo>
                  <a:lnTo>
                    <a:pt x="3101733" y="107492"/>
                  </a:lnTo>
                  <a:lnTo>
                    <a:pt x="3108998" y="105664"/>
                  </a:lnTo>
                  <a:lnTo>
                    <a:pt x="3112541" y="104775"/>
                  </a:lnTo>
                  <a:lnTo>
                    <a:pt x="3128670" y="100736"/>
                  </a:lnTo>
                  <a:lnTo>
                    <a:pt x="3147072" y="92087"/>
                  </a:lnTo>
                  <a:lnTo>
                    <a:pt x="3156966" y="82931"/>
                  </a:lnTo>
                  <a:lnTo>
                    <a:pt x="3159506" y="76708"/>
                  </a:lnTo>
                  <a:close/>
                </a:path>
                <a:path w="3164204" h="617219">
                  <a:moveTo>
                    <a:pt x="3163697" y="517906"/>
                  </a:moveTo>
                  <a:lnTo>
                    <a:pt x="3132378" y="480872"/>
                  </a:lnTo>
                  <a:lnTo>
                    <a:pt x="3080410" y="467118"/>
                  </a:lnTo>
                  <a:lnTo>
                    <a:pt x="3049409" y="463537"/>
                  </a:lnTo>
                  <a:lnTo>
                    <a:pt x="3034627" y="451942"/>
                  </a:lnTo>
                  <a:lnTo>
                    <a:pt x="2996184" y="440690"/>
                  </a:lnTo>
                  <a:lnTo>
                    <a:pt x="2893530" y="441223"/>
                  </a:lnTo>
                  <a:lnTo>
                    <a:pt x="2791028" y="442341"/>
                  </a:lnTo>
                  <a:lnTo>
                    <a:pt x="2688653" y="444055"/>
                  </a:lnTo>
                  <a:lnTo>
                    <a:pt x="2586431" y="446354"/>
                  </a:lnTo>
                  <a:lnTo>
                    <a:pt x="2484361" y="449249"/>
                  </a:lnTo>
                  <a:lnTo>
                    <a:pt x="2382456" y="452729"/>
                  </a:lnTo>
                  <a:lnTo>
                    <a:pt x="2280704" y="456806"/>
                  </a:lnTo>
                  <a:lnTo>
                    <a:pt x="2179116" y="461454"/>
                  </a:lnTo>
                  <a:lnTo>
                    <a:pt x="2077720" y="466699"/>
                  </a:lnTo>
                  <a:lnTo>
                    <a:pt x="1976488" y="472528"/>
                  </a:lnTo>
                  <a:lnTo>
                    <a:pt x="1875459" y="478942"/>
                  </a:lnTo>
                  <a:lnTo>
                    <a:pt x="1774609" y="485940"/>
                  </a:lnTo>
                  <a:lnTo>
                    <a:pt x="1673961" y="493522"/>
                  </a:lnTo>
                  <a:lnTo>
                    <a:pt x="1573517" y="501688"/>
                  </a:lnTo>
                  <a:lnTo>
                    <a:pt x="1473276" y="510438"/>
                  </a:lnTo>
                  <a:lnTo>
                    <a:pt x="1373263" y="519760"/>
                  </a:lnTo>
                  <a:lnTo>
                    <a:pt x="1323327" y="524637"/>
                  </a:lnTo>
                  <a:lnTo>
                    <a:pt x="1325841" y="536689"/>
                  </a:lnTo>
                  <a:lnTo>
                    <a:pt x="1345349" y="557885"/>
                  </a:lnTo>
                  <a:lnTo>
                    <a:pt x="1338300" y="572592"/>
                  </a:lnTo>
                  <a:lnTo>
                    <a:pt x="1352321" y="593864"/>
                  </a:lnTo>
                  <a:lnTo>
                    <a:pt x="1384477" y="610501"/>
                  </a:lnTo>
                  <a:lnTo>
                    <a:pt x="1429004" y="617220"/>
                  </a:lnTo>
                  <a:lnTo>
                    <a:pt x="1435811" y="617080"/>
                  </a:lnTo>
                  <a:lnTo>
                    <a:pt x="1442694" y="616635"/>
                  </a:lnTo>
                  <a:lnTo>
                    <a:pt x="1449666" y="615886"/>
                  </a:lnTo>
                  <a:lnTo>
                    <a:pt x="1456690" y="614807"/>
                  </a:lnTo>
                  <a:lnTo>
                    <a:pt x="1506105" y="606628"/>
                  </a:lnTo>
                  <a:lnTo>
                    <a:pt x="1556232" y="599630"/>
                  </a:lnTo>
                  <a:lnTo>
                    <a:pt x="1606994" y="593699"/>
                  </a:lnTo>
                  <a:lnTo>
                    <a:pt x="1658302" y="588746"/>
                  </a:lnTo>
                  <a:lnTo>
                    <a:pt x="1710080" y="584644"/>
                  </a:lnTo>
                  <a:lnTo>
                    <a:pt x="1762277" y="581304"/>
                  </a:lnTo>
                  <a:lnTo>
                    <a:pt x="1814791" y="578586"/>
                  </a:lnTo>
                  <a:lnTo>
                    <a:pt x="1920494" y="574662"/>
                  </a:lnTo>
                  <a:lnTo>
                    <a:pt x="2962656" y="546227"/>
                  </a:lnTo>
                  <a:lnTo>
                    <a:pt x="3001632" y="547090"/>
                  </a:lnTo>
                  <a:lnTo>
                    <a:pt x="3020441" y="547243"/>
                  </a:lnTo>
                  <a:lnTo>
                    <a:pt x="3031617" y="547243"/>
                  </a:lnTo>
                  <a:lnTo>
                    <a:pt x="3036316" y="547116"/>
                  </a:lnTo>
                  <a:lnTo>
                    <a:pt x="3047796" y="549770"/>
                  </a:lnTo>
                  <a:lnTo>
                    <a:pt x="3059912" y="551776"/>
                  </a:lnTo>
                  <a:lnTo>
                    <a:pt x="3072587" y="553034"/>
                  </a:lnTo>
                  <a:lnTo>
                    <a:pt x="3085719" y="553466"/>
                  </a:lnTo>
                  <a:lnTo>
                    <a:pt x="3089656" y="553466"/>
                  </a:lnTo>
                  <a:lnTo>
                    <a:pt x="3093593" y="553339"/>
                  </a:lnTo>
                  <a:lnTo>
                    <a:pt x="3097657" y="553085"/>
                  </a:lnTo>
                  <a:lnTo>
                    <a:pt x="3102102" y="553085"/>
                  </a:lnTo>
                  <a:lnTo>
                    <a:pt x="3106547" y="552450"/>
                  </a:lnTo>
                  <a:lnTo>
                    <a:pt x="3109468" y="552450"/>
                  </a:lnTo>
                  <a:lnTo>
                    <a:pt x="3130105" y="548906"/>
                  </a:lnTo>
                  <a:lnTo>
                    <a:pt x="3134195" y="547116"/>
                  </a:lnTo>
                  <a:lnTo>
                    <a:pt x="3136227" y="546227"/>
                  </a:lnTo>
                  <a:lnTo>
                    <a:pt x="3145790" y="542061"/>
                  </a:lnTo>
                  <a:lnTo>
                    <a:pt x="3156508" y="533323"/>
                  </a:lnTo>
                  <a:lnTo>
                    <a:pt x="3162300" y="524129"/>
                  </a:lnTo>
                  <a:lnTo>
                    <a:pt x="3163697" y="517906"/>
                  </a:lnTo>
                  <a:close/>
                </a:path>
              </a:pathLst>
            </a:custGeom>
            <a:solidFill>
              <a:srgbClr val="00FF00">
                <a:alpha val="2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834697" y="1283969"/>
            <a:ext cx="575310" cy="681990"/>
            <a:chOff x="834697" y="1283969"/>
            <a:chExt cx="575310" cy="681990"/>
          </a:xfrm>
        </p:grpSpPr>
        <p:sp>
          <p:nvSpPr>
            <p:cNvPr id="9" name="object 9"/>
            <p:cNvSpPr/>
            <p:nvPr/>
          </p:nvSpPr>
          <p:spPr>
            <a:xfrm>
              <a:off x="913155" y="1393189"/>
              <a:ext cx="467359" cy="537210"/>
            </a:xfrm>
            <a:custGeom>
              <a:avLst/>
              <a:gdLst/>
              <a:ahLst/>
              <a:cxnLst/>
              <a:rect l="l" t="t" r="r" b="b"/>
              <a:pathLst>
                <a:path w="467359" h="537210">
                  <a:moveTo>
                    <a:pt x="355382" y="508000"/>
                  </a:moveTo>
                  <a:lnTo>
                    <a:pt x="309892" y="508000"/>
                  </a:lnTo>
                  <a:lnTo>
                    <a:pt x="309892" y="509270"/>
                  </a:lnTo>
                  <a:lnTo>
                    <a:pt x="308203" y="511810"/>
                  </a:lnTo>
                  <a:lnTo>
                    <a:pt x="306864" y="521970"/>
                  </a:lnTo>
                  <a:lnTo>
                    <a:pt x="310076" y="530860"/>
                  </a:lnTo>
                  <a:lnTo>
                    <a:pt x="316479" y="535940"/>
                  </a:lnTo>
                  <a:lnTo>
                    <a:pt x="324713" y="537210"/>
                  </a:lnTo>
                  <a:lnTo>
                    <a:pt x="331063" y="537210"/>
                  </a:lnTo>
                  <a:lnTo>
                    <a:pt x="337819" y="534670"/>
                  </a:lnTo>
                  <a:lnTo>
                    <a:pt x="342544" y="527050"/>
                  </a:lnTo>
                  <a:lnTo>
                    <a:pt x="349434" y="516890"/>
                  </a:lnTo>
                  <a:lnTo>
                    <a:pt x="355382" y="508000"/>
                  </a:lnTo>
                  <a:close/>
                </a:path>
                <a:path w="467359" h="537210">
                  <a:moveTo>
                    <a:pt x="463143" y="372110"/>
                  </a:moveTo>
                  <a:lnTo>
                    <a:pt x="345046" y="372110"/>
                  </a:lnTo>
                  <a:lnTo>
                    <a:pt x="321984" y="405130"/>
                  </a:lnTo>
                  <a:lnTo>
                    <a:pt x="300567" y="439420"/>
                  </a:lnTo>
                  <a:lnTo>
                    <a:pt x="280870" y="474980"/>
                  </a:lnTo>
                  <a:lnTo>
                    <a:pt x="262966" y="511810"/>
                  </a:lnTo>
                  <a:lnTo>
                    <a:pt x="260892" y="521970"/>
                  </a:lnTo>
                  <a:lnTo>
                    <a:pt x="263628" y="529590"/>
                  </a:lnTo>
                  <a:lnTo>
                    <a:pt x="269747" y="534670"/>
                  </a:lnTo>
                  <a:lnTo>
                    <a:pt x="277825" y="535940"/>
                  </a:lnTo>
                  <a:lnTo>
                    <a:pt x="283806" y="535940"/>
                  </a:lnTo>
                  <a:lnTo>
                    <a:pt x="290194" y="533400"/>
                  </a:lnTo>
                  <a:lnTo>
                    <a:pt x="294817" y="527050"/>
                  </a:lnTo>
                  <a:lnTo>
                    <a:pt x="300647" y="520700"/>
                  </a:lnTo>
                  <a:lnTo>
                    <a:pt x="304863" y="514350"/>
                  </a:lnTo>
                  <a:lnTo>
                    <a:pt x="309892" y="508000"/>
                  </a:lnTo>
                  <a:lnTo>
                    <a:pt x="355382" y="508000"/>
                  </a:lnTo>
                  <a:lnTo>
                    <a:pt x="356231" y="506730"/>
                  </a:lnTo>
                  <a:lnTo>
                    <a:pt x="362871" y="496570"/>
                  </a:lnTo>
                  <a:lnTo>
                    <a:pt x="369290" y="486410"/>
                  </a:lnTo>
                  <a:lnTo>
                    <a:pt x="448026" y="486410"/>
                  </a:lnTo>
                  <a:lnTo>
                    <a:pt x="455602" y="453389"/>
                  </a:lnTo>
                  <a:lnTo>
                    <a:pt x="461589" y="419100"/>
                  </a:lnTo>
                  <a:lnTo>
                    <a:pt x="465683" y="383539"/>
                  </a:lnTo>
                  <a:lnTo>
                    <a:pt x="465683" y="377189"/>
                  </a:lnTo>
                  <a:lnTo>
                    <a:pt x="463143" y="372110"/>
                  </a:lnTo>
                  <a:close/>
                </a:path>
                <a:path w="467359" h="537210">
                  <a:moveTo>
                    <a:pt x="437616" y="523240"/>
                  </a:moveTo>
                  <a:lnTo>
                    <a:pt x="403707" y="523240"/>
                  </a:lnTo>
                  <a:lnTo>
                    <a:pt x="405358" y="525780"/>
                  </a:lnTo>
                  <a:lnTo>
                    <a:pt x="407898" y="529590"/>
                  </a:lnTo>
                  <a:lnTo>
                    <a:pt x="411200" y="530860"/>
                  </a:lnTo>
                  <a:lnTo>
                    <a:pt x="414121" y="533400"/>
                  </a:lnTo>
                  <a:lnTo>
                    <a:pt x="428218" y="533400"/>
                  </a:lnTo>
                  <a:lnTo>
                    <a:pt x="435711" y="529590"/>
                  </a:lnTo>
                  <a:lnTo>
                    <a:pt x="437616" y="523240"/>
                  </a:lnTo>
                  <a:close/>
                </a:path>
                <a:path w="467359" h="537210">
                  <a:moveTo>
                    <a:pt x="448026" y="486410"/>
                  </a:moveTo>
                  <a:lnTo>
                    <a:pt x="369290" y="486410"/>
                  </a:lnTo>
                  <a:lnTo>
                    <a:pt x="368850" y="492760"/>
                  </a:lnTo>
                  <a:lnTo>
                    <a:pt x="368623" y="500380"/>
                  </a:lnTo>
                  <a:lnTo>
                    <a:pt x="368528" y="513080"/>
                  </a:lnTo>
                  <a:lnTo>
                    <a:pt x="370751" y="520700"/>
                  </a:lnTo>
                  <a:lnTo>
                    <a:pt x="375354" y="527050"/>
                  </a:lnTo>
                  <a:lnTo>
                    <a:pt x="381530" y="530860"/>
                  </a:lnTo>
                  <a:lnTo>
                    <a:pt x="388467" y="532130"/>
                  </a:lnTo>
                  <a:lnTo>
                    <a:pt x="394182" y="532130"/>
                  </a:lnTo>
                  <a:lnTo>
                    <a:pt x="399897" y="529590"/>
                  </a:lnTo>
                  <a:lnTo>
                    <a:pt x="403707" y="523240"/>
                  </a:lnTo>
                  <a:lnTo>
                    <a:pt x="437616" y="523240"/>
                  </a:lnTo>
                  <a:lnTo>
                    <a:pt x="437997" y="521970"/>
                  </a:lnTo>
                  <a:lnTo>
                    <a:pt x="447734" y="487680"/>
                  </a:lnTo>
                  <a:lnTo>
                    <a:pt x="448026" y="486410"/>
                  </a:lnTo>
                  <a:close/>
                </a:path>
                <a:path w="467359" h="537210">
                  <a:moveTo>
                    <a:pt x="306785" y="424180"/>
                  </a:moveTo>
                  <a:lnTo>
                    <a:pt x="214388" y="424180"/>
                  </a:lnTo>
                  <a:lnTo>
                    <a:pt x="216077" y="425450"/>
                  </a:lnTo>
                  <a:lnTo>
                    <a:pt x="221106" y="427989"/>
                  </a:lnTo>
                  <a:lnTo>
                    <a:pt x="214983" y="436880"/>
                  </a:lnTo>
                  <a:lnTo>
                    <a:pt x="209170" y="445770"/>
                  </a:lnTo>
                  <a:lnTo>
                    <a:pt x="203674" y="454660"/>
                  </a:lnTo>
                  <a:lnTo>
                    <a:pt x="198500" y="464820"/>
                  </a:lnTo>
                  <a:lnTo>
                    <a:pt x="196751" y="471170"/>
                  </a:lnTo>
                  <a:lnTo>
                    <a:pt x="197665" y="477520"/>
                  </a:lnTo>
                  <a:lnTo>
                    <a:pt x="201090" y="483870"/>
                  </a:lnTo>
                  <a:lnTo>
                    <a:pt x="206870" y="487680"/>
                  </a:lnTo>
                  <a:lnTo>
                    <a:pt x="208991" y="487680"/>
                  </a:lnTo>
                  <a:lnTo>
                    <a:pt x="211124" y="488950"/>
                  </a:lnTo>
                  <a:lnTo>
                    <a:pt x="221538" y="488950"/>
                  </a:lnTo>
                  <a:lnTo>
                    <a:pt x="228955" y="482600"/>
                  </a:lnTo>
                  <a:lnTo>
                    <a:pt x="233654" y="476250"/>
                  </a:lnTo>
                  <a:lnTo>
                    <a:pt x="236181" y="471170"/>
                  </a:lnTo>
                  <a:lnTo>
                    <a:pt x="241211" y="463550"/>
                  </a:lnTo>
                  <a:lnTo>
                    <a:pt x="282684" y="463550"/>
                  </a:lnTo>
                  <a:lnTo>
                    <a:pt x="292184" y="448310"/>
                  </a:lnTo>
                  <a:lnTo>
                    <a:pt x="300736" y="434339"/>
                  </a:lnTo>
                  <a:lnTo>
                    <a:pt x="306785" y="424180"/>
                  </a:lnTo>
                  <a:close/>
                </a:path>
                <a:path w="467359" h="537210">
                  <a:moveTo>
                    <a:pt x="282684" y="463550"/>
                  </a:moveTo>
                  <a:lnTo>
                    <a:pt x="241211" y="463550"/>
                  </a:lnTo>
                  <a:lnTo>
                    <a:pt x="240370" y="472439"/>
                  </a:lnTo>
                  <a:lnTo>
                    <a:pt x="243478" y="478789"/>
                  </a:lnTo>
                  <a:lnTo>
                    <a:pt x="249404" y="483870"/>
                  </a:lnTo>
                  <a:lnTo>
                    <a:pt x="257022" y="485139"/>
                  </a:lnTo>
                  <a:lnTo>
                    <a:pt x="263182" y="485139"/>
                  </a:lnTo>
                  <a:lnTo>
                    <a:pt x="269824" y="482600"/>
                  </a:lnTo>
                  <a:lnTo>
                    <a:pt x="274713" y="476250"/>
                  </a:lnTo>
                  <a:lnTo>
                    <a:pt x="282684" y="463550"/>
                  </a:lnTo>
                  <a:close/>
                </a:path>
                <a:path w="467359" h="537210">
                  <a:moveTo>
                    <a:pt x="464130" y="339089"/>
                  </a:moveTo>
                  <a:lnTo>
                    <a:pt x="203530" y="339089"/>
                  </a:lnTo>
                  <a:lnTo>
                    <a:pt x="202149" y="347980"/>
                  </a:lnTo>
                  <a:lnTo>
                    <a:pt x="200696" y="355600"/>
                  </a:lnTo>
                  <a:lnTo>
                    <a:pt x="199402" y="364489"/>
                  </a:lnTo>
                  <a:lnTo>
                    <a:pt x="198500" y="373380"/>
                  </a:lnTo>
                  <a:lnTo>
                    <a:pt x="197662" y="378460"/>
                  </a:lnTo>
                  <a:lnTo>
                    <a:pt x="200990" y="383539"/>
                  </a:lnTo>
                  <a:lnTo>
                    <a:pt x="190445" y="396239"/>
                  </a:lnTo>
                  <a:lnTo>
                    <a:pt x="169675" y="421639"/>
                  </a:lnTo>
                  <a:lnTo>
                    <a:pt x="159131" y="434339"/>
                  </a:lnTo>
                  <a:lnTo>
                    <a:pt x="154117" y="444500"/>
                  </a:lnTo>
                  <a:lnTo>
                    <a:pt x="155824" y="453389"/>
                  </a:lnTo>
                  <a:lnTo>
                    <a:pt x="162286" y="459739"/>
                  </a:lnTo>
                  <a:lnTo>
                    <a:pt x="171538" y="461010"/>
                  </a:lnTo>
                  <a:lnTo>
                    <a:pt x="177660" y="461010"/>
                  </a:lnTo>
                  <a:lnTo>
                    <a:pt x="184264" y="458470"/>
                  </a:lnTo>
                  <a:lnTo>
                    <a:pt x="189293" y="453389"/>
                  </a:lnTo>
                  <a:lnTo>
                    <a:pt x="195568" y="445770"/>
                  </a:lnTo>
                  <a:lnTo>
                    <a:pt x="208113" y="431800"/>
                  </a:lnTo>
                  <a:lnTo>
                    <a:pt x="214388" y="424180"/>
                  </a:lnTo>
                  <a:lnTo>
                    <a:pt x="306785" y="424180"/>
                  </a:lnTo>
                  <a:lnTo>
                    <a:pt x="309054" y="420370"/>
                  </a:lnTo>
                  <a:lnTo>
                    <a:pt x="317494" y="407670"/>
                  </a:lnTo>
                  <a:lnTo>
                    <a:pt x="326416" y="396239"/>
                  </a:lnTo>
                  <a:lnTo>
                    <a:pt x="335656" y="384810"/>
                  </a:lnTo>
                  <a:lnTo>
                    <a:pt x="345046" y="372110"/>
                  </a:lnTo>
                  <a:lnTo>
                    <a:pt x="463143" y="372110"/>
                  </a:lnTo>
                  <a:lnTo>
                    <a:pt x="459714" y="369570"/>
                  </a:lnTo>
                  <a:lnTo>
                    <a:pt x="462548" y="351789"/>
                  </a:lnTo>
                  <a:lnTo>
                    <a:pt x="464130" y="339089"/>
                  </a:lnTo>
                  <a:close/>
                </a:path>
                <a:path w="467359" h="537210">
                  <a:moveTo>
                    <a:pt x="272835" y="234950"/>
                  </a:moveTo>
                  <a:lnTo>
                    <a:pt x="198500" y="234950"/>
                  </a:lnTo>
                  <a:lnTo>
                    <a:pt x="194559" y="250189"/>
                  </a:lnTo>
                  <a:lnTo>
                    <a:pt x="190226" y="266700"/>
                  </a:lnTo>
                  <a:lnTo>
                    <a:pt x="185427" y="281939"/>
                  </a:lnTo>
                  <a:lnTo>
                    <a:pt x="180085" y="297180"/>
                  </a:lnTo>
                  <a:lnTo>
                    <a:pt x="174607" y="308610"/>
                  </a:lnTo>
                  <a:lnTo>
                    <a:pt x="169605" y="321310"/>
                  </a:lnTo>
                  <a:lnTo>
                    <a:pt x="165226" y="332739"/>
                  </a:lnTo>
                  <a:lnTo>
                    <a:pt x="161620" y="345439"/>
                  </a:lnTo>
                  <a:lnTo>
                    <a:pt x="161349" y="354330"/>
                  </a:lnTo>
                  <a:lnTo>
                    <a:pt x="164817" y="360680"/>
                  </a:lnTo>
                  <a:lnTo>
                    <a:pt x="170871" y="364489"/>
                  </a:lnTo>
                  <a:lnTo>
                    <a:pt x="178358" y="365760"/>
                  </a:lnTo>
                  <a:lnTo>
                    <a:pt x="186029" y="365760"/>
                  </a:lnTo>
                  <a:lnTo>
                    <a:pt x="194094" y="361950"/>
                  </a:lnTo>
                  <a:lnTo>
                    <a:pt x="197662" y="354330"/>
                  </a:lnTo>
                  <a:lnTo>
                    <a:pt x="197662" y="351789"/>
                  </a:lnTo>
                  <a:lnTo>
                    <a:pt x="198500" y="351789"/>
                  </a:lnTo>
                  <a:lnTo>
                    <a:pt x="199339" y="349250"/>
                  </a:lnTo>
                  <a:lnTo>
                    <a:pt x="200990" y="346710"/>
                  </a:lnTo>
                  <a:lnTo>
                    <a:pt x="201841" y="342900"/>
                  </a:lnTo>
                  <a:lnTo>
                    <a:pt x="203530" y="339089"/>
                  </a:lnTo>
                  <a:lnTo>
                    <a:pt x="464130" y="339089"/>
                  </a:lnTo>
                  <a:lnTo>
                    <a:pt x="464762" y="334010"/>
                  </a:lnTo>
                  <a:lnTo>
                    <a:pt x="465788" y="322580"/>
                  </a:lnTo>
                  <a:lnTo>
                    <a:pt x="315722" y="322580"/>
                  </a:lnTo>
                  <a:lnTo>
                    <a:pt x="314883" y="318770"/>
                  </a:lnTo>
                  <a:lnTo>
                    <a:pt x="313232" y="314960"/>
                  </a:lnTo>
                  <a:lnTo>
                    <a:pt x="309892" y="312420"/>
                  </a:lnTo>
                  <a:lnTo>
                    <a:pt x="309054" y="312420"/>
                  </a:lnTo>
                  <a:lnTo>
                    <a:pt x="315722" y="299720"/>
                  </a:lnTo>
                  <a:lnTo>
                    <a:pt x="319100" y="294639"/>
                  </a:lnTo>
                  <a:lnTo>
                    <a:pt x="321561" y="287020"/>
                  </a:lnTo>
                  <a:lnTo>
                    <a:pt x="320651" y="281939"/>
                  </a:lnTo>
                  <a:lnTo>
                    <a:pt x="317076" y="276860"/>
                  </a:lnTo>
                  <a:lnTo>
                    <a:pt x="311543" y="273050"/>
                  </a:lnTo>
                  <a:lnTo>
                    <a:pt x="314883" y="266700"/>
                  </a:lnTo>
                  <a:lnTo>
                    <a:pt x="316572" y="262889"/>
                  </a:lnTo>
                  <a:lnTo>
                    <a:pt x="262966" y="262889"/>
                  </a:lnTo>
                  <a:lnTo>
                    <a:pt x="265493" y="255270"/>
                  </a:lnTo>
                  <a:lnTo>
                    <a:pt x="268833" y="247650"/>
                  </a:lnTo>
                  <a:lnTo>
                    <a:pt x="272173" y="238760"/>
                  </a:lnTo>
                  <a:lnTo>
                    <a:pt x="272835" y="234950"/>
                  </a:lnTo>
                  <a:close/>
                </a:path>
                <a:path w="467359" h="537210">
                  <a:moveTo>
                    <a:pt x="342290" y="309880"/>
                  </a:moveTo>
                  <a:lnTo>
                    <a:pt x="334073" y="309880"/>
                  </a:lnTo>
                  <a:lnTo>
                    <a:pt x="329857" y="311150"/>
                  </a:lnTo>
                  <a:lnTo>
                    <a:pt x="325780" y="314960"/>
                  </a:lnTo>
                  <a:lnTo>
                    <a:pt x="315722" y="322580"/>
                  </a:lnTo>
                  <a:lnTo>
                    <a:pt x="465788" y="322580"/>
                  </a:lnTo>
                  <a:lnTo>
                    <a:pt x="466358" y="316230"/>
                  </a:lnTo>
                  <a:lnTo>
                    <a:pt x="466423" y="314960"/>
                  </a:lnTo>
                  <a:lnTo>
                    <a:pt x="349224" y="314960"/>
                  </a:lnTo>
                  <a:lnTo>
                    <a:pt x="346214" y="311150"/>
                  </a:lnTo>
                  <a:lnTo>
                    <a:pt x="342290" y="309880"/>
                  </a:lnTo>
                  <a:close/>
                </a:path>
                <a:path w="467359" h="537210">
                  <a:moveTo>
                    <a:pt x="409803" y="270510"/>
                  </a:moveTo>
                  <a:lnTo>
                    <a:pt x="396849" y="270510"/>
                  </a:lnTo>
                  <a:lnTo>
                    <a:pt x="392785" y="271780"/>
                  </a:lnTo>
                  <a:lnTo>
                    <a:pt x="389483" y="275589"/>
                  </a:lnTo>
                  <a:lnTo>
                    <a:pt x="378960" y="284480"/>
                  </a:lnTo>
                  <a:lnTo>
                    <a:pt x="368734" y="294639"/>
                  </a:lnTo>
                  <a:lnTo>
                    <a:pt x="358819" y="304800"/>
                  </a:lnTo>
                  <a:lnTo>
                    <a:pt x="349224" y="314960"/>
                  </a:lnTo>
                  <a:lnTo>
                    <a:pt x="466423" y="314960"/>
                  </a:lnTo>
                  <a:lnTo>
                    <a:pt x="467334" y="297180"/>
                  </a:lnTo>
                  <a:lnTo>
                    <a:pt x="467334" y="292100"/>
                  </a:lnTo>
                  <a:lnTo>
                    <a:pt x="465683" y="288289"/>
                  </a:lnTo>
                  <a:lnTo>
                    <a:pt x="464413" y="287020"/>
                  </a:lnTo>
                  <a:lnTo>
                    <a:pt x="417931" y="287020"/>
                  </a:lnTo>
                  <a:lnTo>
                    <a:pt x="418439" y="276860"/>
                  </a:lnTo>
                  <a:lnTo>
                    <a:pt x="409803" y="270510"/>
                  </a:lnTo>
                  <a:close/>
                </a:path>
                <a:path w="467359" h="537210">
                  <a:moveTo>
                    <a:pt x="273276" y="232410"/>
                  </a:moveTo>
                  <a:lnTo>
                    <a:pt x="143205" y="232410"/>
                  </a:lnTo>
                  <a:lnTo>
                    <a:pt x="139308" y="246380"/>
                  </a:lnTo>
                  <a:lnTo>
                    <a:pt x="131214" y="273050"/>
                  </a:lnTo>
                  <a:lnTo>
                    <a:pt x="127317" y="287020"/>
                  </a:lnTo>
                  <a:lnTo>
                    <a:pt x="126738" y="295910"/>
                  </a:lnTo>
                  <a:lnTo>
                    <a:pt x="130073" y="302260"/>
                  </a:lnTo>
                  <a:lnTo>
                    <a:pt x="136104" y="306070"/>
                  </a:lnTo>
                  <a:lnTo>
                    <a:pt x="143611" y="307339"/>
                  </a:lnTo>
                  <a:lnTo>
                    <a:pt x="151130" y="307339"/>
                  </a:lnTo>
                  <a:lnTo>
                    <a:pt x="158978" y="303530"/>
                  </a:lnTo>
                  <a:lnTo>
                    <a:pt x="162471" y="295910"/>
                  </a:lnTo>
                  <a:lnTo>
                    <a:pt x="170813" y="279400"/>
                  </a:lnTo>
                  <a:lnTo>
                    <a:pt x="179547" y="264160"/>
                  </a:lnTo>
                  <a:lnTo>
                    <a:pt x="188751" y="248920"/>
                  </a:lnTo>
                  <a:lnTo>
                    <a:pt x="198500" y="234950"/>
                  </a:lnTo>
                  <a:lnTo>
                    <a:pt x="272835" y="234950"/>
                  </a:lnTo>
                  <a:lnTo>
                    <a:pt x="273276" y="232410"/>
                  </a:lnTo>
                  <a:close/>
                </a:path>
                <a:path w="467359" h="537210">
                  <a:moveTo>
                    <a:pt x="446887" y="266700"/>
                  </a:moveTo>
                  <a:lnTo>
                    <a:pt x="442188" y="266700"/>
                  </a:lnTo>
                  <a:lnTo>
                    <a:pt x="437362" y="267970"/>
                  </a:lnTo>
                  <a:lnTo>
                    <a:pt x="433044" y="273050"/>
                  </a:lnTo>
                  <a:lnTo>
                    <a:pt x="427964" y="276860"/>
                  </a:lnTo>
                  <a:lnTo>
                    <a:pt x="422884" y="281939"/>
                  </a:lnTo>
                  <a:lnTo>
                    <a:pt x="417931" y="287020"/>
                  </a:lnTo>
                  <a:lnTo>
                    <a:pt x="464413" y="287020"/>
                  </a:lnTo>
                  <a:lnTo>
                    <a:pt x="463143" y="285750"/>
                  </a:lnTo>
                  <a:lnTo>
                    <a:pt x="462657" y="278130"/>
                  </a:lnTo>
                  <a:lnTo>
                    <a:pt x="459254" y="271780"/>
                  </a:lnTo>
                  <a:lnTo>
                    <a:pt x="453731" y="267970"/>
                  </a:lnTo>
                  <a:lnTo>
                    <a:pt x="446887" y="266700"/>
                  </a:lnTo>
                  <a:close/>
                </a:path>
                <a:path w="467359" h="537210">
                  <a:moveTo>
                    <a:pt x="305562" y="233680"/>
                  </a:moveTo>
                  <a:lnTo>
                    <a:pt x="299770" y="233680"/>
                  </a:lnTo>
                  <a:lnTo>
                    <a:pt x="294005" y="234950"/>
                  </a:lnTo>
                  <a:lnTo>
                    <a:pt x="262966" y="262889"/>
                  </a:lnTo>
                  <a:lnTo>
                    <a:pt x="316572" y="262889"/>
                  </a:lnTo>
                  <a:lnTo>
                    <a:pt x="318262" y="259080"/>
                  </a:lnTo>
                  <a:lnTo>
                    <a:pt x="322440" y="252730"/>
                  </a:lnTo>
                  <a:lnTo>
                    <a:pt x="323980" y="243839"/>
                  </a:lnTo>
                  <a:lnTo>
                    <a:pt x="320568" y="238760"/>
                  </a:lnTo>
                  <a:lnTo>
                    <a:pt x="313873" y="234950"/>
                  </a:lnTo>
                  <a:lnTo>
                    <a:pt x="305562" y="233680"/>
                  </a:lnTo>
                  <a:close/>
                </a:path>
                <a:path w="467359" h="537210">
                  <a:moveTo>
                    <a:pt x="244976" y="189230"/>
                  </a:moveTo>
                  <a:lnTo>
                    <a:pt x="128968" y="189230"/>
                  </a:lnTo>
                  <a:lnTo>
                    <a:pt x="128130" y="193039"/>
                  </a:lnTo>
                  <a:lnTo>
                    <a:pt x="127317" y="195580"/>
                  </a:lnTo>
                  <a:lnTo>
                    <a:pt x="127317" y="199389"/>
                  </a:lnTo>
                  <a:lnTo>
                    <a:pt x="125628" y="204470"/>
                  </a:lnTo>
                  <a:lnTo>
                    <a:pt x="124790" y="209550"/>
                  </a:lnTo>
                  <a:lnTo>
                    <a:pt x="141109" y="233680"/>
                  </a:lnTo>
                  <a:lnTo>
                    <a:pt x="142506" y="233680"/>
                  </a:lnTo>
                  <a:lnTo>
                    <a:pt x="143205" y="232410"/>
                  </a:lnTo>
                  <a:lnTo>
                    <a:pt x="273276" y="232410"/>
                  </a:lnTo>
                  <a:lnTo>
                    <a:pt x="273497" y="231139"/>
                  </a:lnTo>
                  <a:lnTo>
                    <a:pt x="270803" y="226060"/>
                  </a:lnTo>
                  <a:lnTo>
                    <a:pt x="238671" y="226060"/>
                  </a:lnTo>
                  <a:lnTo>
                    <a:pt x="241172" y="212089"/>
                  </a:lnTo>
                  <a:lnTo>
                    <a:pt x="243508" y="199389"/>
                  </a:lnTo>
                  <a:lnTo>
                    <a:pt x="244976" y="189230"/>
                  </a:lnTo>
                  <a:close/>
                </a:path>
                <a:path w="467359" h="537210">
                  <a:moveTo>
                    <a:pt x="184264" y="74930"/>
                  </a:moveTo>
                  <a:lnTo>
                    <a:pt x="101346" y="74930"/>
                  </a:lnTo>
                  <a:lnTo>
                    <a:pt x="101346" y="76200"/>
                  </a:lnTo>
                  <a:lnTo>
                    <a:pt x="100495" y="78739"/>
                  </a:lnTo>
                  <a:lnTo>
                    <a:pt x="100495" y="81280"/>
                  </a:lnTo>
                  <a:lnTo>
                    <a:pt x="95179" y="96520"/>
                  </a:lnTo>
                  <a:lnTo>
                    <a:pt x="90565" y="111760"/>
                  </a:lnTo>
                  <a:lnTo>
                    <a:pt x="86734" y="128270"/>
                  </a:lnTo>
                  <a:lnTo>
                    <a:pt x="83769" y="144780"/>
                  </a:lnTo>
                  <a:lnTo>
                    <a:pt x="82918" y="154939"/>
                  </a:lnTo>
                  <a:lnTo>
                    <a:pt x="88798" y="160020"/>
                  </a:lnTo>
                  <a:lnTo>
                    <a:pt x="96316" y="161289"/>
                  </a:lnTo>
                  <a:lnTo>
                    <a:pt x="93036" y="172720"/>
                  </a:lnTo>
                  <a:lnTo>
                    <a:pt x="89517" y="185420"/>
                  </a:lnTo>
                  <a:lnTo>
                    <a:pt x="85838" y="198120"/>
                  </a:lnTo>
                  <a:lnTo>
                    <a:pt x="82080" y="209550"/>
                  </a:lnTo>
                  <a:lnTo>
                    <a:pt x="81332" y="217170"/>
                  </a:lnTo>
                  <a:lnTo>
                    <a:pt x="84275" y="223520"/>
                  </a:lnTo>
                  <a:lnTo>
                    <a:pt x="89854" y="226060"/>
                  </a:lnTo>
                  <a:lnTo>
                    <a:pt x="97015" y="227330"/>
                  </a:lnTo>
                  <a:lnTo>
                    <a:pt x="104132" y="227330"/>
                  </a:lnTo>
                  <a:lnTo>
                    <a:pt x="125628" y="196850"/>
                  </a:lnTo>
                  <a:lnTo>
                    <a:pt x="128968" y="189230"/>
                  </a:lnTo>
                  <a:lnTo>
                    <a:pt x="244976" y="189230"/>
                  </a:lnTo>
                  <a:lnTo>
                    <a:pt x="245527" y="185420"/>
                  </a:lnTo>
                  <a:lnTo>
                    <a:pt x="246514" y="176530"/>
                  </a:lnTo>
                  <a:lnTo>
                    <a:pt x="199339" y="176530"/>
                  </a:lnTo>
                  <a:lnTo>
                    <a:pt x="202979" y="165100"/>
                  </a:lnTo>
                  <a:lnTo>
                    <a:pt x="209942" y="140970"/>
                  </a:lnTo>
                  <a:lnTo>
                    <a:pt x="213575" y="129539"/>
                  </a:lnTo>
                  <a:lnTo>
                    <a:pt x="213870" y="120650"/>
                  </a:lnTo>
                  <a:lnTo>
                    <a:pt x="212940" y="119380"/>
                  </a:lnTo>
                  <a:lnTo>
                    <a:pt x="177546" y="119380"/>
                  </a:lnTo>
                  <a:lnTo>
                    <a:pt x="179311" y="107950"/>
                  </a:lnTo>
                  <a:lnTo>
                    <a:pt x="182505" y="86360"/>
                  </a:lnTo>
                  <a:lnTo>
                    <a:pt x="184264" y="74930"/>
                  </a:lnTo>
                  <a:close/>
                </a:path>
                <a:path w="467359" h="537210">
                  <a:moveTo>
                    <a:pt x="255485" y="219710"/>
                  </a:moveTo>
                  <a:lnTo>
                    <a:pt x="249796" y="219710"/>
                  </a:lnTo>
                  <a:lnTo>
                    <a:pt x="244030" y="222250"/>
                  </a:lnTo>
                  <a:lnTo>
                    <a:pt x="240360" y="224789"/>
                  </a:lnTo>
                  <a:lnTo>
                    <a:pt x="238671" y="226060"/>
                  </a:lnTo>
                  <a:lnTo>
                    <a:pt x="270803" y="226060"/>
                  </a:lnTo>
                  <a:lnTo>
                    <a:pt x="270130" y="224789"/>
                  </a:lnTo>
                  <a:lnTo>
                    <a:pt x="263613" y="220980"/>
                  </a:lnTo>
                  <a:lnTo>
                    <a:pt x="255485" y="219710"/>
                  </a:lnTo>
                  <a:close/>
                </a:path>
                <a:path w="467359" h="537210">
                  <a:moveTo>
                    <a:pt x="230162" y="152400"/>
                  </a:moveTo>
                  <a:lnTo>
                    <a:pt x="224256" y="152400"/>
                  </a:lnTo>
                  <a:lnTo>
                    <a:pt x="218020" y="154939"/>
                  </a:lnTo>
                  <a:lnTo>
                    <a:pt x="213575" y="160020"/>
                  </a:lnTo>
                  <a:lnTo>
                    <a:pt x="208559" y="166370"/>
                  </a:lnTo>
                  <a:lnTo>
                    <a:pt x="199339" y="176530"/>
                  </a:lnTo>
                  <a:lnTo>
                    <a:pt x="246514" y="176530"/>
                  </a:lnTo>
                  <a:lnTo>
                    <a:pt x="247078" y="171450"/>
                  </a:lnTo>
                  <a:lnTo>
                    <a:pt x="246446" y="163830"/>
                  </a:lnTo>
                  <a:lnTo>
                    <a:pt x="242830" y="157480"/>
                  </a:lnTo>
                  <a:lnTo>
                    <a:pt x="237109" y="153670"/>
                  </a:lnTo>
                  <a:lnTo>
                    <a:pt x="230162" y="152400"/>
                  </a:lnTo>
                  <a:close/>
                </a:path>
                <a:path w="467359" h="537210">
                  <a:moveTo>
                    <a:pt x="101346" y="74930"/>
                  </a:moveTo>
                  <a:lnTo>
                    <a:pt x="41871" y="74930"/>
                  </a:lnTo>
                  <a:lnTo>
                    <a:pt x="32651" y="107950"/>
                  </a:lnTo>
                  <a:lnTo>
                    <a:pt x="32528" y="115570"/>
                  </a:lnTo>
                  <a:lnTo>
                    <a:pt x="35688" y="120650"/>
                  </a:lnTo>
                  <a:lnTo>
                    <a:pt x="41165" y="123189"/>
                  </a:lnTo>
                  <a:lnTo>
                    <a:pt x="47993" y="124460"/>
                  </a:lnTo>
                  <a:lnTo>
                    <a:pt x="55702" y="124460"/>
                  </a:lnTo>
                  <a:lnTo>
                    <a:pt x="64096" y="120650"/>
                  </a:lnTo>
                  <a:lnTo>
                    <a:pt x="67843" y="116839"/>
                  </a:lnTo>
                  <a:lnTo>
                    <a:pt x="101346" y="74930"/>
                  </a:lnTo>
                  <a:close/>
                </a:path>
                <a:path w="467359" h="537210">
                  <a:moveTo>
                    <a:pt x="196075" y="109220"/>
                  </a:moveTo>
                  <a:lnTo>
                    <a:pt x="192150" y="109220"/>
                  </a:lnTo>
                  <a:lnTo>
                    <a:pt x="188264" y="110489"/>
                  </a:lnTo>
                  <a:lnTo>
                    <a:pt x="185102" y="113030"/>
                  </a:lnTo>
                  <a:lnTo>
                    <a:pt x="182575" y="114300"/>
                  </a:lnTo>
                  <a:lnTo>
                    <a:pt x="180085" y="116839"/>
                  </a:lnTo>
                  <a:lnTo>
                    <a:pt x="177546" y="119380"/>
                  </a:lnTo>
                  <a:lnTo>
                    <a:pt x="212940" y="119380"/>
                  </a:lnTo>
                  <a:lnTo>
                    <a:pt x="210150" y="115570"/>
                  </a:lnTo>
                  <a:lnTo>
                    <a:pt x="203767" y="110489"/>
                  </a:lnTo>
                  <a:lnTo>
                    <a:pt x="196075" y="109220"/>
                  </a:lnTo>
                  <a:close/>
                </a:path>
                <a:path w="467359" h="537210">
                  <a:moveTo>
                    <a:pt x="40204" y="0"/>
                  </a:moveTo>
                  <a:lnTo>
                    <a:pt x="23634" y="0"/>
                  </a:lnTo>
                  <a:lnTo>
                    <a:pt x="13728" y="3810"/>
                  </a:lnTo>
                  <a:lnTo>
                    <a:pt x="11747" y="12700"/>
                  </a:lnTo>
                  <a:lnTo>
                    <a:pt x="8613" y="27939"/>
                  </a:lnTo>
                  <a:lnTo>
                    <a:pt x="5554" y="43180"/>
                  </a:lnTo>
                  <a:lnTo>
                    <a:pt x="0" y="72389"/>
                  </a:lnTo>
                  <a:lnTo>
                    <a:pt x="138" y="81280"/>
                  </a:lnTo>
                  <a:lnTo>
                    <a:pt x="3649" y="86360"/>
                  </a:lnTo>
                  <a:lnTo>
                    <a:pt x="9492" y="90170"/>
                  </a:lnTo>
                  <a:lnTo>
                    <a:pt x="16624" y="91439"/>
                  </a:lnTo>
                  <a:lnTo>
                    <a:pt x="22974" y="91439"/>
                  </a:lnTo>
                  <a:lnTo>
                    <a:pt x="29578" y="88900"/>
                  </a:lnTo>
                  <a:lnTo>
                    <a:pt x="33502" y="83820"/>
                  </a:lnTo>
                  <a:lnTo>
                    <a:pt x="36029" y="80010"/>
                  </a:lnTo>
                  <a:lnTo>
                    <a:pt x="39369" y="77470"/>
                  </a:lnTo>
                  <a:lnTo>
                    <a:pt x="41871" y="74930"/>
                  </a:lnTo>
                  <a:lnTo>
                    <a:pt x="184264" y="74930"/>
                  </a:lnTo>
                  <a:lnTo>
                    <a:pt x="183133" y="68580"/>
                  </a:lnTo>
                  <a:lnTo>
                    <a:pt x="178601" y="63500"/>
                  </a:lnTo>
                  <a:lnTo>
                    <a:pt x="171928" y="59689"/>
                  </a:lnTo>
                  <a:lnTo>
                    <a:pt x="156603" y="59689"/>
                  </a:lnTo>
                  <a:lnTo>
                    <a:pt x="157441" y="53339"/>
                  </a:lnTo>
                  <a:lnTo>
                    <a:pt x="159131" y="45720"/>
                  </a:lnTo>
                  <a:lnTo>
                    <a:pt x="159969" y="39370"/>
                  </a:lnTo>
                  <a:lnTo>
                    <a:pt x="158997" y="31750"/>
                  </a:lnTo>
                  <a:lnTo>
                    <a:pt x="155688" y="27939"/>
                  </a:lnTo>
                  <a:lnTo>
                    <a:pt x="92976" y="27939"/>
                  </a:lnTo>
                  <a:lnTo>
                    <a:pt x="92979" y="25400"/>
                  </a:lnTo>
                  <a:lnTo>
                    <a:pt x="48577" y="25400"/>
                  </a:lnTo>
                  <a:lnTo>
                    <a:pt x="50266" y="15239"/>
                  </a:lnTo>
                  <a:lnTo>
                    <a:pt x="49895" y="8889"/>
                  </a:lnTo>
                  <a:lnTo>
                    <a:pt x="46202" y="3810"/>
                  </a:lnTo>
                  <a:lnTo>
                    <a:pt x="40204" y="0"/>
                  </a:lnTo>
                  <a:close/>
                </a:path>
                <a:path w="467359" h="537210">
                  <a:moveTo>
                    <a:pt x="164376" y="58420"/>
                  </a:moveTo>
                  <a:lnTo>
                    <a:pt x="161620" y="58420"/>
                  </a:lnTo>
                  <a:lnTo>
                    <a:pt x="158953" y="59689"/>
                  </a:lnTo>
                  <a:lnTo>
                    <a:pt x="171928" y="59689"/>
                  </a:lnTo>
                  <a:lnTo>
                    <a:pt x="164376" y="58420"/>
                  </a:lnTo>
                  <a:close/>
                </a:path>
                <a:path w="467359" h="537210">
                  <a:moveTo>
                    <a:pt x="130619" y="6350"/>
                  </a:moveTo>
                  <a:lnTo>
                    <a:pt x="115836" y="6350"/>
                  </a:lnTo>
                  <a:lnTo>
                    <a:pt x="107327" y="10160"/>
                  </a:lnTo>
                  <a:lnTo>
                    <a:pt x="103035" y="15239"/>
                  </a:lnTo>
                  <a:lnTo>
                    <a:pt x="92976" y="27939"/>
                  </a:lnTo>
                  <a:lnTo>
                    <a:pt x="155688" y="27939"/>
                  </a:lnTo>
                  <a:lnTo>
                    <a:pt x="154585" y="26670"/>
                  </a:lnTo>
                  <a:lnTo>
                    <a:pt x="148062" y="24130"/>
                  </a:lnTo>
                  <a:lnTo>
                    <a:pt x="140754" y="22860"/>
                  </a:lnTo>
                  <a:lnTo>
                    <a:pt x="139026" y="22860"/>
                  </a:lnTo>
                  <a:lnTo>
                    <a:pt x="139026" y="21589"/>
                  </a:lnTo>
                  <a:lnTo>
                    <a:pt x="138175" y="20320"/>
                  </a:lnTo>
                  <a:lnTo>
                    <a:pt x="138175" y="19050"/>
                  </a:lnTo>
                  <a:lnTo>
                    <a:pt x="136969" y="10160"/>
                  </a:lnTo>
                  <a:lnTo>
                    <a:pt x="130619" y="6350"/>
                  </a:lnTo>
                  <a:close/>
                </a:path>
                <a:path w="467359" h="537210">
                  <a:moveTo>
                    <a:pt x="75691" y="11430"/>
                  </a:moveTo>
                  <a:lnTo>
                    <a:pt x="69456" y="11430"/>
                  </a:lnTo>
                  <a:lnTo>
                    <a:pt x="67005" y="12700"/>
                  </a:lnTo>
                  <a:lnTo>
                    <a:pt x="60325" y="16510"/>
                  </a:lnTo>
                  <a:lnTo>
                    <a:pt x="48577" y="25400"/>
                  </a:lnTo>
                  <a:lnTo>
                    <a:pt x="92979" y="25400"/>
                  </a:lnTo>
                  <a:lnTo>
                    <a:pt x="92983" y="21589"/>
                  </a:lnTo>
                  <a:lnTo>
                    <a:pt x="89182" y="15239"/>
                  </a:lnTo>
                  <a:lnTo>
                    <a:pt x="82957" y="12700"/>
                  </a:lnTo>
                  <a:lnTo>
                    <a:pt x="75691" y="11430"/>
                  </a:lnTo>
                  <a:close/>
                </a:path>
              </a:pathLst>
            </a:custGeom>
            <a:solidFill>
              <a:srgbClr val="FFD300">
                <a:alpha val="1725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34697" y="1283969"/>
              <a:ext cx="575310" cy="681990"/>
            </a:xfrm>
            <a:custGeom>
              <a:avLst/>
              <a:gdLst/>
              <a:ahLst/>
              <a:cxnLst/>
              <a:rect l="l" t="t" r="r" b="b"/>
              <a:pathLst>
                <a:path w="575310" h="681989">
                  <a:moveTo>
                    <a:pt x="17079" y="94868"/>
                  </a:moveTo>
                  <a:lnTo>
                    <a:pt x="16711" y="94868"/>
                  </a:lnTo>
                  <a:lnTo>
                    <a:pt x="8900" y="96805"/>
                  </a:lnTo>
                  <a:lnTo>
                    <a:pt x="2691" y="101790"/>
                  </a:lnTo>
                  <a:lnTo>
                    <a:pt x="0" y="108585"/>
                  </a:lnTo>
                  <a:lnTo>
                    <a:pt x="2741" y="115950"/>
                  </a:lnTo>
                  <a:lnTo>
                    <a:pt x="251516" y="430021"/>
                  </a:lnTo>
                  <a:lnTo>
                    <a:pt x="283080" y="469900"/>
                  </a:lnTo>
                  <a:lnTo>
                    <a:pt x="218669" y="504539"/>
                  </a:lnTo>
                  <a:lnTo>
                    <a:pt x="158011" y="545464"/>
                  </a:lnTo>
                  <a:lnTo>
                    <a:pt x="151929" y="559276"/>
                  </a:lnTo>
                  <a:lnTo>
                    <a:pt x="155194" y="565717"/>
                  </a:lnTo>
                  <a:lnTo>
                    <a:pt x="162240" y="569849"/>
                  </a:lnTo>
                  <a:lnTo>
                    <a:pt x="496263" y="681735"/>
                  </a:lnTo>
                  <a:lnTo>
                    <a:pt x="498041" y="681989"/>
                  </a:lnTo>
                  <a:lnTo>
                    <a:pt x="505534" y="681989"/>
                  </a:lnTo>
                  <a:lnTo>
                    <a:pt x="511630" y="676655"/>
                  </a:lnTo>
                  <a:lnTo>
                    <a:pt x="513027" y="670813"/>
                  </a:lnTo>
                  <a:lnTo>
                    <a:pt x="518313" y="650620"/>
                  </a:lnTo>
                  <a:lnTo>
                    <a:pt x="489532" y="650620"/>
                  </a:lnTo>
                  <a:lnTo>
                    <a:pt x="194117" y="552195"/>
                  </a:lnTo>
                  <a:lnTo>
                    <a:pt x="252248" y="512190"/>
                  </a:lnTo>
                  <a:lnTo>
                    <a:pt x="311617" y="474090"/>
                  </a:lnTo>
                  <a:lnTo>
                    <a:pt x="317497" y="470662"/>
                  </a:lnTo>
                  <a:lnTo>
                    <a:pt x="314995" y="461390"/>
                  </a:lnTo>
                  <a:lnTo>
                    <a:pt x="309115" y="459739"/>
                  </a:lnTo>
                  <a:lnTo>
                    <a:pt x="308264" y="458088"/>
                  </a:lnTo>
                  <a:lnTo>
                    <a:pt x="308264" y="457200"/>
                  </a:lnTo>
                  <a:lnTo>
                    <a:pt x="307426" y="456438"/>
                  </a:lnTo>
                  <a:lnTo>
                    <a:pt x="45552" y="126110"/>
                  </a:lnTo>
                  <a:lnTo>
                    <a:pt x="227865" y="126110"/>
                  </a:lnTo>
                  <a:lnTo>
                    <a:pt x="237644" y="111759"/>
                  </a:lnTo>
                  <a:lnTo>
                    <a:pt x="163040" y="111759"/>
                  </a:lnTo>
                  <a:lnTo>
                    <a:pt x="126781" y="109587"/>
                  </a:lnTo>
                  <a:lnTo>
                    <a:pt x="90132" y="105235"/>
                  </a:lnTo>
                  <a:lnTo>
                    <a:pt x="17854" y="94995"/>
                  </a:lnTo>
                  <a:lnTo>
                    <a:pt x="17447" y="94995"/>
                  </a:lnTo>
                  <a:lnTo>
                    <a:pt x="17079" y="94868"/>
                  </a:lnTo>
                  <a:close/>
                </a:path>
                <a:path w="575310" h="681989">
                  <a:moveTo>
                    <a:pt x="571175" y="388365"/>
                  </a:moveTo>
                  <a:lnTo>
                    <a:pt x="543253" y="388365"/>
                  </a:lnTo>
                  <a:lnTo>
                    <a:pt x="535093" y="441219"/>
                  </a:lnTo>
                  <a:lnTo>
                    <a:pt x="525678" y="493865"/>
                  </a:lnTo>
                  <a:lnTo>
                    <a:pt x="514970" y="546310"/>
                  </a:lnTo>
                  <a:lnTo>
                    <a:pt x="502934" y="598560"/>
                  </a:lnTo>
                  <a:lnTo>
                    <a:pt x="489532" y="650620"/>
                  </a:lnTo>
                  <a:lnTo>
                    <a:pt x="518313" y="650620"/>
                  </a:lnTo>
                  <a:lnTo>
                    <a:pt x="537702" y="572102"/>
                  </a:lnTo>
                  <a:lnTo>
                    <a:pt x="548348" y="522493"/>
                  </a:lnTo>
                  <a:lnTo>
                    <a:pt x="557862" y="472684"/>
                  </a:lnTo>
                  <a:lnTo>
                    <a:pt x="566240" y="422649"/>
                  </a:lnTo>
                  <a:lnTo>
                    <a:pt x="571175" y="388365"/>
                  </a:lnTo>
                  <a:close/>
                </a:path>
                <a:path w="575310" h="681989">
                  <a:moveTo>
                    <a:pt x="287214" y="62102"/>
                  </a:moveTo>
                  <a:lnTo>
                    <a:pt x="258734" y="62102"/>
                  </a:lnTo>
                  <a:lnTo>
                    <a:pt x="270977" y="108585"/>
                  </a:lnTo>
                  <a:lnTo>
                    <a:pt x="284386" y="154674"/>
                  </a:lnTo>
                  <a:lnTo>
                    <a:pt x="298956" y="200392"/>
                  </a:lnTo>
                  <a:lnTo>
                    <a:pt x="314675" y="245744"/>
                  </a:lnTo>
                  <a:lnTo>
                    <a:pt x="331533" y="290740"/>
                  </a:lnTo>
                  <a:lnTo>
                    <a:pt x="349521" y="335387"/>
                  </a:lnTo>
                  <a:lnTo>
                    <a:pt x="368628" y="379694"/>
                  </a:lnTo>
                  <a:lnTo>
                    <a:pt x="388846" y="423671"/>
                  </a:lnTo>
                  <a:lnTo>
                    <a:pt x="395983" y="430021"/>
                  </a:lnTo>
                  <a:lnTo>
                    <a:pt x="401749" y="430021"/>
                  </a:lnTo>
                  <a:lnTo>
                    <a:pt x="402930" y="429894"/>
                  </a:lnTo>
                  <a:lnTo>
                    <a:pt x="403959" y="429513"/>
                  </a:lnTo>
                  <a:lnTo>
                    <a:pt x="512761" y="397255"/>
                  </a:lnTo>
                  <a:lnTo>
                    <a:pt x="413446" y="397255"/>
                  </a:lnTo>
                  <a:lnTo>
                    <a:pt x="407744" y="394207"/>
                  </a:lnTo>
                  <a:lnTo>
                    <a:pt x="389419" y="359951"/>
                  </a:lnTo>
                  <a:lnTo>
                    <a:pt x="385493" y="350519"/>
                  </a:lnTo>
                  <a:lnTo>
                    <a:pt x="377461" y="332672"/>
                  </a:lnTo>
                  <a:lnTo>
                    <a:pt x="362349" y="296406"/>
                  </a:lnTo>
                  <a:lnTo>
                    <a:pt x="339039" y="234233"/>
                  </a:lnTo>
                  <a:lnTo>
                    <a:pt x="323934" y="189935"/>
                  </a:lnTo>
                  <a:lnTo>
                    <a:pt x="309949" y="145256"/>
                  </a:lnTo>
                  <a:lnTo>
                    <a:pt x="297014" y="99954"/>
                  </a:lnTo>
                  <a:lnTo>
                    <a:pt x="287214" y="62102"/>
                  </a:lnTo>
                  <a:close/>
                </a:path>
                <a:path w="575310" h="681989">
                  <a:moveTo>
                    <a:pt x="568907" y="354838"/>
                  </a:moveTo>
                  <a:lnTo>
                    <a:pt x="559382" y="354838"/>
                  </a:lnTo>
                  <a:lnTo>
                    <a:pt x="558112" y="355091"/>
                  </a:lnTo>
                  <a:lnTo>
                    <a:pt x="556715" y="355472"/>
                  </a:lnTo>
                  <a:lnTo>
                    <a:pt x="527479" y="365186"/>
                  </a:lnTo>
                  <a:lnTo>
                    <a:pt x="497040" y="376031"/>
                  </a:lnTo>
                  <a:lnTo>
                    <a:pt x="466435" y="385423"/>
                  </a:lnTo>
                  <a:lnTo>
                    <a:pt x="436700" y="390778"/>
                  </a:lnTo>
                  <a:lnTo>
                    <a:pt x="430553" y="395096"/>
                  </a:lnTo>
                  <a:lnTo>
                    <a:pt x="424927" y="397255"/>
                  </a:lnTo>
                  <a:lnTo>
                    <a:pt x="512761" y="397255"/>
                  </a:lnTo>
                  <a:lnTo>
                    <a:pt x="543253" y="388365"/>
                  </a:lnTo>
                  <a:lnTo>
                    <a:pt x="571175" y="388365"/>
                  </a:lnTo>
                  <a:lnTo>
                    <a:pt x="573479" y="372363"/>
                  </a:lnTo>
                  <a:lnTo>
                    <a:pt x="575003" y="363600"/>
                  </a:lnTo>
                  <a:lnTo>
                    <a:pt x="568907" y="354838"/>
                  </a:lnTo>
                  <a:close/>
                </a:path>
                <a:path w="575310" h="681989">
                  <a:moveTo>
                    <a:pt x="227865" y="126110"/>
                  </a:moveTo>
                  <a:lnTo>
                    <a:pt x="45552" y="126110"/>
                  </a:lnTo>
                  <a:lnTo>
                    <a:pt x="123619" y="134492"/>
                  </a:lnTo>
                  <a:lnTo>
                    <a:pt x="137793" y="136850"/>
                  </a:lnTo>
                  <a:lnTo>
                    <a:pt x="154780" y="140303"/>
                  </a:lnTo>
                  <a:lnTo>
                    <a:pt x="172856" y="143422"/>
                  </a:lnTo>
                  <a:lnTo>
                    <a:pt x="190294" y="144779"/>
                  </a:lnTo>
                  <a:lnTo>
                    <a:pt x="197876" y="144779"/>
                  </a:lnTo>
                  <a:lnTo>
                    <a:pt x="204709" y="143763"/>
                  </a:lnTo>
                  <a:lnTo>
                    <a:pt x="210081" y="141224"/>
                  </a:lnTo>
                  <a:lnTo>
                    <a:pt x="226064" y="128754"/>
                  </a:lnTo>
                  <a:lnTo>
                    <a:pt x="227865" y="126110"/>
                  </a:lnTo>
                  <a:close/>
                </a:path>
                <a:path w="575310" h="681989">
                  <a:moveTo>
                    <a:pt x="267116" y="0"/>
                  </a:moveTo>
                  <a:lnTo>
                    <a:pt x="256194" y="0"/>
                  </a:lnTo>
                  <a:lnTo>
                    <a:pt x="251419" y="2158"/>
                  </a:lnTo>
                  <a:lnTo>
                    <a:pt x="243202" y="21873"/>
                  </a:lnTo>
                  <a:lnTo>
                    <a:pt x="236822" y="37004"/>
                  </a:lnTo>
                  <a:lnTo>
                    <a:pt x="230283" y="52111"/>
                  </a:lnTo>
                  <a:lnTo>
                    <a:pt x="223505" y="67182"/>
                  </a:lnTo>
                  <a:lnTo>
                    <a:pt x="214172" y="88774"/>
                  </a:lnTo>
                  <a:lnTo>
                    <a:pt x="204899" y="102473"/>
                  </a:lnTo>
                  <a:lnTo>
                    <a:pt x="191083" y="109670"/>
                  </a:lnTo>
                  <a:lnTo>
                    <a:pt x="168120" y="111759"/>
                  </a:lnTo>
                  <a:lnTo>
                    <a:pt x="237644" y="111759"/>
                  </a:lnTo>
                  <a:lnTo>
                    <a:pt x="239137" y="109569"/>
                  </a:lnTo>
                  <a:lnTo>
                    <a:pt x="249845" y="86431"/>
                  </a:lnTo>
                  <a:lnTo>
                    <a:pt x="258734" y="62102"/>
                  </a:lnTo>
                  <a:lnTo>
                    <a:pt x="287214" y="62102"/>
                  </a:lnTo>
                  <a:lnTo>
                    <a:pt x="285333" y="54839"/>
                  </a:lnTo>
                  <a:lnTo>
                    <a:pt x="273301" y="3175"/>
                  </a:lnTo>
                  <a:lnTo>
                    <a:pt x="267116" y="0"/>
                  </a:lnTo>
                  <a:close/>
                </a:path>
              </a:pathLst>
            </a:custGeom>
            <a:solidFill>
              <a:srgbClr val="1C45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7641208" y="4041356"/>
            <a:ext cx="870585" cy="786130"/>
            <a:chOff x="7641208" y="4041356"/>
            <a:chExt cx="870585" cy="786130"/>
          </a:xfrm>
        </p:grpSpPr>
        <p:sp>
          <p:nvSpPr>
            <p:cNvPr id="12" name="object 12"/>
            <p:cNvSpPr/>
            <p:nvPr/>
          </p:nvSpPr>
          <p:spPr>
            <a:xfrm>
              <a:off x="7652892" y="4212243"/>
              <a:ext cx="741045" cy="614680"/>
            </a:xfrm>
            <a:custGeom>
              <a:avLst/>
              <a:gdLst/>
              <a:ahLst/>
              <a:cxnLst/>
              <a:rect l="l" t="t" r="r" b="b"/>
              <a:pathLst>
                <a:path w="741045" h="614679">
                  <a:moveTo>
                    <a:pt x="223155" y="565150"/>
                  </a:moveTo>
                  <a:lnTo>
                    <a:pt x="168909" y="565150"/>
                  </a:lnTo>
                  <a:lnTo>
                    <a:pt x="171604" y="572770"/>
                  </a:lnTo>
                  <a:lnTo>
                    <a:pt x="174180" y="580390"/>
                  </a:lnTo>
                  <a:lnTo>
                    <a:pt x="198500" y="614680"/>
                  </a:lnTo>
                  <a:lnTo>
                    <a:pt x="209502" y="614680"/>
                  </a:lnTo>
                  <a:lnTo>
                    <a:pt x="219265" y="610870"/>
                  </a:lnTo>
                  <a:lnTo>
                    <a:pt x="225790" y="601980"/>
                  </a:lnTo>
                  <a:lnTo>
                    <a:pt x="227075" y="589280"/>
                  </a:lnTo>
                  <a:lnTo>
                    <a:pt x="223155" y="565150"/>
                  </a:lnTo>
                  <a:close/>
                </a:path>
                <a:path w="741045" h="614679">
                  <a:moveTo>
                    <a:pt x="214061" y="515620"/>
                  </a:moveTo>
                  <a:lnTo>
                    <a:pt x="101218" y="515620"/>
                  </a:lnTo>
                  <a:lnTo>
                    <a:pt x="105449" y="530860"/>
                  </a:lnTo>
                  <a:lnTo>
                    <a:pt x="109918" y="546100"/>
                  </a:lnTo>
                  <a:lnTo>
                    <a:pt x="114577" y="562610"/>
                  </a:lnTo>
                  <a:lnTo>
                    <a:pt x="138175" y="598170"/>
                  </a:lnTo>
                  <a:lnTo>
                    <a:pt x="149379" y="599440"/>
                  </a:lnTo>
                  <a:lnTo>
                    <a:pt x="159607" y="594360"/>
                  </a:lnTo>
                  <a:lnTo>
                    <a:pt x="166929" y="585470"/>
                  </a:lnTo>
                  <a:lnTo>
                    <a:pt x="169417" y="571500"/>
                  </a:lnTo>
                  <a:lnTo>
                    <a:pt x="168909" y="568960"/>
                  </a:lnTo>
                  <a:lnTo>
                    <a:pt x="168275" y="567690"/>
                  </a:lnTo>
                  <a:lnTo>
                    <a:pt x="168909" y="565150"/>
                  </a:lnTo>
                  <a:lnTo>
                    <a:pt x="223155" y="565150"/>
                  </a:lnTo>
                  <a:lnTo>
                    <a:pt x="218410" y="535940"/>
                  </a:lnTo>
                  <a:lnTo>
                    <a:pt x="214061" y="515620"/>
                  </a:lnTo>
                  <a:close/>
                </a:path>
                <a:path w="741045" h="614679">
                  <a:moveTo>
                    <a:pt x="323578" y="535940"/>
                  </a:moveTo>
                  <a:lnTo>
                    <a:pt x="273684" y="535940"/>
                  </a:lnTo>
                  <a:lnTo>
                    <a:pt x="275208" y="542290"/>
                  </a:lnTo>
                  <a:lnTo>
                    <a:pt x="276859" y="547370"/>
                  </a:lnTo>
                  <a:lnTo>
                    <a:pt x="278383" y="553720"/>
                  </a:lnTo>
                  <a:lnTo>
                    <a:pt x="281624" y="562610"/>
                  </a:lnTo>
                  <a:lnTo>
                    <a:pt x="286210" y="568960"/>
                  </a:lnTo>
                  <a:lnTo>
                    <a:pt x="292153" y="575310"/>
                  </a:lnTo>
                  <a:lnTo>
                    <a:pt x="299465" y="579120"/>
                  </a:lnTo>
                  <a:lnTo>
                    <a:pt x="302132" y="579120"/>
                  </a:lnTo>
                  <a:lnTo>
                    <a:pt x="304926" y="580390"/>
                  </a:lnTo>
                  <a:lnTo>
                    <a:pt x="307975" y="579120"/>
                  </a:lnTo>
                  <a:lnTo>
                    <a:pt x="316833" y="576580"/>
                  </a:lnTo>
                  <a:lnTo>
                    <a:pt x="323405" y="571500"/>
                  </a:lnTo>
                  <a:lnTo>
                    <a:pt x="327120" y="562610"/>
                  </a:lnTo>
                  <a:lnTo>
                    <a:pt x="327405" y="553720"/>
                  </a:lnTo>
                  <a:lnTo>
                    <a:pt x="324500" y="539750"/>
                  </a:lnTo>
                  <a:lnTo>
                    <a:pt x="323578" y="535940"/>
                  </a:lnTo>
                  <a:close/>
                </a:path>
                <a:path w="741045" h="614679">
                  <a:moveTo>
                    <a:pt x="92688" y="547370"/>
                  </a:moveTo>
                  <a:lnTo>
                    <a:pt x="43433" y="547370"/>
                  </a:lnTo>
                  <a:lnTo>
                    <a:pt x="43179" y="548640"/>
                  </a:lnTo>
                  <a:lnTo>
                    <a:pt x="45592" y="558800"/>
                  </a:lnTo>
                  <a:lnTo>
                    <a:pt x="51942" y="563880"/>
                  </a:lnTo>
                  <a:lnTo>
                    <a:pt x="59181" y="566420"/>
                  </a:lnTo>
                  <a:lnTo>
                    <a:pt x="68570" y="566420"/>
                  </a:lnTo>
                  <a:lnTo>
                    <a:pt x="77898" y="565150"/>
                  </a:lnTo>
                  <a:lnTo>
                    <a:pt x="86060" y="558800"/>
                  </a:lnTo>
                  <a:lnTo>
                    <a:pt x="91948" y="549910"/>
                  </a:lnTo>
                  <a:lnTo>
                    <a:pt x="92688" y="547370"/>
                  </a:lnTo>
                  <a:close/>
                </a:path>
                <a:path w="741045" h="614679">
                  <a:moveTo>
                    <a:pt x="374857" y="496570"/>
                  </a:moveTo>
                  <a:lnTo>
                    <a:pt x="322833" y="496570"/>
                  </a:lnTo>
                  <a:lnTo>
                    <a:pt x="328106" y="508000"/>
                  </a:lnTo>
                  <a:lnTo>
                    <a:pt x="338460" y="530860"/>
                  </a:lnTo>
                  <a:lnTo>
                    <a:pt x="362965" y="560070"/>
                  </a:lnTo>
                  <a:lnTo>
                    <a:pt x="375612" y="561340"/>
                  </a:lnTo>
                  <a:lnTo>
                    <a:pt x="386127" y="556260"/>
                  </a:lnTo>
                  <a:lnTo>
                    <a:pt x="391666" y="546100"/>
                  </a:lnTo>
                  <a:lnTo>
                    <a:pt x="389381" y="530860"/>
                  </a:lnTo>
                  <a:lnTo>
                    <a:pt x="380797" y="510540"/>
                  </a:lnTo>
                  <a:lnTo>
                    <a:pt x="374857" y="496570"/>
                  </a:lnTo>
                  <a:close/>
                </a:path>
                <a:path w="741045" h="614679">
                  <a:moveTo>
                    <a:pt x="419729" y="379730"/>
                  </a:moveTo>
                  <a:lnTo>
                    <a:pt x="176529" y="379730"/>
                  </a:lnTo>
                  <a:lnTo>
                    <a:pt x="183832" y="398780"/>
                  </a:lnTo>
                  <a:lnTo>
                    <a:pt x="190944" y="417830"/>
                  </a:lnTo>
                  <a:lnTo>
                    <a:pt x="197675" y="435610"/>
                  </a:lnTo>
                  <a:lnTo>
                    <a:pt x="203834" y="454660"/>
                  </a:lnTo>
                  <a:lnTo>
                    <a:pt x="208843" y="476250"/>
                  </a:lnTo>
                  <a:lnTo>
                    <a:pt x="220051" y="518160"/>
                  </a:lnTo>
                  <a:lnTo>
                    <a:pt x="238990" y="554990"/>
                  </a:lnTo>
                  <a:lnTo>
                    <a:pt x="255075" y="558800"/>
                  </a:lnTo>
                  <a:lnTo>
                    <a:pt x="264445" y="554990"/>
                  </a:lnTo>
                  <a:lnTo>
                    <a:pt x="271196" y="547370"/>
                  </a:lnTo>
                  <a:lnTo>
                    <a:pt x="273684" y="535940"/>
                  </a:lnTo>
                  <a:lnTo>
                    <a:pt x="323578" y="535940"/>
                  </a:lnTo>
                  <a:lnTo>
                    <a:pt x="321119" y="525780"/>
                  </a:lnTo>
                  <a:lnTo>
                    <a:pt x="317261" y="511810"/>
                  </a:lnTo>
                  <a:lnTo>
                    <a:pt x="312927" y="497840"/>
                  </a:lnTo>
                  <a:lnTo>
                    <a:pt x="320039" y="497840"/>
                  </a:lnTo>
                  <a:lnTo>
                    <a:pt x="322833" y="496570"/>
                  </a:lnTo>
                  <a:lnTo>
                    <a:pt x="374857" y="496570"/>
                  </a:lnTo>
                  <a:lnTo>
                    <a:pt x="364057" y="471170"/>
                  </a:lnTo>
                  <a:lnTo>
                    <a:pt x="355473" y="450850"/>
                  </a:lnTo>
                  <a:lnTo>
                    <a:pt x="358521" y="448310"/>
                  </a:lnTo>
                  <a:lnTo>
                    <a:pt x="362076" y="444500"/>
                  </a:lnTo>
                  <a:lnTo>
                    <a:pt x="362965" y="438150"/>
                  </a:lnTo>
                  <a:lnTo>
                    <a:pt x="365140" y="426720"/>
                  </a:lnTo>
                  <a:lnTo>
                    <a:pt x="366744" y="415290"/>
                  </a:lnTo>
                  <a:lnTo>
                    <a:pt x="368109" y="403860"/>
                  </a:lnTo>
                  <a:lnTo>
                    <a:pt x="369570" y="393700"/>
                  </a:lnTo>
                  <a:lnTo>
                    <a:pt x="420559" y="393700"/>
                  </a:lnTo>
                  <a:lnTo>
                    <a:pt x="420004" y="382270"/>
                  </a:lnTo>
                  <a:lnTo>
                    <a:pt x="419729" y="379730"/>
                  </a:lnTo>
                  <a:close/>
                </a:path>
                <a:path w="741045" h="614679">
                  <a:moveTo>
                    <a:pt x="78509" y="204470"/>
                  </a:moveTo>
                  <a:lnTo>
                    <a:pt x="69850" y="207010"/>
                  </a:lnTo>
                  <a:lnTo>
                    <a:pt x="63095" y="214630"/>
                  </a:lnTo>
                  <a:lnTo>
                    <a:pt x="59435" y="223520"/>
                  </a:lnTo>
                  <a:lnTo>
                    <a:pt x="55245" y="226060"/>
                  </a:lnTo>
                  <a:lnTo>
                    <a:pt x="38703" y="284480"/>
                  </a:lnTo>
                  <a:lnTo>
                    <a:pt x="31496" y="331470"/>
                  </a:lnTo>
                  <a:lnTo>
                    <a:pt x="25907" y="334010"/>
                  </a:lnTo>
                  <a:lnTo>
                    <a:pt x="9840" y="393700"/>
                  </a:lnTo>
                  <a:lnTo>
                    <a:pt x="4079" y="439420"/>
                  </a:lnTo>
                  <a:lnTo>
                    <a:pt x="819" y="486410"/>
                  </a:lnTo>
                  <a:lnTo>
                    <a:pt x="0" y="533400"/>
                  </a:lnTo>
                  <a:lnTo>
                    <a:pt x="1430" y="541020"/>
                  </a:lnTo>
                  <a:lnTo>
                    <a:pt x="5159" y="547370"/>
                  </a:lnTo>
                  <a:lnTo>
                    <a:pt x="10626" y="552450"/>
                  </a:lnTo>
                  <a:lnTo>
                    <a:pt x="17272" y="556260"/>
                  </a:lnTo>
                  <a:lnTo>
                    <a:pt x="21589" y="557530"/>
                  </a:lnTo>
                  <a:lnTo>
                    <a:pt x="26161" y="557530"/>
                  </a:lnTo>
                  <a:lnTo>
                    <a:pt x="30606" y="556260"/>
                  </a:lnTo>
                  <a:lnTo>
                    <a:pt x="35559" y="554990"/>
                  </a:lnTo>
                  <a:lnTo>
                    <a:pt x="40004" y="551180"/>
                  </a:lnTo>
                  <a:lnTo>
                    <a:pt x="43433" y="547370"/>
                  </a:lnTo>
                  <a:lnTo>
                    <a:pt x="92688" y="547370"/>
                  </a:lnTo>
                  <a:lnTo>
                    <a:pt x="94539" y="541020"/>
                  </a:lnTo>
                  <a:lnTo>
                    <a:pt x="96964" y="533400"/>
                  </a:lnTo>
                  <a:lnTo>
                    <a:pt x="99198" y="524510"/>
                  </a:lnTo>
                  <a:lnTo>
                    <a:pt x="101218" y="515620"/>
                  </a:lnTo>
                  <a:lnTo>
                    <a:pt x="214061" y="515620"/>
                  </a:lnTo>
                  <a:lnTo>
                    <a:pt x="206994" y="482600"/>
                  </a:lnTo>
                  <a:lnTo>
                    <a:pt x="192982" y="430530"/>
                  </a:lnTo>
                  <a:lnTo>
                    <a:pt x="176529" y="379730"/>
                  </a:lnTo>
                  <a:lnTo>
                    <a:pt x="419729" y="379730"/>
                  </a:lnTo>
                  <a:lnTo>
                    <a:pt x="418212" y="365760"/>
                  </a:lnTo>
                  <a:lnTo>
                    <a:pt x="415671" y="349250"/>
                  </a:lnTo>
                  <a:lnTo>
                    <a:pt x="415026" y="327660"/>
                  </a:lnTo>
                  <a:lnTo>
                    <a:pt x="233299" y="327660"/>
                  </a:lnTo>
                  <a:lnTo>
                    <a:pt x="226695" y="317500"/>
                  </a:lnTo>
                  <a:lnTo>
                    <a:pt x="223520" y="313690"/>
                  </a:lnTo>
                  <a:lnTo>
                    <a:pt x="219582" y="307340"/>
                  </a:lnTo>
                  <a:lnTo>
                    <a:pt x="214756" y="304800"/>
                  </a:lnTo>
                  <a:lnTo>
                    <a:pt x="193548" y="304800"/>
                  </a:lnTo>
                  <a:lnTo>
                    <a:pt x="185253" y="288290"/>
                  </a:lnTo>
                  <a:lnTo>
                    <a:pt x="176529" y="271780"/>
                  </a:lnTo>
                  <a:lnTo>
                    <a:pt x="167330" y="255270"/>
                  </a:lnTo>
                  <a:lnTo>
                    <a:pt x="159850" y="242570"/>
                  </a:lnTo>
                  <a:lnTo>
                    <a:pt x="116839" y="242570"/>
                  </a:lnTo>
                  <a:lnTo>
                    <a:pt x="113285" y="237490"/>
                  </a:lnTo>
                  <a:lnTo>
                    <a:pt x="109839" y="231140"/>
                  </a:lnTo>
                  <a:lnTo>
                    <a:pt x="106463" y="224790"/>
                  </a:lnTo>
                  <a:lnTo>
                    <a:pt x="99313" y="210820"/>
                  </a:lnTo>
                  <a:lnTo>
                    <a:pt x="93725" y="207010"/>
                  </a:lnTo>
                  <a:lnTo>
                    <a:pt x="87883" y="205740"/>
                  </a:lnTo>
                  <a:lnTo>
                    <a:pt x="78509" y="204470"/>
                  </a:lnTo>
                  <a:close/>
                </a:path>
                <a:path w="741045" h="614679">
                  <a:moveTo>
                    <a:pt x="420559" y="393700"/>
                  </a:moveTo>
                  <a:lnTo>
                    <a:pt x="369570" y="393700"/>
                  </a:lnTo>
                  <a:lnTo>
                    <a:pt x="370331" y="397510"/>
                  </a:lnTo>
                  <a:lnTo>
                    <a:pt x="370077" y="402590"/>
                  </a:lnTo>
                  <a:lnTo>
                    <a:pt x="371221" y="406400"/>
                  </a:lnTo>
                  <a:lnTo>
                    <a:pt x="370966" y="407670"/>
                  </a:lnTo>
                  <a:lnTo>
                    <a:pt x="371348" y="410210"/>
                  </a:lnTo>
                  <a:lnTo>
                    <a:pt x="372109" y="411480"/>
                  </a:lnTo>
                  <a:lnTo>
                    <a:pt x="371475" y="414020"/>
                  </a:lnTo>
                  <a:lnTo>
                    <a:pt x="373878" y="421640"/>
                  </a:lnTo>
                  <a:lnTo>
                    <a:pt x="378412" y="427990"/>
                  </a:lnTo>
                  <a:lnTo>
                    <a:pt x="384494" y="433070"/>
                  </a:lnTo>
                  <a:lnTo>
                    <a:pt x="391540" y="435610"/>
                  </a:lnTo>
                  <a:lnTo>
                    <a:pt x="401603" y="436880"/>
                  </a:lnTo>
                  <a:lnTo>
                    <a:pt x="410797" y="434340"/>
                  </a:lnTo>
                  <a:lnTo>
                    <a:pt x="417633" y="427990"/>
                  </a:lnTo>
                  <a:lnTo>
                    <a:pt x="420624" y="416560"/>
                  </a:lnTo>
                  <a:lnTo>
                    <a:pt x="420830" y="402590"/>
                  </a:lnTo>
                  <a:lnTo>
                    <a:pt x="420744" y="397510"/>
                  </a:lnTo>
                  <a:lnTo>
                    <a:pt x="420559" y="393700"/>
                  </a:lnTo>
                  <a:close/>
                </a:path>
                <a:path w="741045" h="614679">
                  <a:moveTo>
                    <a:pt x="519175" y="261620"/>
                  </a:moveTo>
                  <a:lnTo>
                    <a:pt x="416559" y="261620"/>
                  </a:lnTo>
                  <a:lnTo>
                    <a:pt x="423336" y="284480"/>
                  </a:lnTo>
                  <a:lnTo>
                    <a:pt x="429244" y="307340"/>
                  </a:lnTo>
                  <a:lnTo>
                    <a:pt x="434365" y="330200"/>
                  </a:lnTo>
                  <a:lnTo>
                    <a:pt x="438784" y="353060"/>
                  </a:lnTo>
                  <a:lnTo>
                    <a:pt x="441166" y="360680"/>
                  </a:lnTo>
                  <a:lnTo>
                    <a:pt x="445643" y="367030"/>
                  </a:lnTo>
                  <a:lnTo>
                    <a:pt x="451643" y="372110"/>
                  </a:lnTo>
                  <a:lnTo>
                    <a:pt x="458597" y="374650"/>
                  </a:lnTo>
                  <a:lnTo>
                    <a:pt x="468669" y="375920"/>
                  </a:lnTo>
                  <a:lnTo>
                    <a:pt x="477837" y="373380"/>
                  </a:lnTo>
                  <a:lnTo>
                    <a:pt x="484528" y="367030"/>
                  </a:lnTo>
                  <a:lnTo>
                    <a:pt x="487172" y="355600"/>
                  </a:lnTo>
                  <a:lnTo>
                    <a:pt x="487367" y="334010"/>
                  </a:lnTo>
                  <a:lnTo>
                    <a:pt x="487493" y="299720"/>
                  </a:lnTo>
                  <a:lnTo>
                    <a:pt x="487679" y="280670"/>
                  </a:lnTo>
                  <a:lnTo>
                    <a:pt x="508887" y="280670"/>
                  </a:lnTo>
                  <a:lnTo>
                    <a:pt x="514153" y="275590"/>
                  </a:lnTo>
                  <a:lnTo>
                    <a:pt x="518032" y="265430"/>
                  </a:lnTo>
                  <a:lnTo>
                    <a:pt x="519175" y="261620"/>
                  </a:lnTo>
                  <a:close/>
                </a:path>
                <a:path w="741045" h="614679">
                  <a:moveTo>
                    <a:pt x="269396" y="217170"/>
                  </a:moveTo>
                  <a:lnTo>
                    <a:pt x="259603" y="218440"/>
                  </a:lnTo>
                  <a:lnTo>
                    <a:pt x="253073" y="224790"/>
                  </a:lnTo>
                  <a:lnTo>
                    <a:pt x="251840" y="236220"/>
                  </a:lnTo>
                  <a:lnTo>
                    <a:pt x="253626" y="243840"/>
                  </a:lnTo>
                  <a:lnTo>
                    <a:pt x="255079" y="251460"/>
                  </a:lnTo>
                  <a:lnTo>
                    <a:pt x="257555" y="266700"/>
                  </a:lnTo>
                  <a:lnTo>
                    <a:pt x="249241" y="269240"/>
                  </a:lnTo>
                  <a:lnTo>
                    <a:pt x="242855" y="273050"/>
                  </a:lnTo>
                  <a:lnTo>
                    <a:pt x="239375" y="280670"/>
                  </a:lnTo>
                  <a:lnTo>
                    <a:pt x="239775" y="290830"/>
                  </a:lnTo>
                  <a:lnTo>
                    <a:pt x="241298" y="297180"/>
                  </a:lnTo>
                  <a:lnTo>
                    <a:pt x="244294" y="309880"/>
                  </a:lnTo>
                  <a:lnTo>
                    <a:pt x="245745" y="316230"/>
                  </a:lnTo>
                  <a:lnTo>
                    <a:pt x="244728" y="316230"/>
                  </a:lnTo>
                  <a:lnTo>
                    <a:pt x="244348" y="317500"/>
                  </a:lnTo>
                  <a:lnTo>
                    <a:pt x="239140" y="320040"/>
                  </a:lnTo>
                  <a:lnTo>
                    <a:pt x="235711" y="322580"/>
                  </a:lnTo>
                  <a:lnTo>
                    <a:pt x="233299" y="327660"/>
                  </a:lnTo>
                  <a:lnTo>
                    <a:pt x="415026" y="327660"/>
                  </a:lnTo>
                  <a:lnTo>
                    <a:pt x="415103" y="299720"/>
                  </a:lnTo>
                  <a:lnTo>
                    <a:pt x="415495" y="284480"/>
                  </a:lnTo>
                  <a:lnTo>
                    <a:pt x="415649" y="280670"/>
                  </a:lnTo>
                  <a:lnTo>
                    <a:pt x="416074" y="271780"/>
                  </a:lnTo>
                  <a:lnTo>
                    <a:pt x="323723" y="271780"/>
                  </a:lnTo>
                  <a:lnTo>
                    <a:pt x="317908" y="261620"/>
                  </a:lnTo>
                  <a:lnTo>
                    <a:pt x="311689" y="250190"/>
                  </a:lnTo>
                  <a:lnTo>
                    <a:pt x="305042" y="240030"/>
                  </a:lnTo>
                  <a:lnTo>
                    <a:pt x="297941" y="229870"/>
                  </a:lnTo>
                  <a:lnTo>
                    <a:pt x="294512" y="226060"/>
                  </a:lnTo>
                  <a:lnTo>
                    <a:pt x="287781" y="220980"/>
                  </a:lnTo>
                  <a:lnTo>
                    <a:pt x="280415" y="219710"/>
                  </a:lnTo>
                  <a:lnTo>
                    <a:pt x="269396" y="217170"/>
                  </a:lnTo>
                  <a:close/>
                </a:path>
                <a:path w="741045" h="614679">
                  <a:moveTo>
                    <a:pt x="204215" y="300990"/>
                  </a:moveTo>
                  <a:lnTo>
                    <a:pt x="198627" y="302260"/>
                  </a:lnTo>
                  <a:lnTo>
                    <a:pt x="193548" y="304800"/>
                  </a:lnTo>
                  <a:lnTo>
                    <a:pt x="214756" y="304800"/>
                  </a:lnTo>
                  <a:lnTo>
                    <a:pt x="204215" y="300990"/>
                  </a:lnTo>
                  <a:close/>
                </a:path>
                <a:path w="741045" h="614679">
                  <a:moveTo>
                    <a:pt x="574876" y="231140"/>
                  </a:moveTo>
                  <a:lnTo>
                    <a:pt x="522858" y="231140"/>
                  </a:lnTo>
                  <a:lnTo>
                    <a:pt x="523613" y="238760"/>
                  </a:lnTo>
                  <a:lnTo>
                    <a:pt x="524644" y="256540"/>
                  </a:lnTo>
                  <a:lnTo>
                    <a:pt x="548639" y="292100"/>
                  </a:lnTo>
                  <a:lnTo>
                    <a:pt x="558228" y="293370"/>
                  </a:lnTo>
                  <a:lnTo>
                    <a:pt x="566673" y="290830"/>
                  </a:lnTo>
                  <a:lnTo>
                    <a:pt x="572642" y="285750"/>
                  </a:lnTo>
                  <a:lnTo>
                    <a:pt x="574801" y="274320"/>
                  </a:lnTo>
                  <a:lnTo>
                    <a:pt x="574876" y="231140"/>
                  </a:lnTo>
                  <a:close/>
                </a:path>
                <a:path w="741045" h="614679">
                  <a:moveTo>
                    <a:pt x="508887" y="280670"/>
                  </a:moveTo>
                  <a:lnTo>
                    <a:pt x="487679" y="280670"/>
                  </a:lnTo>
                  <a:lnTo>
                    <a:pt x="488568" y="281940"/>
                  </a:lnTo>
                  <a:lnTo>
                    <a:pt x="490347" y="281940"/>
                  </a:lnTo>
                  <a:lnTo>
                    <a:pt x="499298" y="283210"/>
                  </a:lnTo>
                  <a:lnTo>
                    <a:pt x="507571" y="281940"/>
                  </a:lnTo>
                  <a:lnTo>
                    <a:pt x="508887" y="280670"/>
                  </a:lnTo>
                  <a:close/>
                </a:path>
                <a:path w="741045" h="614679">
                  <a:moveTo>
                    <a:pt x="338754" y="219710"/>
                  </a:moveTo>
                  <a:lnTo>
                    <a:pt x="329136" y="220980"/>
                  </a:lnTo>
                  <a:lnTo>
                    <a:pt x="322589" y="227330"/>
                  </a:lnTo>
                  <a:lnTo>
                    <a:pt x="321226" y="237490"/>
                  </a:lnTo>
                  <a:lnTo>
                    <a:pt x="321176" y="240030"/>
                  </a:lnTo>
                  <a:lnTo>
                    <a:pt x="322627" y="255270"/>
                  </a:lnTo>
                  <a:lnTo>
                    <a:pt x="323288" y="264160"/>
                  </a:lnTo>
                  <a:lnTo>
                    <a:pt x="323723" y="271780"/>
                  </a:lnTo>
                  <a:lnTo>
                    <a:pt x="416074" y="271780"/>
                  </a:lnTo>
                  <a:lnTo>
                    <a:pt x="416559" y="261620"/>
                  </a:lnTo>
                  <a:lnTo>
                    <a:pt x="519175" y="261620"/>
                  </a:lnTo>
                  <a:lnTo>
                    <a:pt x="520318" y="257810"/>
                  </a:lnTo>
                  <a:lnTo>
                    <a:pt x="521207" y="251460"/>
                  </a:lnTo>
                  <a:lnTo>
                    <a:pt x="521334" y="243840"/>
                  </a:lnTo>
                  <a:lnTo>
                    <a:pt x="522604" y="238760"/>
                  </a:lnTo>
                  <a:lnTo>
                    <a:pt x="522668" y="234950"/>
                  </a:lnTo>
                  <a:lnTo>
                    <a:pt x="368680" y="234950"/>
                  </a:lnTo>
                  <a:lnTo>
                    <a:pt x="367156" y="232410"/>
                  </a:lnTo>
                  <a:lnTo>
                    <a:pt x="363600" y="227330"/>
                  </a:lnTo>
                  <a:lnTo>
                    <a:pt x="356742" y="223520"/>
                  </a:lnTo>
                  <a:lnTo>
                    <a:pt x="349503" y="220980"/>
                  </a:lnTo>
                  <a:lnTo>
                    <a:pt x="338754" y="219710"/>
                  </a:lnTo>
                  <a:close/>
                </a:path>
                <a:path w="741045" h="614679">
                  <a:moveTo>
                    <a:pt x="136038" y="227330"/>
                  </a:moveTo>
                  <a:lnTo>
                    <a:pt x="127587" y="229870"/>
                  </a:lnTo>
                  <a:lnTo>
                    <a:pt x="120778" y="234950"/>
                  </a:lnTo>
                  <a:lnTo>
                    <a:pt x="116839" y="242570"/>
                  </a:lnTo>
                  <a:lnTo>
                    <a:pt x="159850" y="242570"/>
                  </a:lnTo>
                  <a:lnTo>
                    <a:pt x="136038" y="227330"/>
                  </a:lnTo>
                  <a:close/>
                </a:path>
                <a:path w="741045" h="614679">
                  <a:moveTo>
                    <a:pt x="398633" y="143510"/>
                  </a:moveTo>
                  <a:lnTo>
                    <a:pt x="375771" y="180340"/>
                  </a:lnTo>
                  <a:lnTo>
                    <a:pt x="368680" y="234950"/>
                  </a:lnTo>
                  <a:lnTo>
                    <a:pt x="522668" y="234950"/>
                  </a:lnTo>
                  <a:lnTo>
                    <a:pt x="522858" y="231140"/>
                  </a:lnTo>
                  <a:lnTo>
                    <a:pt x="574876" y="231140"/>
                  </a:lnTo>
                  <a:lnTo>
                    <a:pt x="574980" y="223520"/>
                  </a:lnTo>
                  <a:lnTo>
                    <a:pt x="575436" y="207010"/>
                  </a:lnTo>
                  <a:lnTo>
                    <a:pt x="582695" y="207010"/>
                  </a:lnTo>
                  <a:lnTo>
                    <a:pt x="589216" y="205740"/>
                  </a:lnTo>
                  <a:lnTo>
                    <a:pt x="594403" y="200660"/>
                  </a:lnTo>
                  <a:lnTo>
                    <a:pt x="597661" y="191770"/>
                  </a:lnTo>
                  <a:lnTo>
                    <a:pt x="598141" y="187960"/>
                  </a:lnTo>
                  <a:lnTo>
                    <a:pt x="438023" y="187960"/>
                  </a:lnTo>
                  <a:lnTo>
                    <a:pt x="435018" y="180340"/>
                  </a:lnTo>
                  <a:lnTo>
                    <a:pt x="429343" y="167640"/>
                  </a:lnTo>
                  <a:lnTo>
                    <a:pt x="426338" y="161290"/>
                  </a:lnTo>
                  <a:lnTo>
                    <a:pt x="422528" y="152400"/>
                  </a:lnTo>
                  <a:lnTo>
                    <a:pt x="415543" y="147320"/>
                  </a:lnTo>
                  <a:lnTo>
                    <a:pt x="407924" y="144780"/>
                  </a:lnTo>
                  <a:lnTo>
                    <a:pt x="398633" y="143510"/>
                  </a:lnTo>
                  <a:close/>
                </a:path>
                <a:path w="741045" h="614679">
                  <a:moveTo>
                    <a:pt x="457835" y="102870"/>
                  </a:moveTo>
                  <a:lnTo>
                    <a:pt x="448214" y="105410"/>
                  </a:lnTo>
                  <a:lnTo>
                    <a:pt x="441118" y="110490"/>
                  </a:lnTo>
                  <a:lnTo>
                    <a:pt x="438403" y="120650"/>
                  </a:lnTo>
                  <a:lnTo>
                    <a:pt x="438384" y="140970"/>
                  </a:lnTo>
                  <a:lnTo>
                    <a:pt x="438135" y="161290"/>
                  </a:lnTo>
                  <a:lnTo>
                    <a:pt x="438023" y="187960"/>
                  </a:lnTo>
                  <a:lnTo>
                    <a:pt x="598141" y="187960"/>
                  </a:lnTo>
                  <a:lnTo>
                    <a:pt x="600376" y="170180"/>
                  </a:lnTo>
                  <a:lnTo>
                    <a:pt x="601681" y="148590"/>
                  </a:lnTo>
                  <a:lnTo>
                    <a:pt x="601791" y="143510"/>
                  </a:lnTo>
                  <a:lnTo>
                    <a:pt x="601881" y="133350"/>
                  </a:lnTo>
                  <a:lnTo>
                    <a:pt x="601796" y="121920"/>
                  </a:lnTo>
                  <a:lnTo>
                    <a:pt x="488187" y="121920"/>
                  </a:lnTo>
                  <a:lnTo>
                    <a:pt x="485648" y="119380"/>
                  </a:lnTo>
                  <a:lnTo>
                    <a:pt x="468122" y="104140"/>
                  </a:lnTo>
                  <a:lnTo>
                    <a:pt x="457835" y="102870"/>
                  </a:lnTo>
                  <a:close/>
                </a:path>
                <a:path w="741045" h="614679">
                  <a:moveTo>
                    <a:pt x="736600" y="95250"/>
                  </a:moveTo>
                  <a:lnTo>
                    <a:pt x="602614" y="95250"/>
                  </a:lnTo>
                  <a:lnTo>
                    <a:pt x="629030" y="161290"/>
                  </a:lnTo>
                  <a:lnTo>
                    <a:pt x="660304" y="181610"/>
                  </a:lnTo>
                  <a:lnTo>
                    <a:pt x="668401" y="179070"/>
                  </a:lnTo>
                  <a:lnTo>
                    <a:pt x="674401" y="173990"/>
                  </a:lnTo>
                  <a:lnTo>
                    <a:pt x="677163" y="165100"/>
                  </a:lnTo>
                  <a:lnTo>
                    <a:pt x="678433" y="118110"/>
                  </a:lnTo>
                  <a:lnTo>
                    <a:pt x="734218" y="118110"/>
                  </a:lnTo>
                  <a:lnTo>
                    <a:pt x="734822" y="113030"/>
                  </a:lnTo>
                  <a:lnTo>
                    <a:pt x="736600" y="95250"/>
                  </a:lnTo>
                  <a:close/>
                </a:path>
                <a:path w="741045" h="614679">
                  <a:moveTo>
                    <a:pt x="734218" y="118110"/>
                  </a:moveTo>
                  <a:lnTo>
                    <a:pt x="678433" y="118110"/>
                  </a:lnTo>
                  <a:lnTo>
                    <a:pt x="680592" y="123190"/>
                  </a:lnTo>
                  <a:lnTo>
                    <a:pt x="683513" y="128270"/>
                  </a:lnTo>
                  <a:lnTo>
                    <a:pt x="685418" y="133350"/>
                  </a:lnTo>
                  <a:lnTo>
                    <a:pt x="688593" y="140970"/>
                  </a:lnTo>
                  <a:lnTo>
                    <a:pt x="695959" y="147320"/>
                  </a:lnTo>
                  <a:lnTo>
                    <a:pt x="704087" y="149860"/>
                  </a:lnTo>
                  <a:lnTo>
                    <a:pt x="713656" y="151130"/>
                  </a:lnTo>
                  <a:lnTo>
                    <a:pt x="722439" y="148590"/>
                  </a:lnTo>
                  <a:lnTo>
                    <a:pt x="729126" y="143510"/>
                  </a:lnTo>
                  <a:lnTo>
                    <a:pt x="732408" y="133350"/>
                  </a:lnTo>
                  <a:lnTo>
                    <a:pt x="734218" y="118110"/>
                  </a:lnTo>
                  <a:close/>
                </a:path>
                <a:path w="741045" h="614679">
                  <a:moveTo>
                    <a:pt x="518287" y="49530"/>
                  </a:moveTo>
                  <a:lnTo>
                    <a:pt x="508539" y="50800"/>
                  </a:lnTo>
                  <a:lnTo>
                    <a:pt x="500745" y="55880"/>
                  </a:lnTo>
                  <a:lnTo>
                    <a:pt x="496570" y="64770"/>
                  </a:lnTo>
                  <a:lnTo>
                    <a:pt x="494617" y="78740"/>
                  </a:lnTo>
                  <a:lnTo>
                    <a:pt x="490140" y="107950"/>
                  </a:lnTo>
                  <a:lnTo>
                    <a:pt x="488187" y="121920"/>
                  </a:lnTo>
                  <a:lnTo>
                    <a:pt x="601796" y="121920"/>
                  </a:lnTo>
                  <a:lnTo>
                    <a:pt x="601090" y="104140"/>
                  </a:lnTo>
                  <a:lnTo>
                    <a:pt x="601979" y="101600"/>
                  </a:lnTo>
                  <a:lnTo>
                    <a:pt x="601979" y="97790"/>
                  </a:lnTo>
                  <a:lnTo>
                    <a:pt x="602614" y="95250"/>
                  </a:lnTo>
                  <a:lnTo>
                    <a:pt x="736600" y="95250"/>
                  </a:lnTo>
                  <a:lnTo>
                    <a:pt x="736853" y="92710"/>
                  </a:lnTo>
                  <a:lnTo>
                    <a:pt x="740191" y="55880"/>
                  </a:lnTo>
                  <a:lnTo>
                    <a:pt x="537717" y="55880"/>
                  </a:lnTo>
                  <a:lnTo>
                    <a:pt x="535051" y="53340"/>
                  </a:lnTo>
                  <a:lnTo>
                    <a:pt x="531749" y="52070"/>
                  </a:lnTo>
                  <a:lnTo>
                    <a:pt x="528320" y="50800"/>
                  </a:lnTo>
                  <a:lnTo>
                    <a:pt x="518287" y="49530"/>
                  </a:lnTo>
                  <a:close/>
                </a:path>
                <a:path w="741045" h="614679">
                  <a:moveTo>
                    <a:pt x="562762" y="12700"/>
                  </a:moveTo>
                  <a:lnTo>
                    <a:pt x="538741" y="49530"/>
                  </a:lnTo>
                  <a:lnTo>
                    <a:pt x="537717" y="55880"/>
                  </a:lnTo>
                  <a:lnTo>
                    <a:pt x="740191" y="55880"/>
                  </a:lnTo>
                  <a:lnTo>
                    <a:pt x="740421" y="53340"/>
                  </a:lnTo>
                  <a:lnTo>
                    <a:pt x="688975" y="53340"/>
                  </a:lnTo>
                  <a:lnTo>
                    <a:pt x="684573" y="46990"/>
                  </a:lnTo>
                  <a:lnTo>
                    <a:pt x="680053" y="41910"/>
                  </a:lnTo>
                  <a:lnTo>
                    <a:pt x="679101" y="40640"/>
                  </a:lnTo>
                  <a:lnTo>
                    <a:pt x="631189" y="40640"/>
                  </a:lnTo>
                  <a:lnTo>
                    <a:pt x="623188" y="20320"/>
                  </a:lnTo>
                  <a:lnTo>
                    <a:pt x="620307" y="15240"/>
                  </a:lnTo>
                  <a:lnTo>
                    <a:pt x="574801" y="15240"/>
                  </a:lnTo>
                  <a:lnTo>
                    <a:pt x="573277" y="13970"/>
                  </a:lnTo>
                  <a:lnTo>
                    <a:pt x="572515" y="13970"/>
                  </a:lnTo>
                  <a:lnTo>
                    <a:pt x="562762" y="12700"/>
                  </a:lnTo>
                  <a:close/>
                </a:path>
                <a:path w="741045" h="614679">
                  <a:moveTo>
                    <a:pt x="709233" y="25400"/>
                  </a:moveTo>
                  <a:lnTo>
                    <a:pt x="700389" y="26670"/>
                  </a:lnTo>
                  <a:lnTo>
                    <a:pt x="693711" y="31750"/>
                  </a:lnTo>
                  <a:lnTo>
                    <a:pt x="690499" y="40640"/>
                  </a:lnTo>
                  <a:lnTo>
                    <a:pt x="688975" y="53340"/>
                  </a:lnTo>
                  <a:lnTo>
                    <a:pt x="740421" y="53340"/>
                  </a:lnTo>
                  <a:lnTo>
                    <a:pt x="740536" y="52070"/>
                  </a:lnTo>
                  <a:lnTo>
                    <a:pt x="739253" y="43180"/>
                  </a:lnTo>
                  <a:lnTo>
                    <a:pt x="734552" y="35560"/>
                  </a:lnTo>
                  <a:lnTo>
                    <a:pt x="727446" y="30480"/>
                  </a:lnTo>
                  <a:lnTo>
                    <a:pt x="718947" y="26670"/>
                  </a:lnTo>
                  <a:lnTo>
                    <a:pt x="709233" y="25400"/>
                  </a:lnTo>
                  <a:close/>
                </a:path>
                <a:path w="741045" h="614679">
                  <a:moveTo>
                    <a:pt x="650174" y="24130"/>
                  </a:moveTo>
                  <a:lnTo>
                    <a:pt x="640921" y="25400"/>
                  </a:lnTo>
                  <a:lnTo>
                    <a:pt x="633978" y="30480"/>
                  </a:lnTo>
                  <a:lnTo>
                    <a:pt x="631189" y="40640"/>
                  </a:lnTo>
                  <a:lnTo>
                    <a:pt x="679101" y="40640"/>
                  </a:lnTo>
                  <a:lnTo>
                    <a:pt x="650174" y="24130"/>
                  </a:lnTo>
                  <a:close/>
                </a:path>
                <a:path w="741045" h="614679">
                  <a:moveTo>
                    <a:pt x="593875" y="0"/>
                  </a:moveTo>
                  <a:lnTo>
                    <a:pt x="587374" y="0"/>
                  </a:lnTo>
                  <a:lnTo>
                    <a:pt x="581636" y="3810"/>
                  </a:lnTo>
                  <a:lnTo>
                    <a:pt x="577087" y="10160"/>
                  </a:lnTo>
                  <a:lnTo>
                    <a:pt x="576833" y="11430"/>
                  </a:lnTo>
                  <a:lnTo>
                    <a:pt x="575055" y="13970"/>
                  </a:lnTo>
                  <a:lnTo>
                    <a:pt x="574801" y="15240"/>
                  </a:lnTo>
                  <a:lnTo>
                    <a:pt x="620307" y="15240"/>
                  </a:lnTo>
                  <a:lnTo>
                    <a:pt x="619587" y="13970"/>
                  </a:lnTo>
                  <a:lnTo>
                    <a:pt x="614283" y="8890"/>
                  </a:lnTo>
                  <a:lnTo>
                    <a:pt x="607812" y="3810"/>
                  </a:lnTo>
                  <a:lnTo>
                    <a:pt x="600709" y="1270"/>
                  </a:lnTo>
                  <a:lnTo>
                    <a:pt x="593875" y="0"/>
                  </a:lnTo>
                  <a:close/>
                </a:path>
              </a:pathLst>
            </a:custGeom>
            <a:solidFill>
              <a:srgbClr val="FFD300">
                <a:alpha val="1725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41208" y="4041356"/>
              <a:ext cx="870585" cy="777240"/>
            </a:xfrm>
            <a:custGeom>
              <a:avLst/>
              <a:gdLst/>
              <a:ahLst/>
              <a:cxnLst/>
              <a:rect l="l" t="t" r="r" b="b"/>
              <a:pathLst>
                <a:path w="870584" h="777239">
                  <a:moveTo>
                    <a:pt x="54385" y="336506"/>
                  </a:moveTo>
                  <a:lnTo>
                    <a:pt x="31268" y="404031"/>
                  </a:lnTo>
                  <a:lnTo>
                    <a:pt x="24294" y="454093"/>
                  </a:lnTo>
                  <a:lnTo>
                    <a:pt x="18187" y="504224"/>
                  </a:lnTo>
                  <a:lnTo>
                    <a:pt x="12938" y="554437"/>
                  </a:lnTo>
                  <a:lnTo>
                    <a:pt x="8540" y="604746"/>
                  </a:lnTo>
                  <a:lnTo>
                    <a:pt x="4986" y="655162"/>
                  </a:lnTo>
                  <a:lnTo>
                    <a:pt x="2269" y="705701"/>
                  </a:lnTo>
                  <a:lnTo>
                    <a:pt x="381" y="756373"/>
                  </a:lnTo>
                  <a:lnTo>
                    <a:pt x="0" y="764476"/>
                  </a:lnTo>
                  <a:lnTo>
                    <a:pt x="5715" y="773518"/>
                  </a:lnTo>
                  <a:lnTo>
                    <a:pt x="15113" y="776414"/>
                  </a:lnTo>
                  <a:lnTo>
                    <a:pt x="16256" y="776655"/>
                  </a:lnTo>
                  <a:lnTo>
                    <a:pt x="17525" y="776770"/>
                  </a:lnTo>
                  <a:lnTo>
                    <a:pt x="485521" y="764311"/>
                  </a:lnTo>
                  <a:lnTo>
                    <a:pt x="496093" y="761756"/>
                  </a:lnTo>
                  <a:lnTo>
                    <a:pt x="502761" y="754827"/>
                  </a:lnTo>
                  <a:lnTo>
                    <a:pt x="504523" y="745312"/>
                  </a:lnTo>
                  <a:lnTo>
                    <a:pt x="502334" y="739863"/>
                  </a:lnTo>
                  <a:lnTo>
                    <a:pt x="38100" y="739863"/>
                  </a:lnTo>
                  <a:lnTo>
                    <a:pt x="40142" y="688914"/>
                  </a:lnTo>
                  <a:lnTo>
                    <a:pt x="43105" y="638107"/>
                  </a:lnTo>
                  <a:lnTo>
                    <a:pt x="46974" y="587437"/>
                  </a:lnTo>
                  <a:lnTo>
                    <a:pt x="51736" y="536900"/>
                  </a:lnTo>
                  <a:lnTo>
                    <a:pt x="57377" y="486491"/>
                  </a:lnTo>
                  <a:lnTo>
                    <a:pt x="63885" y="436207"/>
                  </a:lnTo>
                  <a:lnTo>
                    <a:pt x="71247" y="386041"/>
                  </a:lnTo>
                  <a:lnTo>
                    <a:pt x="131803" y="386041"/>
                  </a:lnTo>
                  <a:lnTo>
                    <a:pt x="100407" y="362780"/>
                  </a:lnTo>
                  <a:lnTo>
                    <a:pt x="66929" y="339166"/>
                  </a:lnTo>
                  <a:lnTo>
                    <a:pt x="65405" y="338074"/>
                  </a:lnTo>
                  <a:lnTo>
                    <a:pt x="63754" y="337286"/>
                  </a:lnTo>
                  <a:lnTo>
                    <a:pt x="62230" y="336804"/>
                  </a:lnTo>
                  <a:lnTo>
                    <a:pt x="54385" y="336506"/>
                  </a:lnTo>
                  <a:close/>
                </a:path>
                <a:path w="870584" h="777239">
                  <a:moveTo>
                    <a:pt x="599697" y="82181"/>
                  </a:moveTo>
                  <a:lnTo>
                    <a:pt x="559435" y="82181"/>
                  </a:lnTo>
                  <a:lnTo>
                    <a:pt x="561351" y="116482"/>
                  </a:lnTo>
                  <a:lnTo>
                    <a:pt x="575186" y="179368"/>
                  </a:lnTo>
                  <a:lnTo>
                    <a:pt x="601170" y="208410"/>
                  </a:lnTo>
                  <a:lnTo>
                    <a:pt x="661336" y="221722"/>
                  </a:lnTo>
                  <a:lnTo>
                    <a:pt x="684274" y="223918"/>
                  </a:lnTo>
                  <a:lnTo>
                    <a:pt x="703199" y="226364"/>
                  </a:lnTo>
                  <a:lnTo>
                    <a:pt x="805815" y="245973"/>
                  </a:lnTo>
                  <a:lnTo>
                    <a:pt x="344932" y="563905"/>
                  </a:lnTo>
                  <a:lnTo>
                    <a:pt x="343535" y="564654"/>
                  </a:lnTo>
                  <a:lnTo>
                    <a:pt x="343154" y="565721"/>
                  </a:lnTo>
                  <a:lnTo>
                    <a:pt x="341375" y="567550"/>
                  </a:lnTo>
                  <a:lnTo>
                    <a:pt x="335722" y="569233"/>
                  </a:lnTo>
                  <a:lnTo>
                    <a:pt x="331676" y="573601"/>
                  </a:lnTo>
                  <a:lnTo>
                    <a:pt x="330321" y="579237"/>
                  </a:lnTo>
                  <a:lnTo>
                    <a:pt x="332740" y="584720"/>
                  </a:lnTo>
                  <a:lnTo>
                    <a:pt x="363426" y="620388"/>
                  </a:lnTo>
                  <a:lnTo>
                    <a:pt x="393446" y="656162"/>
                  </a:lnTo>
                  <a:lnTo>
                    <a:pt x="422894" y="692410"/>
                  </a:lnTo>
                  <a:lnTo>
                    <a:pt x="451866" y="729500"/>
                  </a:lnTo>
                  <a:lnTo>
                    <a:pt x="38100" y="739863"/>
                  </a:lnTo>
                  <a:lnTo>
                    <a:pt x="502334" y="739863"/>
                  </a:lnTo>
                  <a:lnTo>
                    <a:pt x="470580" y="696368"/>
                  </a:lnTo>
                  <a:lnTo>
                    <a:pt x="439150" y="659439"/>
                  </a:lnTo>
                  <a:lnTo>
                    <a:pt x="405886" y="624155"/>
                  </a:lnTo>
                  <a:lnTo>
                    <a:pt x="370586" y="590461"/>
                  </a:lnTo>
                  <a:lnTo>
                    <a:pt x="864108" y="249758"/>
                  </a:lnTo>
                  <a:lnTo>
                    <a:pt x="870458" y="241431"/>
                  </a:lnTo>
                  <a:lnTo>
                    <a:pt x="869664" y="231768"/>
                  </a:lnTo>
                  <a:lnTo>
                    <a:pt x="863679" y="223058"/>
                  </a:lnTo>
                  <a:lnTo>
                    <a:pt x="854456" y="217589"/>
                  </a:lnTo>
                  <a:lnTo>
                    <a:pt x="854075" y="217449"/>
                  </a:lnTo>
                  <a:lnTo>
                    <a:pt x="853059" y="217233"/>
                  </a:lnTo>
                  <a:lnTo>
                    <a:pt x="757110" y="202261"/>
                  </a:lnTo>
                  <a:lnTo>
                    <a:pt x="708826" y="193589"/>
                  </a:lnTo>
                  <a:lnTo>
                    <a:pt x="661924" y="182270"/>
                  </a:lnTo>
                  <a:lnTo>
                    <a:pt x="612267" y="154297"/>
                  </a:lnTo>
                  <a:lnTo>
                    <a:pt x="602234" y="102247"/>
                  </a:lnTo>
                  <a:lnTo>
                    <a:pt x="599697" y="82181"/>
                  </a:lnTo>
                  <a:close/>
                </a:path>
                <a:path w="870584" h="777239">
                  <a:moveTo>
                    <a:pt x="131803" y="386041"/>
                  </a:moveTo>
                  <a:lnTo>
                    <a:pt x="71247" y="386041"/>
                  </a:lnTo>
                  <a:lnTo>
                    <a:pt x="232537" y="492340"/>
                  </a:lnTo>
                  <a:lnTo>
                    <a:pt x="233680" y="493204"/>
                  </a:lnTo>
                  <a:lnTo>
                    <a:pt x="235204" y="493852"/>
                  </a:lnTo>
                  <a:lnTo>
                    <a:pt x="242443" y="496087"/>
                  </a:lnTo>
                  <a:lnTo>
                    <a:pt x="249936" y="495033"/>
                  </a:lnTo>
                  <a:lnTo>
                    <a:pt x="254000" y="490715"/>
                  </a:lnTo>
                  <a:lnTo>
                    <a:pt x="288300" y="452390"/>
                  </a:lnTo>
                  <a:lnTo>
                    <a:pt x="293546" y="446301"/>
                  </a:lnTo>
                  <a:lnTo>
                    <a:pt x="231122" y="446301"/>
                  </a:lnTo>
                  <a:lnTo>
                    <a:pt x="225044" y="445236"/>
                  </a:lnTo>
                  <a:lnTo>
                    <a:pt x="218440" y="443204"/>
                  </a:lnTo>
                  <a:lnTo>
                    <a:pt x="212090" y="438302"/>
                  </a:lnTo>
                  <a:lnTo>
                    <a:pt x="205867" y="430555"/>
                  </a:lnTo>
                  <a:lnTo>
                    <a:pt x="170174" y="412177"/>
                  </a:lnTo>
                  <a:lnTo>
                    <a:pt x="134921" y="388351"/>
                  </a:lnTo>
                  <a:lnTo>
                    <a:pt x="131803" y="386041"/>
                  </a:lnTo>
                  <a:close/>
                </a:path>
                <a:path w="870584" h="777239">
                  <a:moveTo>
                    <a:pt x="572897" y="0"/>
                  </a:moveTo>
                  <a:lnTo>
                    <a:pt x="563752" y="1676"/>
                  </a:lnTo>
                  <a:lnTo>
                    <a:pt x="559630" y="8851"/>
                  </a:lnTo>
                  <a:lnTo>
                    <a:pt x="533020" y="54973"/>
                  </a:lnTo>
                  <a:lnTo>
                    <a:pt x="505384" y="100601"/>
                  </a:lnTo>
                  <a:lnTo>
                    <a:pt x="476789" y="145612"/>
                  </a:lnTo>
                  <a:lnTo>
                    <a:pt x="447249" y="189985"/>
                  </a:lnTo>
                  <a:lnTo>
                    <a:pt x="416773" y="233700"/>
                  </a:lnTo>
                  <a:lnTo>
                    <a:pt x="385373" y="276737"/>
                  </a:lnTo>
                  <a:lnTo>
                    <a:pt x="353060" y="319074"/>
                  </a:lnTo>
                  <a:lnTo>
                    <a:pt x="320516" y="359754"/>
                  </a:lnTo>
                  <a:lnTo>
                    <a:pt x="286639" y="399148"/>
                  </a:lnTo>
                  <a:lnTo>
                    <a:pt x="277985" y="409648"/>
                  </a:lnTo>
                  <a:lnTo>
                    <a:pt x="250571" y="440702"/>
                  </a:lnTo>
                  <a:lnTo>
                    <a:pt x="231122" y="446301"/>
                  </a:lnTo>
                  <a:lnTo>
                    <a:pt x="293546" y="446301"/>
                  </a:lnTo>
                  <a:lnTo>
                    <a:pt x="321780" y="413526"/>
                  </a:lnTo>
                  <a:lnTo>
                    <a:pt x="354434" y="374115"/>
                  </a:lnTo>
                  <a:lnTo>
                    <a:pt x="386256" y="334148"/>
                  </a:lnTo>
                  <a:lnTo>
                    <a:pt x="417242" y="293616"/>
                  </a:lnTo>
                  <a:lnTo>
                    <a:pt x="447386" y="252510"/>
                  </a:lnTo>
                  <a:lnTo>
                    <a:pt x="476682" y="210822"/>
                  </a:lnTo>
                  <a:lnTo>
                    <a:pt x="505126" y="168544"/>
                  </a:lnTo>
                  <a:lnTo>
                    <a:pt x="532712" y="125667"/>
                  </a:lnTo>
                  <a:lnTo>
                    <a:pt x="559435" y="82181"/>
                  </a:lnTo>
                  <a:lnTo>
                    <a:pt x="599697" y="82181"/>
                  </a:lnTo>
                  <a:lnTo>
                    <a:pt x="594768" y="37003"/>
                  </a:lnTo>
                  <a:lnTo>
                    <a:pt x="591947" y="8851"/>
                  </a:lnTo>
                  <a:lnTo>
                    <a:pt x="586740" y="4241"/>
                  </a:lnTo>
                  <a:lnTo>
                    <a:pt x="572897" y="0"/>
                  </a:lnTo>
                  <a:close/>
                </a:path>
              </a:pathLst>
            </a:custGeom>
            <a:solidFill>
              <a:srgbClr val="1C45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3868813" y="605789"/>
            <a:ext cx="793750" cy="421640"/>
          </a:xfrm>
          <a:custGeom>
            <a:avLst/>
            <a:gdLst/>
            <a:ahLst/>
            <a:cxnLst/>
            <a:rect l="l" t="t" r="r" b="b"/>
            <a:pathLst>
              <a:path w="793750" h="421640">
                <a:moveTo>
                  <a:pt x="345046" y="378079"/>
                </a:moveTo>
                <a:lnTo>
                  <a:pt x="343268" y="376428"/>
                </a:lnTo>
                <a:lnTo>
                  <a:pt x="337045" y="368173"/>
                </a:lnTo>
                <a:lnTo>
                  <a:pt x="331012" y="362546"/>
                </a:lnTo>
                <a:lnTo>
                  <a:pt x="331012" y="392087"/>
                </a:lnTo>
                <a:lnTo>
                  <a:pt x="328536" y="392557"/>
                </a:lnTo>
                <a:lnTo>
                  <a:pt x="324980" y="392684"/>
                </a:lnTo>
                <a:lnTo>
                  <a:pt x="321678" y="392684"/>
                </a:lnTo>
                <a:lnTo>
                  <a:pt x="298399" y="389699"/>
                </a:lnTo>
                <a:lnTo>
                  <a:pt x="275539" y="382206"/>
                </a:lnTo>
                <a:lnTo>
                  <a:pt x="253199" y="372440"/>
                </a:lnTo>
                <a:lnTo>
                  <a:pt x="231508" y="362585"/>
                </a:lnTo>
                <a:lnTo>
                  <a:pt x="56629" y="288036"/>
                </a:lnTo>
                <a:lnTo>
                  <a:pt x="48704" y="284022"/>
                </a:lnTo>
                <a:lnTo>
                  <a:pt x="34569" y="275628"/>
                </a:lnTo>
                <a:lnTo>
                  <a:pt x="23571" y="266039"/>
                </a:lnTo>
                <a:lnTo>
                  <a:pt x="25006" y="258445"/>
                </a:lnTo>
                <a:lnTo>
                  <a:pt x="73494" y="230314"/>
                </a:lnTo>
                <a:lnTo>
                  <a:pt x="118186" y="197726"/>
                </a:lnTo>
                <a:lnTo>
                  <a:pt x="159016" y="160743"/>
                </a:lnTo>
                <a:lnTo>
                  <a:pt x="195719" y="119634"/>
                </a:lnTo>
                <a:lnTo>
                  <a:pt x="200647" y="115570"/>
                </a:lnTo>
                <a:lnTo>
                  <a:pt x="205473" y="111379"/>
                </a:lnTo>
                <a:lnTo>
                  <a:pt x="210299" y="107061"/>
                </a:lnTo>
                <a:lnTo>
                  <a:pt x="213474" y="104394"/>
                </a:lnTo>
                <a:lnTo>
                  <a:pt x="214160" y="104203"/>
                </a:lnTo>
                <a:lnTo>
                  <a:pt x="196329" y="119380"/>
                </a:lnTo>
                <a:lnTo>
                  <a:pt x="163131" y="156552"/>
                </a:lnTo>
                <a:lnTo>
                  <a:pt x="163131" y="246722"/>
                </a:lnTo>
                <a:lnTo>
                  <a:pt x="138531" y="264934"/>
                </a:lnTo>
                <a:lnTo>
                  <a:pt x="99415" y="292341"/>
                </a:lnTo>
                <a:lnTo>
                  <a:pt x="99174" y="292227"/>
                </a:lnTo>
                <a:lnTo>
                  <a:pt x="139141" y="264388"/>
                </a:lnTo>
                <a:lnTo>
                  <a:pt x="163131" y="246722"/>
                </a:lnTo>
                <a:lnTo>
                  <a:pt x="163131" y="156552"/>
                </a:lnTo>
                <a:lnTo>
                  <a:pt x="159448" y="160667"/>
                </a:lnTo>
                <a:lnTo>
                  <a:pt x="118618" y="197624"/>
                </a:lnTo>
                <a:lnTo>
                  <a:pt x="73901" y="230187"/>
                </a:lnTo>
                <a:lnTo>
                  <a:pt x="25387" y="258318"/>
                </a:lnTo>
                <a:lnTo>
                  <a:pt x="23952" y="265899"/>
                </a:lnTo>
                <a:lnTo>
                  <a:pt x="34950" y="275450"/>
                </a:lnTo>
                <a:lnTo>
                  <a:pt x="49085" y="283845"/>
                </a:lnTo>
                <a:lnTo>
                  <a:pt x="57010" y="287909"/>
                </a:lnTo>
                <a:lnTo>
                  <a:pt x="231889" y="362458"/>
                </a:lnTo>
                <a:lnTo>
                  <a:pt x="253580" y="372237"/>
                </a:lnTo>
                <a:lnTo>
                  <a:pt x="275920" y="381977"/>
                </a:lnTo>
                <a:lnTo>
                  <a:pt x="298780" y="389445"/>
                </a:lnTo>
                <a:lnTo>
                  <a:pt x="322059" y="392430"/>
                </a:lnTo>
                <a:lnTo>
                  <a:pt x="328917" y="392303"/>
                </a:lnTo>
                <a:lnTo>
                  <a:pt x="330936" y="392010"/>
                </a:lnTo>
                <a:lnTo>
                  <a:pt x="331012" y="362546"/>
                </a:lnTo>
                <a:lnTo>
                  <a:pt x="325615" y="357492"/>
                </a:lnTo>
                <a:lnTo>
                  <a:pt x="313829" y="351028"/>
                </a:lnTo>
                <a:lnTo>
                  <a:pt x="309638" y="348729"/>
                </a:lnTo>
                <a:lnTo>
                  <a:pt x="291706" y="342798"/>
                </a:lnTo>
                <a:lnTo>
                  <a:pt x="274434" y="340614"/>
                </a:lnTo>
                <a:lnTo>
                  <a:pt x="271005" y="340614"/>
                </a:lnTo>
                <a:lnTo>
                  <a:pt x="267957" y="340868"/>
                </a:lnTo>
                <a:lnTo>
                  <a:pt x="261480" y="342265"/>
                </a:lnTo>
                <a:lnTo>
                  <a:pt x="259829" y="342646"/>
                </a:lnTo>
                <a:lnTo>
                  <a:pt x="254876" y="343916"/>
                </a:lnTo>
                <a:lnTo>
                  <a:pt x="256019" y="347091"/>
                </a:lnTo>
                <a:lnTo>
                  <a:pt x="259575" y="351028"/>
                </a:lnTo>
                <a:lnTo>
                  <a:pt x="222542" y="336880"/>
                </a:lnTo>
                <a:lnTo>
                  <a:pt x="185762" y="321030"/>
                </a:lnTo>
                <a:lnTo>
                  <a:pt x="113017" y="287401"/>
                </a:lnTo>
                <a:lnTo>
                  <a:pt x="151841" y="263601"/>
                </a:lnTo>
                <a:lnTo>
                  <a:pt x="188264" y="236943"/>
                </a:lnTo>
                <a:lnTo>
                  <a:pt x="222199" y="207454"/>
                </a:lnTo>
                <a:lnTo>
                  <a:pt x="251955" y="176834"/>
                </a:lnTo>
                <a:lnTo>
                  <a:pt x="254495" y="174752"/>
                </a:lnTo>
                <a:lnTo>
                  <a:pt x="255498" y="173583"/>
                </a:lnTo>
                <a:lnTo>
                  <a:pt x="270522" y="160743"/>
                </a:lnTo>
                <a:lnTo>
                  <a:pt x="275958" y="155956"/>
                </a:lnTo>
                <a:lnTo>
                  <a:pt x="280403" y="152146"/>
                </a:lnTo>
                <a:lnTo>
                  <a:pt x="281673" y="147447"/>
                </a:lnTo>
                <a:lnTo>
                  <a:pt x="280873" y="143014"/>
                </a:lnTo>
                <a:lnTo>
                  <a:pt x="281292" y="142494"/>
                </a:lnTo>
                <a:lnTo>
                  <a:pt x="281025" y="142036"/>
                </a:lnTo>
                <a:lnTo>
                  <a:pt x="287007" y="134010"/>
                </a:lnTo>
                <a:lnTo>
                  <a:pt x="293509" y="124942"/>
                </a:lnTo>
                <a:lnTo>
                  <a:pt x="299974" y="115570"/>
                </a:lnTo>
                <a:lnTo>
                  <a:pt x="306057" y="106426"/>
                </a:lnTo>
                <a:lnTo>
                  <a:pt x="304469" y="103124"/>
                </a:lnTo>
                <a:lnTo>
                  <a:pt x="301485" y="96862"/>
                </a:lnTo>
                <a:lnTo>
                  <a:pt x="284048" y="84709"/>
                </a:lnTo>
                <a:lnTo>
                  <a:pt x="261048" y="74282"/>
                </a:lnTo>
                <a:lnTo>
                  <a:pt x="239763" y="69850"/>
                </a:lnTo>
                <a:lnTo>
                  <a:pt x="234556" y="69850"/>
                </a:lnTo>
                <a:lnTo>
                  <a:pt x="230238" y="71247"/>
                </a:lnTo>
                <a:lnTo>
                  <a:pt x="228333" y="74422"/>
                </a:lnTo>
                <a:lnTo>
                  <a:pt x="220560" y="86118"/>
                </a:lnTo>
                <a:lnTo>
                  <a:pt x="195707" y="119583"/>
                </a:lnTo>
                <a:lnTo>
                  <a:pt x="159321" y="149758"/>
                </a:lnTo>
                <a:lnTo>
                  <a:pt x="121983" y="179171"/>
                </a:lnTo>
                <a:lnTo>
                  <a:pt x="83947" y="207606"/>
                </a:lnTo>
                <a:lnTo>
                  <a:pt x="45186" y="235089"/>
                </a:lnTo>
                <a:lnTo>
                  <a:pt x="5702" y="261620"/>
                </a:lnTo>
                <a:lnTo>
                  <a:pt x="0" y="272834"/>
                </a:lnTo>
                <a:lnTo>
                  <a:pt x="28435" y="304165"/>
                </a:lnTo>
                <a:lnTo>
                  <a:pt x="73279" y="325932"/>
                </a:lnTo>
                <a:lnTo>
                  <a:pt x="118541" y="346608"/>
                </a:lnTo>
                <a:lnTo>
                  <a:pt x="164261" y="366179"/>
                </a:lnTo>
                <a:lnTo>
                  <a:pt x="210439" y="384632"/>
                </a:lnTo>
                <a:lnTo>
                  <a:pt x="257098" y="401942"/>
                </a:lnTo>
                <a:lnTo>
                  <a:pt x="304279" y="418084"/>
                </a:lnTo>
                <a:lnTo>
                  <a:pt x="318503" y="421640"/>
                </a:lnTo>
                <a:lnTo>
                  <a:pt x="323456" y="421640"/>
                </a:lnTo>
                <a:lnTo>
                  <a:pt x="334187" y="418998"/>
                </a:lnTo>
                <a:lnTo>
                  <a:pt x="338696" y="412115"/>
                </a:lnTo>
                <a:lnTo>
                  <a:pt x="337667" y="402577"/>
                </a:lnTo>
                <a:lnTo>
                  <a:pt x="332244" y="392684"/>
                </a:lnTo>
                <a:lnTo>
                  <a:pt x="332054" y="392341"/>
                </a:lnTo>
                <a:lnTo>
                  <a:pt x="334378" y="392049"/>
                </a:lnTo>
                <a:lnTo>
                  <a:pt x="337172" y="391414"/>
                </a:lnTo>
                <a:lnTo>
                  <a:pt x="340220" y="390652"/>
                </a:lnTo>
                <a:lnTo>
                  <a:pt x="341109" y="389890"/>
                </a:lnTo>
                <a:lnTo>
                  <a:pt x="341871" y="389128"/>
                </a:lnTo>
                <a:lnTo>
                  <a:pt x="342887" y="388366"/>
                </a:lnTo>
                <a:lnTo>
                  <a:pt x="345046" y="378079"/>
                </a:lnTo>
                <a:close/>
              </a:path>
              <a:path w="793750" h="421640">
                <a:moveTo>
                  <a:pt x="551891" y="102463"/>
                </a:moveTo>
                <a:lnTo>
                  <a:pt x="548805" y="91147"/>
                </a:lnTo>
                <a:lnTo>
                  <a:pt x="541629" y="78524"/>
                </a:lnTo>
                <a:lnTo>
                  <a:pt x="531863" y="66040"/>
                </a:lnTo>
                <a:lnTo>
                  <a:pt x="530593" y="68072"/>
                </a:lnTo>
                <a:lnTo>
                  <a:pt x="529069" y="70104"/>
                </a:lnTo>
                <a:lnTo>
                  <a:pt x="484962" y="114604"/>
                </a:lnTo>
                <a:lnTo>
                  <a:pt x="527418" y="71628"/>
                </a:lnTo>
                <a:lnTo>
                  <a:pt x="530847" y="67564"/>
                </a:lnTo>
                <a:lnTo>
                  <a:pt x="531964" y="65773"/>
                </a:lnTo>
                <a:lnTo>
                  <a:pt x="532244" y="66040"/>
                </a:lnTo>
                <a:lnTo>
                  <a:pt x="536498" y="44577"/>
                </a:lnTo>
                <a:lnTo>
                  <a:pt x="536155" y="43688"/>
                </a:lnTo>
                <a:lnTo>
                  <a:pt x="528218" y="23114"/>
                </a:lnTo>
                <a:lnTo>
                  <a:pt x="511822" y="6604"/>
                </a:lnTo>
                <a:lnTo>
                  <a:pt x="491731" y="0"/>
                </a:lnTo>
                <a:lnTo>
                  <a:pt x="484746" y="0"/>
                </a:lnTo>
                <a:lnTo>
                  <a:pt x="477888" y="2540"/>
                </a:lnTo>
                <a:lnTo>
                  <a:pt x="472046" y="8509"/>
                </a:lnTo>
                <a:lnTo>
                  <a:pt x="435356" y="45466"/>
                </a:lnTo>
                <a:lnTo>
                  <a:pt x="362445" y="118872"/>
                </a:lnTo>
                <a:lnTo>
                  <a:pt x="342544" y="137464"/>
                </a:lnTo>
                <a:lnTo>
                  <a:pt x="322072" y="158051"/>
                </a:lnTo>
                <a:lnTo>
                  <a:pt x="306946" y="181317"/>
                </a:lnTo>
                <a:lnTo>
                  <a:pt x="303136" y="207899"/>
                </a:lnTo>
                <a:lnTo>
                  <a:pt x="311886" y="231000"/>
                </a:lnTo>
                <a:lnTo>
                  <a:pt x="328485" y="251167"/>
                </a:lnTo>
                <a:lnTo>
                  <a:pt x="348437" y="268960"/>
                </a:lnTo>
                <a:lnTo>
                  <a:pt x="367271" y="284988"/>
                </a:lnTo>
                <a:lnTo>
                  <a:pt x="489445" y="396494"/>
                </a:lnTo>
                <a:lnTo>
                  <a:pt x="495808" y="401574"/>
                </a:lnTo>
                <a:lnTo>
                  <a:pt x="501954" y="405041"/>
                </a:lnTo>
                <a:lnTo>
                  <a:pt x="507796" y="407035"/>
                </a:lnTo>
                <a:lnTo>
                  <a:pt x="513321" y="407670"/>
                </a:lnTo>
                <a:lnTo>
                  <a:pt x="519925" y="407670"/>
                </a:lnTo>
                <a:lnTo>
                  <a:pt x="525767" y="404876"/>
                </a:lnTo>
                <a:lnTo>
                  <a:pt x="530212" y="400177"/>
                </a:lnTo>
                <a:lnTo>
                  <a:pt x="528434" y="399161"/>
                </a:lnTo>
                <a:lnTo>
                  <a:pt x="526783" y="397764"/>
                </a:lnTo>
                <a:lnTo>
                  <a:pt x="432930" y="324916"/>
                </a:lnTo>
                <a:lnTo>
                  <a:pt x="402704" y="300736"/>
                </a:lnTo>
                <a:lnTo>
                  <a:pt x="366229" y="268605"/>
                </a:lnTo>
                <a:lnTo>
                  <a:pt x="342633" y="226949"/>
                </a:lnTo>
                <a:lnTo>
                  <a:pt x="345401" y="204203"/>
                </a:lnTo>
                <a:lnTo>
                  <a:pt x="359054" y="185064"/>
                </a:lnTo>
                <a:lnTo>
                  <a:pt x="377825" y="168325"/>
                </a:lnTo>
                <a:lnTo>
                  <a:pt x="395973" y="152781"/>
                </a:lnTo>
                <a:lnTo>
                  <a:pt x="422173" y="126834"/>
                </a:lnTo>
                <a:lnTo>
                  <a:pt x="435000" y="113474"/>
                </a:lnTo>
                <a:lnTo>
                  <a:pt x="422643" y="126441"/>
                </a:lnTo>
                <a:lnTo>
                  <a:pt x="396608" y="152400"/>
                </a:lnTo>
                <a:lnTo>
                  <a:pt x="378561" y="168008"/>
                </a:lnTo>
                <a:lnTo>
                  <a:pt x="359879" y="184772"/>
                </a:lnTo>
                <a:lnTo>
                  <a:pt x="346329" y="203898"/>
                </a:lnTo>
                <a:lnTo>
                  <a:pt x="343649" y="226568"/>
                </a:lnTo>
                <a:lnTo>
                  <a:pt x="352145" y="248843"/>
                </a:lnTo>
                <a:lnTo>
                  <a:pt x="385114" y="285508"/>
                </a:lnTo>
                <a:lnTo>
                  <a:pt x="433400" y="324739"/>
                </a:lnTo>
                <a:lnTo>
                  <a:pt x="526783" y="397764"/>
                </a:lnTo>
                <a:lnTo>
                  <a:pt x="530212" y="400050"/>
                </a:lnTo>
                <a:lnTo>
                  <a:pt x="535165" y="403606"/>
                </a:lnTo>
                <a:lnTo>
                  <a:pt x="538975" y="405130"/>
                </a:lnTo>
                <a:lnTo>
                  <a:pt x="541515" y="405130"/>
                </a:lnTo>
                <a:lnTo>
                  <a:pt x="544995" y="402996"/>
                </a:lnTo>
                <a:lnTo>
                  <a:pt x="545350" y="397294"/>
                </a:lnTo>
                <a:lnTo>
                  <a:pt x="543191" y="389064"/>
                </a:lnTo>
                <a:lnTo>
                  <a:pt x="539318" y="379869"/>
                </a:lnTo>
                <a:lnTo>
                  <a:pt x="539356" y="379603"/>
                </a:lnTo>
                <a:lnTo>
                  <a:pt x="536498" y="374205"/>
                </a:lnTo>
                <a:lnTo>
                  <a:pt x="539483" y="379730"/>
                </a:lnTo>
                <a:lnTo>
                  <a:pt x="539635" y="372503"/>
                </a:lnTo>
                <a:lnTo>
                  <a:pt x="523862" y="336931"/>
                </a:lnTo>
                <a:lnTo>
                  <a:pt x="444741" y="264795"/>
                </a:lnTo>
                <a:lnTo>
                  <a:pt x="418084" y="243446"/>
                </a:lnTo>
                <a:lnTo>
                  <a:pt x="418452" y="243078"/>
                </a:lnTo>
                <a:lnTo>
                  <a:pt x="418236" y="242925"/>
                </a:lnTo>
                <a:lnTo>
                  <a:pt x="434111" y="227736"/>
                </a:lnTo>
                <a:lnTo>
                  <a:pt x="451053" y="212966"/>
                </a:lnTo>
                <a:lnTo>
                  <a:pt x="465658" y="200647"/>
                </a:lnTo>
                <a:lnTo>
                  <a:pt x="474840" y="192532"/>
                </a:lnTo>
                <a:lnTo>
                  <a:pt x="493979" y="172567"/>
                </a:lnTo>
                <a:lnTo>
                  <a:pt x="512775" y="152298"/>
                </a:lnTo>
                <a:lnTo>
                  <a:pt x="531228" y="131762"/>
                </a:lnTo>
                <a:lnTo>
                  <a:pt x="549389" y="110998"/>
                </a:lnTo>
                <a:lnTo>
                  <a:pt x="551891" y="102463"/>
                </a:lnTo>
                <a:close/>
              </a:path>
              <a:path w="793750" h="421640">
                <a:moveTo>
                  <a:pt x="793356" y="360680"/>
                </a:moveTo>
                <a:lnTo>
                  <a:pt x="786371" y="353441"/>
                </a:lnTo>
                <a:lnTo>
                  <a:pt x="782523" y="350202"/>
                </a:lnTo>
                <a:lnTo>
                  <a:pt x="783196" y="349758"/>
                </a:lnTo>
                <a:lnTo>
                  <a:pt x="782675" y="349338"/>
                </a:lnTo>
                <a:lnTo>
                  <a:pt x="782942" y="348996"/>
                </a:lnTo>
                <a:lnTo>
                  <a:pt x="783704" y="347726"/>
                </a:lnTo>
                <a:lnTo>
                  <a:pt x="785939" y="339610"/>
                </a:lnTo>
                <a:lnTo>
                  <a:pt x="782878" y="334733"/>
                </a:lnTo>
                <a:lnTo>
                  <a:pt x="775804" y="332359"/>
                </a:lnTo>
                <a:lnTo>
                  <a:pt x="771906" y="332117"/>
                </a:lnTo>
                <a:lnTo>
                  <a:pt x="771906" y="342023"/>
                </a:lnTo>
                <a:lnTo>
                  <a:pt x="767194" y="340487"/>
                </a:lnTo>
                <a:lnTo>
                  <a:pt x="767054" y="340398"/>
                </a:lnTo>
                <a:lnTo>
                  <a:pt x="771639" y="341884"/>
                </a:lnTo>
                <a:lnTo>
                  <a:pt x="771906" y="342023"/>
                </a:lnTo>
                <a:lnTo>
                  <a:pt x="771906" y="332117"/>
                </a:lnTo>
                <a:lnTo>
                  <a:pt x="766051" y="331724"/>
                </a:lnTo>
                <a:lnTo>
                  <a:pt x="760209" y="331724"/>
                </a:lnTo>
                <a:lnTo>
                  <a:pt x="755637" y="331470"/>
                </a:lnTo>
                <a:lnTo>
                  <a:pt x="750938" y="330835"/>
                </a:lnTo>
                <a:lnTo>
                  <a:pt x="751268" y="331038"/>
                </a:lnTo>
                <a:lnTo>
                  <a:pt x="749922" y="330746"/>
                </a:lnTo>
                <a:lnTo>
                  <a:pt x="745223" y="328168"/>
                </a:lnTo>
                <a:lnTo>
                  <a:pt x="739889" y="325501"/>
                </a:lnTo>
                <a:lnTo>
                  <a:pt x="735952" y="322834"/>
                </a:lnTo>
                <a:lnTo>
                  <a:pt x="711835" y="308914"/>
                </a:lnTo>
                <a:lnTo>
                  <a:pt x="685507" y="294551"/>
                </a:lnTo>
                <a:lnTo>
                  <a:pt x="660311" y="278904"/>
                </a:lnTo>
                <a:lnTo>
                  <a:pt x="639559" y="261112"/>
                </a:lnTo>
                <a:lnTo>
                  <a:pt x="629577" y="244284"/>
                </a:lnTo>
                <a:lnTo>
                  <a:pt x="630897" y="229908"/>
                </a:lnTo>
                <a:lnTo>
                  <a:pt x="639533" y="216154"/>
                </a:lnTo>
                <a:lnTo>
                  <a:pt x="651497" y="201168"/>
                </a:lnTo>
                <a:lnTo>
                  <a:pt x="680123" y="163614"/>
                </a:lnTo>
                <a:lnTo>
                  <a:pt x="689724" y="151130"/>
                </a:lnTo>
                <a:lnTo>
                  <a:pt x="765797" y="50927"/>
                </a:lnTo>
                <a:lnTo>
                  <a:pt x="767346" y="37439"/>
                </a:lnTo>
                <a:lnTo>
                  <a:pt x="763308" y="33528"/>
                </a:lnTo>
                <a:lnTo>
                  <a:pt x="755142" y="25590"/>
                </a:lnTo>
                <a:lnTo>
                  <a:pt x="735050" y="17183"/>
                </a:lnTo>
                <a:lnTo>
                  <a:pt x="712965" y="13970"/>
                </a:lnTo>
                <a:lnTo>
                  <a:pt x="702551" y="13970"/>
                </a:lnTo>
                <a:lnTo>
                  <a:pt x="693661" y="16510"/>
                </a:lnTo>
                <a:lnTo>
                  <a:pt x="682040" y="31775"/>
                </a:lnTo>
                <a:lnTo>
                  <a:pt x="682040" y="42265"/>
                </a:lnTo>
                <a:lnTo>
                  <a:pt x="677748" y="45910"/>
                </a:lnTo>
                <a:lnTo>
                  <a:pt x="681888" y="42316"/>
                </a:lnTo>
                <a:lnTo>
                  <a:pt x="682040" y="42265"/>
                </a:lnTo>
                <a:lnTo>
                  <a:pt x="682040" y="31775"/>
                </a:lnTo>
                <a:lnTo>
                  <a:pt x="674014" y="42316"/>
                </a:lnTo>
                <a:lnTo>
                  <a:pt x="674001" y="49174"/>
                </a:lnTo>
                <a:lnTo>
                  <a:pt x="651751" y="83883"/>
                </a:lnTo>
                <a:lnTo>
                  <a:pt x="627595" y="117271"/>
                </a:lnTo>
                <a:lnTo>
                  <a:pt x="614210" y="133515"/>
                </a:lnTo>
                <a:lnTo>
                  <a:pt x="614210" y="301485"/>
                </a:lnTo>
                <a:lnTo>
                  <a:pt x="590791" y="286512"/>
                </a:lnTo>
                <a:lnTo>
                  <a:pt x="575360" y="277114"/>
                </a:lnTo>
                <a:lnTo>
                  <a:pt x="558761" y="265709"/>
                </a:lnTo>
                <a:lnTo>
                  <a:pt x="545185" y="251752"/>
                </a:lnTo>
                <a:lnTo>
                  <a:pt x="538848" y="234696"/>
                </a:lnTo>
                <a:lnTo>
                  <a:pt x="545261" y="251637"/>
                </a:lnTo>
                <a:lnTo>
                  <a:pt x="558888" y="265658"/>
                </a:lnTo>
                <a:lnTo>
                  <a:pt x="575538" y="277152"/>
                </a:lnTo>
                <a:lnTo>
                  <a:pt x="591045" y="286639"/>
                </a:lnTo>
                <a:lnTo>
                  <a:pt x="614210" y="301485"/>
                </a:lnTo>
                <a:lnTo>
                  <a:pt x="614210" y="133515"/>
                </a:lnTo>
                <a:lnTo>
                  <a:pt x="601421" y="149021"/>
                </a:lnTo>
                <a:lnTo>
                  <a:pt x="573011" y="178943"/>
                </a:lnTo>
                <a:lnTo>
                  <a:pt x="572846" y="179095"/>
                </a:lnTo>
                <a:lnTo>
                  <a:pt x="600976" y="149352"/>
                </a:lnTo>
                <a:lnTo>
                  <a:pt x="627113" y="117627"/>
                </a:lnTo>
                <a:lnTo>
                  <a:pt x="651243" y="84302"/>
                </a:lnTo>
                <a:lnTo>
                  <a:pt x="673595" y="49530"/>
                </a:lnTo>
                <a:lnTo>
                  <a:pt x="674001" y="49174"/>
                </a:lnTo>
                <a:lnTo>
                  <a:pt x="674001" y="42341"/>
                </a:lnTo>
                <a:lnTo>
                  <a:pt x="587616" y="155956"/>
                </a:lnTo>
                <a:lnTo>
                  <a:pt x="580161" y="165049"/>
                </a:lnTo>
                <a:lnTo>
                  <a:pt x="571373" y="175031"/>
                </a:lnTo>
                <a:lnTo>
                  <a:pt x="562127" y="185699"/>
                </a:lnTo>
                <a:lnTo>
                  <a:pt x="553326" y="196850"/>
                </a:lnTo>
                <a:lnTo>
                  <a:pt x="559765" y="191058"/>
                </a:lnTo>
                <a:lnTo>
                  <a:pt x="553707" y="196596"/>
                </a:lnTo>
                <a:lnTo>
                  <a:pt x="553453" y="196977"/>
                </a:lnTo>
                <a:lnTo>
                  <a:pt x="539229" y="211302"/>
                </a:lnTo>
                <a:lnTo>
                  <a:pt x="527951" y="227126"/>
                </a:lnTo>
                <a:lnTo>
                  <a:pt x="522820" y="244449"/>
                </a:lnTo>
                <a:lnTo>
                  <a:pt x="526910" y="263398"/>
                </a:lnTo>
                <a:lnTo>
                  <a:pt x="542747" y="284391"/>
                </a:lnTo>
                <a:lnTo>
                  <a:pt x="590918" y="319735"/>
                </a:lnTo>
                <a:lnTo>
                  <a:pt x="635952" y="344258"/>
                </a:lnTo>
                <a:lnTo>
                  <a:pt x="681443" y="358622"/>
                </a:lnTo>
                <a:lnTo>
                  <a:pt x="705218" y="361950"/>
                </a:lnTo>
                <a:lnTo>
                  <a:pt x="704710" y="360934"/>
                </a:lnTo>
                <a:lnTo>
                  <a:pt x="704329" y="359918"/>
                </a:lnTo>
                <a:lnTo>
                  <a:pt x="704113" y="359067"/>
                </a:lnTo>
                <a:lnTo>
                  <a:pt x="704456" y="359283"/>
                </a:lnTo>
                <a:lnTo>
                  <a:pt x="705091" y="361315"/>
                </a:lnTo>
                <a:lnTo>
                  <a:pt x="705599" y="362204"/>
                </a:lnTo>
                <a:lnTo>
                  <a:pt x="712711" y="362966"/>
                </a:lnTo>
                <a:lnTo>
                  <a:pt x="719950" y="363220"/>
                </a:lnTo>
                <a:lnTo>
                  <a:pt x="728586" y="363220"/>
                </a:lnTo>
                <a:lnTo>
                  <a:pt x="740562" y="362775"/>
                </a:lnTo>
                <a:lnTo>
                  <a:pt x="740283" y="362800"/>
                </a:lnTo>
                <a:lnTo>
                  <a:pt x="727824" y="363347"/>
                </a:lnTo>
                <a:lnTo>
                  <a:pt x="719188" y="363347"/>
                </a:lnTo>
                <a:lnTo>
                  <a:pt x="712076" y="362966"/>
                </a:lnTo>
                <a:lnTo>
                  <a:pt x="704964" y="362331"/>
                </a:lnTo>
                <a:lnTo>
                  <a:pt x="711593" y="369443"/>
                </a:lnTo>
                <a:lnTo>
                  <a:pt x="721131" y="374840"/>
                </a:lnTo>
                <a:lnTo>
                  <a:pt x="731227" y="378726"/>
                </a:lnTo>
                <a:lnTo>
                  <a:pt x="739508" y="381254"/>
                </a:lnTo>
                <a:lnTo>
                  <a:pt x="741159" y="381635"/>
                </a:lnTo>
                <a:lnTo>
                  <a:pt x="742683" y="382016"/>
                </a:lnTo>
                <a:lnTo>
                  <a:pt x="744207" y="382524"/>
                </a:lnTo>
                <a:lnTo>
                  <a:pt x="748779" y="383794"/>
                </a:lnTo>
                <a:lnTo>
                  <a:pt x="755383" y="384810"/>
                </a:lnTo>
                <a:lnTo>
                  <a:pt x="762241" y="384810"/>
                </a:lnTo>
                <a:lnTo>
                  <a:pt x="790181" y="369951"/>
                </a:lnTo>
                <a:lnTo>
                  <a:pt x="790689" y="368554"/>
                </a:lnTo>
                <a:lnTo>
                  <a:pt x="791197" y="366903"/>
                </a:lnTo>
                <a:lnTo>
                  <a:pt x="792429" y="363347"/>
                </a:lnTo>
                <a:lnTo>
                  <a:pt x="793356" y="360680"/>
                </a:lnTo>
                <a:close/>
              </a:path>
            </a:pathLst>
          </a:custGeom>
          <a:solidFill>
            <a:srgbClr val="FFE4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57974" y="742949"/>
            <a:ext cx="2807970" cy="123189"/>
          </a:xfrm>
          <a:custGeom>
            <a:avLst/>
            <a:gdLst/>
            <a:ahLst/>
            <a:cxnLst/>
            <a:rect l="l" t="t" r="r" b="b"/>
            <a:pathLst>
              <a:path w="2807970" h="123190">
                <a:moveTo>
                  <a:pt x="2807728" y="54483"/>
                </a:moveTo>
                <a:lnTo>
                  <a:pt x="2759837" y="28981"/>
                </a:lnTo>
                <a:lnTo>
                  <a:pt x="2680652" y="19481"/>
                </a:lnTo>
                <a:lnTo>
                  <a:pt x="2637294" y="17170"/>
                </a:lnTo>
                <a:lnTo>
                  <a:pt x="2611374" y="7861"/>
                </a:lnTo>
                <a:lnTo>
                  <a:pt x="2552712" y="0"/>
                </a:lnTo>
                <a:lnTo>
                  <a:pt x="2242756" y="1143"/>
                </a:lnTo>
                <a:lnTo>
                  <a:pt x="1933638" y="3886"/>
                </a:lnTo>
                <a:lnTo>
                  <a:pt x="1625434" y="8255"/>
                </a:lnTo>
                <a:lnTo>
                  <a:pt x="1318221" y="14236"/>
                </a:lnTo>
                <a:lnTo>
                  <a:pt x="1012050" y="21818"/>
                </a:lnTo>
                <a:lnTo>
                  <a:pt x="707009" y="31013"/>
                </a:lnTo>
                <a:lnTo>
                  <a:pt x="403148" y="41808"/>
                </a:lnTo>
                <a:lnTo>
                  <a:pt x="100558" y="54190"/>
                </a:lnTo>
                <a:lnTo>
                  <a:pt x="0" y="58674"/>
                </a:lnTo>
                <a:lnTo>
                  <a:pt x="3860" y="67119"/>
                </a:lnTo>
                <a:lnTo>
                  <a:pt x="32880" y="81572"/>
                </a:lnTo>
                <a:lnTo>
                  <a:pt x="26784" y="83947"/>
                </a:lnTo>
                <a:lnTo>
                  <a:pt x="69811" y="114249"/>
                </a:lnTo>
                <a:lnTo>
                  <a:pt x="111531" y="120738"/>
                </a:lnTo>
                <a:lnTo>
                  <a:pt x="161620" y="123190"/>
                </a:lnTo>
                <a:lnTo>
                  <a:pt x="171958" y="123101"/>
                </a:lnTo>
                <a:lnTo>
                  <a:pt x="182473" y="122796"/>
                </a:lnTo>
                <a:lnTo>
                  <a:pt x="193116" y="122288"/>
                </a:lnTo>
                <a:lnTo>
                  <a:pt x="302387" y="114325"/>
                </a:lnTo>
                <a:lnTo>
                  <a:pt x="453415" y="105981"/>
                </a:lnTo>
                <a:lnTo>
                  <a:pt x="659485" y="98628"/>
                </a:lnTo>
                <a:lnTo>
                  <a:pt x="2448522" y="74688"/>
                </a:lnTo>
                <a:lnTo>
                  <a:pt x="2501023" y="74041"/>
                </a:lnTo>
                <a:lnTo>
                  <a:pt x="2560523" y="74688"/>
                </a:lnTo>
                <a:lnTo>
                  <a:pt x="2589161" y="74803"/>
                </a:lnTo>
                <a:lnTo>
                  <a:pt x="2606167" y="74803"/>
                </a:lnTo>
                <a:lnTo>
                  <a:pt x="2613406" y="74676"/>
                </a:lnTo>
                <a:lnTo>
                  <a:pt x="2630894" y="76555"/>
                </a:lnTo>
                <a:lnTo>
                  <a:pt x="2649359" y="77952"/>
                </a:lnTo>
                <a:lnTo>
                  <a:pt x="2668663" y="78828"/>
                </a:lnTo>
                <a:lnTo>
                  <a:pt x="2688729" y="79121"/>
                </a:lnTo>
                <a:lnTo>
                  <a:pt x="2694698" y="79121"/>
                </a:lnTo>
                <a:lnTo>
                  <a:pt x="2707017" y="78867"/>
                </a:lnTo>
                <a:lnTo>
                  <a:pt x="2713748" y="78867"/>
                </a:lnTo>
                <a:lnTo>
                  <a:pt x="2720479" y="78486"/>
                </a:lnTo>
                <a:lnTo>
                  <a:pt x="2724924" y="78486"/>
                </a:lnTo>
                <a:lnTo>
                  <a:pt x="2756395" y="76009"/>
                </a:lnTo>
                <a:lnTo>
                  <a:pt x="2763113" y="74676"/>
                </a:lnTo>
                <a:lnTo>
                  <a:pt x="2766326" y="74041"/>
                </a:lnTo>
                <a:lnTo>
                  <a:pt x="2780322" y="71285"/>
                </a:lnTo>
                <a:lnTo>
                  <a:pt x="2796679" y="65278"/>
                </a:lnTo>
                <a:lnTo>
                  <a:pt x="2805442" y="58928"/>
                </a:lnTo>
                <a:lnTo>
                  <a:pt x="2807728" y="54483"/>
                </a:lnTo>
                <a:close/>
              </a:path>
            </a:pathLst>
          </a:custGeom>
          <a:solidFill>
            <a:srgbClr val="00FF00">
              <a:alpha val="2078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Los</a:t>
            </a:r>
            <a:r>
              <a:rPr spc="15" dirty="0"/>
              <a:t> </a:t>
            </a:r>
            <a:r>
              <a:rPr spc="-5" dirty="0"/>
              <a:t>sustantivos</a:t>
            </a:r>
            <a:r>
              <a:rPr spc="10" dirty="0"/>
              <a:t> </a:t>
            </a:r>
            <a:r>
              <a:rPr spc="-5" dirty="0"/>
              <a:t>(</a:t>
            </a:r>
            <a:r>
              <a:rPr i="1" spc="-5" dirty="0">
                <a:latin typeface="Arial"/>
                <a:cs typeface="Arial"/>
              </a:rPr>
              <a:t>nouns</a:t>
            </a:r>
            <a:r>
              <a:rPr spc="-5" dirty="0"/>
              <a:t>,</a:t>
            </a:r>
            <a:r>
              <a:rPr spc="10" dirty="0"/>
              <a:t> </a:t>
            </a:r>
            <a:r>
              <a:rPr spc="-5" dirty="0"/>
              <a:t>en</a:t>
            </a:r>
            <a:r>
              <a:rPr spc="15" dirty="0"/>
              <a:t> </a:t>
            </a:r>
            <a:r>
              <a:rPr spc="-5" dirty="0"/>
              <a:t>inglés)</a:t>
            </a:r>
            <a:r>
              <a:rPr spc="-10" dirty="0"/>
              <a:t> </a:t>
            </a:r>
            <a:r>
              <a:rPr spc="-5" dirty="0"/>
              <a:t>son</a:t>
            </a:r>
            <a:r>
              <a:rPr spc="10" dirty="0"/>
              <a:t> </a:t>
            </a:r>
            <a:r>
              <a:rPr spc="-5" dirty="0"/>
              <a:t>palabras</a:t>
            </a:r>
            <a:r>
              <a:rPr spc="10" dirty="0"/>
              <a:t> </a:t>
            </a:r>
            <a:r>
              <a:rPr spc="-5" dirty="0"/>
              <a:t>que</a:t>
            </a:r>
            <a:r>
              <a:rPr dirty="0"/>
              <a:t> </a:t>
            </a:r>
            <a:r>
              <a:rPr spc="-5" dirty="0"/>
              <a:t>designan</a:t>
            </a:r>
            <a:r>
              <a:rPr spc="5" dirty="0"/>
              <a:t> </a:t>
            </a:r>
            <a:r>
              <a:rPr spc="-5" dirty="0"/>
              <a:t>animales </a:t>
            </a:r>
            <a:r>
              <a:rPr dirty="0"/>
              <a:t> </a:t>
            </a:r>
            <a:r>
              <a:rPr spc="-5" dirty="0"/>
              <a:t>(animals),</a:t>
            </a:r>
            <a:r>
              <a:rPr spc="25" dirty="0"/>
              <a:t> </a:t>
            </a:r>
            <a:r>
              <a:rPr spc="-5" dirty="0"/>
              <a:t>personas</a:t>
            </a:r>
            <a:r>
              <a:rPr spc="20" dirty="0"/>
              <a:t> </a:t>
            </a:r>
            <a:r>
              <a:rPr spc="-5" dirty="0"/>
              <a:t>(persons),</a:t>
            </a:r>
            <a:r>
              <a:rPr spc="35" dirty="0"/>
              <a:t> </a:t>
            </a:r>
            <a:r>
              <a:rPr spc="-5" dirty="0"/>
              <a:t>ideas,</a:t>
            </a:r>
            <a:r>
              <a:rPr spc="25" dirty="0"/>
              <a:t> </a:t>
            </a:r>
            <a:r>
              <a:rPr spc="-5" dirty="0"/>
              <a:t>lugares</a:t>
            </a:r>
            <a:r>
              <a:rPr dirty="0"/>
              <a:t> </a:t>
            </a:r>
            <a:r>
              <a:rPr spc="-5" dirty="0"/>
              <a:t>(places)</a:t>
            </a:r>
            <a:r>
              <a:rPr spc="35" dirty="0"/>
              <a:t> </a:t>
            </a:r>
            <a:r>
              <a:rPr dirty="0"/>
              <a:t>y</a:t>
            </a:r>
            <a:r>
              <a:rPr spc="25" dirty="0"/>
              <a:t> </a:t>
            </a:r>
            <a:r>
              <a:rPr spc="-5" dirty="0"/>
              <a:t>objetos</a:t>
            </a:r>
            <a:r>
              <a:rPr spc="25" dirty="0"/>
              <a:t> </a:t>
            </a:r>
            <a:r>
              <a:rPr spc="-5" dirty="0"/>
              <a:t>(things).</a:t>
            </a:r>
            <a:r>
              <a:rPr spc="35" dirty="0"/>
              <a:t> </a:t>
            </a:r>
            <a:r>
              <a:rPr spc="-5" dirty="0"/>
              <a:t>Un </a:t>
            </a:r>
            <a:r>
              <a:rPr spc="-430" dirty="0"/>
              <a:t> </a:t>
            </a:r>
            <a:r>
              <a:rPr dirty="0"/>
              <a:t>sustantivo puede desempeñar la función de </a:t>
            </a:r>
            <a:r>
              <a:rPr spc="-5" dirty="0"/>
              <a:t>sujeto </a:t>
            </a:r>
            <a:r>
              <a:rPr dirty="0"/>
              <a:t>o de </a:t>
            </a:r>
            <a:r>
              <a:rPr spc="-5" dirty="0"/>
              <a:t>complemento </a:t>
            </a:r>
            <a:r>
              <a:rPr dirty="0"/>
              <a:t>en </a:t>
            </a:r>
            <a:r>
              <a:rPr spc="5" dirty="0"/>
              <a:t> </a:t>
            </a:r>
            <a:r>
              <a:rPr spc="-5" dirty="0"/>
              <a:t>una</a:t>
            </a:r>
            <a:r>
              <a:rPr spc="5" dirty="0"/>
              <a:t> </a:t>
            </a:r>
            <a:r>
              <a:rPr u="heavy" spc="-5" dirty="0">
                <a:solidFill>
                  <a:srgbClr val="1C4586"/>
                </a:solidFill>
                <a:uFill>
                  <a:solidFill>
                    <a:srgbClr val="1C4586"/>
                  </a:solidFill>
                </a:uFill>
                <a:hlinkClick r:id="rId3"/>
              </a:rPr>
              <a:t>oración</a:t>
            </a:r>
            <a:r>
              <a:rPr spc="-5" dirty="0"/>
              <a:t>.</a:t>
            </a:r>
            <a:r>
              <a:rPr spc="10" dirty="0"/>
              <a:t> </a:t>
            </a:r>
            <a:r>
              <a:rPr spc="-5" dirty="0"/>
              <a:t>Los</a:t>
            </a:r>
            <a:r>
              <a:rPr spc="15" dirty="0"/>
              <a:t> </a:t>
            </a:r>
            <a:r>
              <a:rPr spc="-5" dirty="0"/>
              <a:t>sustantivos</a:t>
            </a:r>
            <a:r>
              <a:rPr spc="10" dirty="0"/>
              <a:t> </a:t>
            </a:r>
            <a:r>
              <a:rPr spc="-5" dirty="0"/>
              <a:t>suelen ir</a:t>
            </a:r>
            <a:r>
              <a:rPr dirty="0"/>
              <a:t> </a:t>
            </a:r>
            <a:r>
              <a:rPr spc="-5" dirty="0"/>
              <a:t>acompañados</a:t>
            </a:r>
            <a:r>
              <a:rPr spc="10" dirty="0"/>
              <a:t> </a:t>
            </a:r>
            <a:r>
              <a:rPr spc="-5" dirty="0"/>
              <a:t>de</a:t>
            </a:r>
            <a:r>
              <a:rPr spc="10" dirty="0"/>
              <a:t> </a:t>
            </a:r>
            <a:r>
              <a:rPr spc="-5" dirty="0"/>
              <a:t>un</a:t>
            </a:r>
            <a:r>
              <a:rPr spc="15" dirty="0"/>
              <a:t> </a:t>
            </a:r>
            <a:r>
              <a:rPr u="heavy" spc="-5" dirty="0">
                <a:solidFill>
                  <a:srgbClr val="1C4586"/>
                </a:solidFill>
                <a:uFill>
                  <a:solidFill>
                    <a:srgbClr val="1C4586"/>
                  </a:solidFill>
                </a:uFill>
                <a:hlinkClick r:id="rId4"/>
              </a:rPr>
              <a:t>artículo</a:t>
            </a:r>
            <a:r>
              <a:rPr spc="50" dirty="0">
                <a:solidFill>
                  <a:srgbClr val="1C4586"/>
                </a:solidFill>
              </a:rPr>
              <a:t> </a:t>
            </a:r>
            <a:r>
              <a:rPr spc="-5" dirty="0"/>
              <a:t>o</a:t>
            </a:r>
            <a:r>
              <a:rPr spc="10" dirty="0"/>
              <a:t> </a:t>
            </a:r>
            <a:r>
              <a:rPr spc="-5" dirty="0"/>
              <a:t>ser </a:t>
            </a:r>
            <a:r>
              <a:rPr dirty="0"/>
              <a:t> </a:t>
            </a:r>
            <a:r>
              <a:rPr spc="-5" dirty="0"/>
              <a:t>reemplazados</a:t>
            </a:r>
            <a:r>
              <a:rPr dirty="0"/>
              <a:t> </a:t>
            </a:r>
            <a:r>
              <a:rPr spc="-5" dirty="0"/>
              <a:t>por un</a:t>
            </a:r>
            <a:r>
              <a:rPr spc="10" dirty="0"/>
              <a:t> </a:t>
            </a:r>
            <a:r>
              <a:rPr u="heavy" spc="-5" dirty="0">
                <a:solidFill>
                  <a:srgbClr val="1C4586"/>
                </a:solidFill>
                <a:uFill>
                  <a:solidFill>
                    <a:srgbClr val="1C4586"/>
                  </a:solidFill>
                </a:uFill>
                <a:hlinkClick r:id="rId5"/>
              </a:rPr>
              <a:t>pronombre</a:t>
            </a:r>
            <a:r>
              <a:rPr spc="-5" dirty="0"/>
              <a:t>:</a:t>
            </a:r>
            <a:r>
              <a:rPr spc="5" dirty="0"/>
              <a:t> </a:t>
            </a:r>
            <a:r>
              <a:rPr dirty="0"/>
              <a:t>I,</a:t>
            </a:r>
            <a:r>
              <a:rPr spc="10" dirty="0"/>
              <a:t> </a:t>
            </a:r>
            <a:r>
              <a:rPr dirty="0"/>
              <a:t>you,</a:t>
            </a:r>
            <a:r>
              <a:rPr spc="5" dirty="0"/>
              <a:t> </a:t>
            </a:r>
            <a:r>
              <a:rPr dirty="0"/>
              <a:t>he,</a:t>
            </a:r>
            <a:r>
              <a:rPr spc="5" dirty="0"/>
              <a:t> </a:t>
            </a:r>
            <a:r>
              <a:rPr dirty="0"/>
              <a:t>she,</a:t>
            </a:r>
            <a:r>
              <a:rPr spc="10" dirty="0"/>
              <a:t> </a:t>
            </a:r>
            <a:r>
              <a:rPr dirty="0"/>
              <a:t>it,</a:t>
            </a:r>
            <a:r>
              <a:rPr spc="5" dirty="0"/>
              <a:t> </a:t>
            </a:r>
            <a:r>
              <a:rPr spc="-15" dirty="0"/>
              <a:t>we,</a:t>
            </a:r>
            <a:r>
              <a:rPr spc="25" dirty="0"/>
              <a:t> </a:t>
            </a:r>
            <a:r>
              <a:rPr dirty="0"/>
              <a:t>They.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/>
          </a:p>
          <a:p>
            <a:pPr marL="196850">
              <a:lnSpc>
                <a:spcPct val="100000"/>
              </a:lnSpc>
            </a:pPr>
            <a:r>
              <a:rPr spc="-5" dirty="0"/>
              <a:t>Los</a:t>
            </a:r>
            <a:r>
              <a:rPr spc="15" dirty="0"/>
              <a:t> </a:t>
            </a:r>
            <a:r>
              <a:rPr spc="-5" dirty="0"/>
              <a:t>nouns</a:t>
            </a:r>
            <a:r>
              <a:rPr spc="10" dirty="0"/>
              <a:t> </a:t>
            </a:r>
            <a:r>
              <a:rPr spc="-5" dirty="0"/>
              <a:t>pueden </a:t>
            </a:r>
            <a:r>
              <a:rPr dirty="0"/>
              <a:t>ser:</a:t>
            </a:r>
            <a:r>
              <a:rPr spc="35" dirty="0"/>
              <a:t> </a:t>
            </a:r>
            <a:r>
              <a:rPr spc="-5" dirty="0"/>
              <a:t>male</a:t>
            </a:r>
            <a:r>
              <a:rPr spc="5" dirty="0"/>
              <a:t> </a:t>
            </a:r>
            <a:r>
              <a:rPr spc="-5" dirty="0"/>
              <a:t>(masculino)</a:t>
            </a:r>
            <a:r>
              <a:rPr spc="10" dirty="0"/>
              <a:t> </a:t>
            </a:r>
            <a:r>
              <a:rPr spc="-5" dirty="0"/>
              <a:t>female</a:t>
            </a:r>
            <a:r>
              <a:rPr spc="10" dirty="0"/>
              <a:t> </a:t>
            </a:r>
            <a:r>
              <a:rPr spc="-5" dirty="0"/>
              <a:t>(femenino).</a:t>
            </a:r>
          </a:p>
          <a:p>
            <a:pPr marL="139700">
              <a:lnSpc>
                <a:spcPct val="100000"/>
              </a:lnSpc>
            </a:pPr>
            <a:r>
              <a:rPr spc="-5" dirty="0"/>
              <a:t>También Pueden</a:t>
            </a:r>
            <a:r>
              <a:rPr dirty="0"/>
              <a:t> </a:t>
            </a:r>
            <a:r>
              <a:rPr spc="-5" dirty="0"/>
              <a:t>ser</a:t>
            </a:r>
            <a:r>
              <a:rPr spc="25" dirty="0"/>
              <a:t> </a:t>
            </a:r>
            <a:r>
              <a:rPr spc="-5" dirty="0"/>
              <a:t>contables</a:t>
            </a:r>
            <a:r>
              <a:rPr spc="10" dirty="0"/>
              <a:t> </a:t>
            </a:r>
            <a:r>
              <a:rPr dirty="0"/>
              <a:t>(countable)</a:t>
            </a:r>
            <a:r>
              <a:rPr spc="10" dirty="0"/>
              <a:t> </a:t>
            </a:r>
            <a:r>
              <a:rPr dirty="0"/>
              <a:t>y</a:t>
            </a:r>
            <a:r>
              <a:rPr spc="20" dirty="0"/>
              <a:t> </a:t>
            </a:r>
            <a:r>
              <a:rPr spc="-5" dirty="0"/>
              <a:t>no</a:t>
            </a:r>
            <a:r>
              <a:rPr spc="10" dirty="0"/>
              <a:t> </a:t>
            </a:r>
            <a:r>
              <a:rPr spc="-5" dirty="0"/>
              <a:t>contables</a:t>
            </a:r>
            <a:r>
              <a:rPr spc="10" dirty="0"/>
              <a:t> </a:t>
            </a:r>
            <a:r>
              <a:rPr spc="-5" dirty="0"/>
              <a:t>(un</a:t>
            </a:r>
            <a:r>
              <a:rPr spc="25" dirty="0"/>
              <a:t> </a:t>
            </a:r>
            <a:r>
              <a:rPr spc="-5" dirty="0"/>
              <a:t>countable)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/>
          </a:p>
          <a:p>
            <a:pPr marL="2651760">
              <a:lnSpc>
                <a:spcPct val="100000"/>
              </a:lnSpc>
            </a:pPr>
            <a:r>
              <a:rPr sz="1400" spc="-5" dirty="0"/>
              <a:t>Male</a:t>
            </a:r>
            <a:r>
              <a:rPr sz="1400" spc="-25" dirty="0"/>
              <a:t> </a:t>
            </a:r>
            <a:r>
              <a:rPr sz="1400" spc="-5" dirty="0"/>
              <a:t>nouns:</a:t>
            </a:r>
            <a:r>
              <a:rPr sz="1400" spc="-25" dirty="0"/>
              <a:t> </a:t>
            </a:r>
            <a:r>
              <a:rPr sz="1400" spc="-10" dirty="0"/>
              <a:t>boy,</a:t>
            </a:r>
            <a:r>
              <a:rPr sz="1400" spc="5" dirty="0"/>
              <a:t> </a:t>
            </a:r>
            <a:r>
              <a:rPr sz="1400" dirty="0"/>
              <a:t>rooster,</a:t>
            </a:r>
            <a:r>
              <a:rPr sz="1400" spc="-30" dirty="0"/>
              <a:t> </a:t>
            </a:r>
            <a:r>
              <a:rPr sz="1400" dirty="0"/>
              <a:t>chicken,</a:t>
            </a:r>
            <a:r>
              <a:rPr sz="1400" spc="-25" dirty="0"/>
              <a:t> </a:t>
            </a:r>
            <a:r>
              <a:rPr sz="1400" spc="-5" dirty="0"/>
              <a:t>car</a:t>
            </a:r>
            <a:endParaRPr sz="1400"/>
          </a:p>
        </p:txBody>
      </p:sp>
      <p:sp>
        <p:nvSpPr>
          <p:cNvPr id="17" name="object 17"/>
          <p:cNvSpPr txBox="1"/>
          <p:nvPr/>
        </p:nvSpPr>
        <p:spPr>
          <a:xfrm>
            <a:off x="3608451" y="4426902"/>
            <a:ext cx="271589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 MT"/>
                <a:cs typeface="Arial MT"/>
              </a:rPr>
              <a:t>Female nouns: </a:t>
            </a:r>
            <a:r>
              <a:rPr sz="1400" dirty="0">
                <a:latin typeface="Arial MT"/>
                <a:cs typeface="Arial MT"/>
              </a:rPr>
              <a:t>Girl, </a:t>
            </a:r>
            <a:r>
              <a:rPr sz="1400" spc="-5" dirty="0">
                <a:latin typeface="Arial MT"/>
                <a:cs typeface="Arial MT"/>
              </a:rPr>
              <a:t>Hen, House </a:t>
            </a:r>
            <a:r>
              <a:rPr sz="1400" dirty="0">
                <a:latin typeface="Arial MT"/>
                <a:cs typeface="Arial MT"/>
              </a:rPr>
              <a:t> Countable: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dogs,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tree,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house,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kids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08451" y="4853622"/>
            <a:ext cx="283527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 MT"/>
                <a:cs typeface="Arial MT"/>
              </a:rPr>
              <a:t>Noncountable: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hair,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air,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sand,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sugar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12364" y="4496434"/>
            <a:ext cx="7175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007100"/>
                </a:solidFill>
                <a:latin typeface="Arial MT"/>
                <a:cs typeface="Arial MT"/>
              </a:rPr>
              <a:t>Example</a:t>
            </a:r>
            <a:endParaRPr sz="1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2928" y="394080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5196" y="0"/>
                </a:moveTo>
                <a:lnTo>
                  <a:pt x="3308819" y="2031"/>
                </a:lnTo>
                <a:lnTo>
                  <a:pt x="1894801" y="4025"/>
                </a:lnTo>
                <a:lnTo>
                  <a:pt x="480771" y="2031"/>
                </a:lnTo>
                <a:lnTo>
                  <a:pt x="9334" y="0"/>
                </a:lnTo>
                <a:lnTo>
                  <a:pt x="4038" y="330"/>
                </a:lnTo>
                <a:lnTo>
                  <a:pt x="0" y="4686"/>
                </a:lnTo>
                <a:lnTo>
                  <a:pt x="0" y="15633"/>
                </a:lnTo>
                <a:lnTo>
                  <a:pt x="4038" y="20281"/>
                </a:lnTo>
                <a:lnTo>
                  <a:pt x="480771" y="18287"/>
                </a:lnTo>
                <a:lnTo>
                  <a:pt x="1894801" y="16636"/>
                </a:lnTo>
                <a:lnTo>
                  <a:pt x="3308819" y="18287"/>
                </a:lnTo>
                <a:lnTo>
                  <a:pt x="3785196" y="20281"/>
                </a:lnTo>
                <a:lnTo>
                  <a:pt x="3789641" y="15633"/>
                </a:lnTo>
                <a:lnTo>
                  <a:pt x="3789260" y="9994"/>
                </a:lnTo>
                <a:lnTo>
                  <a:pt x="3789260" y="4686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717290" y="4222787"/>
            <a:ext cx="335280" cy="19050"/>
          </a:xfrm>
          <a:custGeom>
            <a:avLst/>
            <a:gdLst/>
            <a:ahLst/>
            <a:cxnLst/>
            <a:rect l="l" t="t" r="r" b="b"/>
            <a:pathLst>
              <a:path w="335279" h="19050">
                <a:moveTo>
                  <a:pt x="0" y="18973"/>
                </a:moveTo>
                <a:lnTo>
                  <a:pt x="335280" y="18973"/>
                </a:lnTo>
                <a:lnTo>
                  <a:pt x="335280" y="0"/>
                </a:lnTo>
                <a:lnTo>
                  <a:pt x="0" y="0"/>
                </a:lnTo>
                <a:lnTo>
                  <a:pt x="0" y="18973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2928" y="4222787"/>
            <a:ext cx="215900" cy="19050"/>
          </a:xfrm>
          <a:custGeom>
            <a:avLst/>
            <a:gdLst/>
            <a:ahLst/>
            <a:cxnLst/>
            <a:rect l="l" t="t" r="r" b="b"/>
            <a:pathLst>
              <a:path w="215900" h="19050">
                <a:moveTo>
                  <a:pt x="0" y="18973"/>
                </a:moveTo>
                <a:lnTo>
                  <a:pt x="215861" y="18973"/>
                </a:lnTo>
                <a:lnTo>
                  <a:pt x="215861" y="0"/>
                </a:lnTo>
                <a:lnTo>
                  <a:pt x="0" y="0"/>
                </a:lnTo>
                <a:lnTo>
                  <a:pt x="0" y="18973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7290" y="4504728"/>
            <a:ext cx="335280" cy="19050"/>
          </a:xfrm>
          <a:custGeom>
            <a:avLst/>
            <a:gdLst/>
            <a:ahLst/>
            <a:cxnLst/>
            <a:rect l="l" t="t" r="r" b="b"/>
            <a:pathLst>
              <a:path w="335279" h="19050">
                <a:moveTo>
                  <a:pt x="0" y="19011"/>
                </a:moveTo>
                <a:lnTo>
                  <a:pt x="335280" y="19011"/>
                </a:lnTo>
                <a:lnTo>
                  <a:pt x="335280" y="0"/>
                </a:lnTo>
                <a:lnTo>
                  <a:pt x="0" y="0"/>
                </a:lnTo>
                <a:lnTo>
                  <a:pt x="0" y="19011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2928" y="4504728"/>
            <a:ext cx="215900" cy="19050"/>
          </a:xfrm>
          <a:custGeom>
            <a:avLst/>
            <a:gdLst/>
            <a:ahLst/>
            <a:cxnLst/>
            <a:rect l="l" t="t" r="r" b="b"/>
            <a:pathLst>
              <a:path w="215900" h="19050">
                <a:moveTo>
                  <a:pt x="0" y="19011"/>
                </a:moveTo>
                <a:lnTo>
                  <a:pt x="215861" y="19011"/>
                </a:lnTo>
                <a:lnTo>
                  <a:pt x="215861" y="0"/>
                </a:lnTo>
                <a:lnTo>
                  <a:pt x="0" y="0"/>
                </a:lnTo>
                <a:lnTo>
                  <a:pt x="0" y="19011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28" y="337820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524"/>
                </a:lnTo>
                <a:lnTo>
                  <a:pt x="1894801" y="3429"/>
                </a:lnTo>
                <a:lnTo>
                  <a:pt x="951903" y="2158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063"/>
                </a:lnTo>
                <a:lnTo>
                  <a:pt x="0" y="14986"/>
                </a:lnTo>
                <a:lnTo>
                  <a:pt x="4038" y="19050"/>
                </a:lnTo>
                <a:lnTo>
                  <a:pt x="480771" y="17144"/>
                </a:lnTo>
                <a:lnTo>
                  <a:pt x="951903" y="16510"/>
                </a:lnTo>
                <a:lnTo>
                  <a:pt x="1894801" y="15620"/>
                </a:lnTo>
                <a:lnTo>
                  <a:pt x="3308819" y="17525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525"/>
                </a:lnTo>
                <a:lnTo>
                  <a:pt x="3789260" y="4063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2928" y="366014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524"/>
                </a:lnTo>
                <a:lnTo>
                  <a:pt x="1894801" y="3429"/>
                </a:lnTo>
                <a:lnTo>
                  <a:pt x="951903" y="2540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445"/>
                </a:lnTo>
                <a:lnTo>
                  <a:pt x="0" y="14859"/>
                </a:lnTo>
                <a:lnTo>
                  <a:pt x="4038" y="19050"/>
                </a:lnTo>
                <a:lnTo>
                  <a:pt x="480771" y="17399"/>
                </a:lnTo>
                <a:lnTo>
                  <a:pt x="1894801" y="15494"/>
                </a:lnTo>
                <a:lnTo>
                  <a:pt x="3308819" y="17399"/>
                </a:lnTo>
                <a:lnTo>
                  <a:pt x="3785196" y="19050"/>
                </a:lnTo>
                <a:lnTo>
                  <a:pt x="3789641" y="14859"/>
                </a:lnTo>
                <a:lnTo>
                  <a:pt x="3789260" y="9525"/>
                </a:lnTo>
                <a:lnTo>
                  <a:pt x="3789260" y="4064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2928" y="309752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577" y="0"/>
                </a:moveTo>
                <a:lnTo>
                  <a:pt x="3780497" y="0"/>
                </a:lnTo>
                <a:lnTo>
                  <a:pt x="3308819" y="1650"/>
                </a:lnTo>
                <a:lnTo>
                  <a:pt x="1894801" y="3556"/>
                </a:lnTo>
                <a:lnTo>
                  <a:pt x="480771" y="1650"/>
                </a:lnTo>
                <a:lnTo>
                  <a:pt x="4038" y="0"/>
                </a:lnTo>
                <a:lnTo>
                  <a:pt x="0" y="4190"/>
                </a:lnTo>
                <a:lnTo>
                  <a:pt x="0" y="14605"/>
                </a:lnTo>
                <a:lnTo>
                  <a:pt x="4038" y="19050"/>
                </a:lnTo>
                <a:lnTo>
                  <a:pt x="480771" y="17144"/>
                </a:lnTo>
                <a:lnTo>
                  <a:pt x="1894801" y="15493"/>
                </a:lnTo>
                <a:lnTo>
                  <a:pt x="3308819" y="17144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270"/>
                </a:lnTo>
                <a:lnTo>
                  <a:pt x="3789260" y="4318"/>
                </a:lnTo>
                <a:lnTo>
                  <a:pt x="3785577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2928" y="225297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577" y="0"/>
                </a:moveTo>
                <a:lnTo>
                  <a:pt x="3780497" y="0"/>
                </a:lnTo>
                <a:lnTo>
                  <a:pt x="3308819" y="1650"/>
                </a:lnTo>
                <a:lnTo>
                  <a:pt x="1894801" y="3556"/>
                </a:lnTo>
                <a:lnTo>
                  <a:pt x="480771" y="1650"/>
                </a:lnTo>
                <a:lnTo>
                  <a:pt x="4038" y="0"/>
                </a:lnTo>
                <a:lnTo>
                  <a:pt x="0" y="4190"/>
                </a:lnTo>
                <a:lnTo>
                  <a:pt x="0" y="14605"/>
                </a:lnTo>
                <a:lnTo>
                  <a:pt x="4038" y="19050"/>
                </a:lnTo>
                <a:lnTo>
                  <a:pt x="480771" y="17144"/>
                </a:lnTo>
                <a:lnTo>
                  <a:pt x="951903" y="16509"/>
                </a:lnTo>
                <a:lnTo>
                  <a:pt x="1894801" y="15620"/>
                </a:lnTo>
                <a:lnTo>
                  <a:pt x="3308819" y="17144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525"/>
                </a:lnTo>
                <a:lnTo>
                  <a:pt x="3789260" y="4318"/>
                </a:lnTo>
                <a:lnTo>
                  <a:pt x="3785577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2928" y="253365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196" y="0"/>
                </a:moveTo>
                <a:lnTo>
                  <a:pt x="3308819" y="1650"/>
                </a:lnTo>
                <a:lnTo>
                  <a:pt x="1894801" y="3810"/>
                </a:lnTo>
                <a:lnTo>
                  <a:pt x="480771" y="2031"/>
                </a:lnTo>
                <a:lnTo>
                  <a:pt x="9334" y="0"/>
                </a:lnTo>
                <a:lnTo>
                  <a:pt x="4038" y="0"/>
                </a:lnTo>
                <a:lnTo>
                  <a:pt x="0" y="4444"/>
                </a:lnTo>
                <a:lnTo>
                  <a:pt x="0" y="15875"/>
                </a:lnTo>
                <a:lnTo>
                  <a:pt x="4038" y="20319"/>
                </a:lnTo>
                <a:lnTo>
                  <a:pt x="480771" y="18287"/>
                </a:lnTo>
                <a:lnTo>
                  <a:pt x="951903" y="17525"/>
                </a:lnTo>
                <a:lnTo>
                  <a:pt x="1894801" y="16510"/>
                </a:lnTo>
                <a:lnTo>
                  <a:pt x="3308819" y="18542"/>
                </a:lnTo>
                <a:lnTo>
                  <a:pt x="3785196" y="20319"/>
                </a:lnTo>
                <a:lnTo>
                  <a:pt x="3789641" y="15620"/>
                </a:lnTo>
                <a:lnTo>
                  <a:pt x="3789260" y="10160"/>
                </a:lnTo>
                <a:lnTo>
                  <a:pt x="3789260" y="4444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2928" y="197103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905"/>
                </a:lnTo>
                <a:lnTo>
                  <a:pt x="1894801" y="3556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445"/>
                </a:lnTo>
                <a:lnTo>
                  <a:pt x="0" y="14732"/>
                </a:lnTo>
                <a:lnTo>
                  <a:pt x="3759" y="19050"/>
                </a:lnTo>
                <a:lnTo>
                  <a:pt x="480771" y="17399"/>
                </a:lnTo>
                <a:lnTo>
                  <a:pt x="1894801" y="15493"/>
                </a:lnTo>
                <a:lnTo>
                  <a:pt x="3308819" y="17399"/>
                </a:lnTo>
                <a:lnTo>
                  <a:pt x="3785196" y="19050"/>
                </a:lnTo>
                <a:lnTo>
                  <a:pt x="3789641" y="14859"/>
                </a:lnTo>
                <a:lnTo>
                  <a:pt x="3789260" y="9525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2928" y="140843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650"/>
                </a:lnTo>
                <a:lnTo>
                  <a:pt x="1894801" y="3556"/>
                </a:lnTo>
                <a:lnTo>
                  <a:pt x="480771" y="1650"/>
                </a:lnTo>
                <a:lnTo>
                  <a:pt x="9334" y="0"/>
                </a:lnTo>
                <a:lnTo>
                  <a:pt x="4038" y="0"/>
                </a:lnTo>
                <a:lnTo>
                  <a:pt x="0" y="4191"/>
                </a:lnTo>
                <a:lnTo>
                  <a:pt x="0" y="14605"/>
                </a:lnTo>
                <a:lnTo>
                  <a:pt x="4038" y="19050"/>
                </a:lnTo>
                <a:lnTo>
                  <a:pt x="480771" y="17145"/>
                </a:lnTo>
                <a:lnTo>
                  <a:pt x="1894801" y="15494"/>
                </a:lnTo>
                <a:lnTo>
                  <a:pt x="3308819" y="17145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525"/>
                </a:lnTo>
                <a:lnTo>
                  <a:pt x="3789260" y="4191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28" y="112648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905"/>
                </a:lnTo>
                <a:lnTo>
                  <a:pt x="1894801" y="3429"/>
                </a:lnTo>
                <a:lnTo>
                  <a:pt x="951903" y="2539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445"/>
                </a:lnTo>
                <a:lnTo>
                  <a:pt x="0" y="14732"/>
                </a:lnTo>
                <a:lnTo>
                  <a:pt x="3759" y="19050"/>
                </a:lnTo>
                <a:lnTo>
                  <a:pt x="480771" y="17399"/>
                </a:lnTo>
                <a:lnTo>
                  <a:pt x="1894801" y="15494"/>
                </a:lnTo>
                <a:lnTo>
                  <a:pt x="3308819" y="17399"/>
                </a:lnTo>
                <a:lnTo>
                  <a:pt x="3785196" y="19050"/>
                </a:lnTo>
                <a:lnTo>
                  <a:pt x="3789641" y="14859"/>
                </a:lnTo>
                <a:lnTo>
                  <a:pt x="3789260" y="9525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62928" y="168910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196" y="0"/>
                </a:moveTo>
                <a:lnTo>
                  <a:pt x="3308819" y="1777"/>
                </a:lnTo>
                <a:lnTo>
                  <a:pt x="1894801" y="3810"/>
                </a:lnTo>
                <a:lnTo>
                  <a:pt x="951903" y="2794"/>
                </a:lnTo>
                <a:lnTo>
                  <a:pt x="480771" y="2032"/>
                </a:lnTo>
                <a:lnTo>
                  <a:pt x="9334" y="0"/>
                </a:lnTo>
                <a:lnTo>
                  <a:pt x="4038" y="0"/>
                </a:lnTo>
                <a:lnTo>
                  <a:pt x="0" y="4699"/>
                </a:lnTo>
                <a:lnTo>
                  <a:pt x="0" y="15875"/>
                </a:lnTo>
                <a:lnTo>
                  <a:pt x="4038" y="20320"/>
                </a:lnTo>
                <a:lnTo>
                  <a:pt x="480771" y="18287"/>
                </a:lnTo>
                <a:lnTo>
                  <a:pt x="951903" y="17525"/>
                </a:lnTo>
                <a:lnTo>
                  <a:pt x="1894801" y="16510"/>
                </a:lnTo>
                <a:lnTo>
                  <a:pt x="3308819" y="18541"/>
                </a:lnTo>
                <a:lnTo>
                  <a:pt x="3785196" y="20320"/>
                </a:lnTo>
                <a:lnTo>
                  <a:pt x="3789641" y="15875"/>
                </a:lnTo>
                <a:lnTo>
                  <a:pt x="3789260" y="10160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2928" y="478535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9642" y="0"/>
                </a:moveTo>
                <a:lnTo>
                  <a:pt x="0" y="0"/>
                </a:lnTo>
                <a:lnTo>
                  <a:pt x="0" y="16510"/>
                </a:lnTo>
                <a:lnTo>
                  <a:pt x="0" y="20320"/>
                </a:lnTo>
                <a:lnTo>
                  <a:pt x="3789642" y="20320"/>
                </a:lnTo>
                <a:lnTo>
                  <a:pt x="3789642" y="16510"/>
                </a:lnTo>
                <a:lnTo>
                  <a:pt x="3789642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55870" y="394080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5234" y="0"/>
                </a:moveTo>
                <a:lnTo>
                  <a:pt x="3308857" y="2031"/>
                </a:lnTo>
                <a:lnTo>
                  <a:pt x="1894839" y="4025"/>
                </a:lnTo>
                <a:lnTo>
                  <a:pt x="480821" y="2031"/>
                </a:lnTo>
                <a:lnTo>
                  <a:pt x="9397" y="0"/>
                </a:lnTo>
                <a:lnTo>
                  <a:pt x="4063" y="330"/>
                </a:lnTo>
                <a:lnTo>
                  <a:pt x="0" y="4686"/>
                </a:lnTo>
                <a:lnTo>
                  <a:pt x="0" y="15633"/>
                </a:lnTo>
                <a:lnTo>
                  <a:pt x="4063" y="20281"/>
                </a:lnTo>
                <a:lnTo>
                  <a:pt x="480821" y="18287"/>
                </a:lnTo>
                <a:lnTo>
                  <a:pt x="1894839" y="16636"/>
                </a:lnTo>
                <a:lnTo>
                  <a:pt x="3308857" y="18287"/>
                </a:lnTo>
                <a:lnTo>
                  <a:pt x="3785234" y="20281"/>
                </a:lnTo>
                <a:lnTo>
                  <a:pt x="3789679" y="15633"/>
                </a:lnTo>
                <a:lnTo>
                  <a:pt x="3789299" y="9994"/>
                </a:lnTo>
                <a:lnTo>
                  <a:pt x="3789299" y="4686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55870" y="4222787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574"/>
                </a:lnTo>
                <a:lnTo>
                  <a:pt x="1894839" y="3479"/>
                </a:lnTo>
                <a:lnTo>
                  <a:pt x="480821" y="1574"/>
                </a:lnTo>
                <a:lnTo>
                  <a:pt x="9397" y="0"/>
                </a:lnTo>
                <a:lnTo>
                  <a:pt x="4063" y="0"/>
                </a:lnTo>
                <a:lnTo>
                  <a:pt x="0" y="4114"/>
                </a:lnTo>
                <a:lnTo>
                  <a:pt x="0" y="14859"/>
                </a:lnTo>
                <a:lnTo>
                  <a:pt x="4063" y="18973"/>
                </a:lnTo>
                <a:lnTo>
                  <a:pt x="480821" y="17081"/>
                </a:lnTo>
                <a:lnTo>
                  <a:pt x="1894839" y="15494"/>
                </a:lnTo>
                <a:lnTo>
                  <a:pt x="3308857" y="17399"/>
                </a:lnTo>
                <a:lnTo>
                  <a:pt x="3785234" y="18973"/>
                </a:lnTo>
                <a:lnTo>
                  <a:pt x="3789679" y="14554"/>
                </a:lnTo>
                <a:lnTo>
                  <a:pt x="3789299" y="9486"/>
                </a:lnTo>
                <a:lnTo>
                  <a:pt x="3789299" y="4114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55870" y="4504728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574"/>
                </a:lnTo>
                <a:lnTo>
                  <a:pt x="1894839" y="3479"/>
                </a:lnTo>
                <a:lnTo>
                  <a:pt x="480821" y="1892"/>
                </a:lnTo>
                <a:lnTo>
                  <a:pt x="9397" y="0"/>
                </a:lnTo>
                <a:lnTo>
                  <a:pt x="4063" y="0"/>
                </a:lnTo>
                <a:lnTo>
                  <a:pt x="0" y="4419"/>
                </a:lnTo>
                <a:lnTo>
                  <a:pt x="0" y="14897"/>
                </a:lnTo>
                <a:lnTo>
                  <a:pt x="4063" y="19011"/>
                </a:lnTo>
                <a:lnTo>
                  <a:pt x="480821" y="17424"/>
                </a:lnTo>
                <a:lnTo>
                  <a:pt x="1894839" y="15532"/>
                </a:lnTo>
                <a:lnTo>
                  <a:pt x="3308857" y="17424"/>
                </a:lnTo>
                <a:lnTo>
                  <a:pt x="3785234" y="19011"/>
                </a:lnTo>
                <a:lnTo>
                  <a:pt x="3789679" y="14897"/>
                </a:lnTo>
                <a:lnTo>
                  <a:pt x="3789299" y="9486"/>
                </a:lnTo>
                <a:lnTo>
                  <a:pt x="3789299" y="4114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55870" y="337820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524"/>
                </a:lnTo>
                <a:lnTo>
                  <a:pt x="1894839" y="3429"/>
                </a:lnTo>
                <a:lnTo>
                  <a:pt x="951991" y="2158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063"/>
                </a:lnTo>
                <a:lnTo>
                  <a:pt x="0" y="14986"/>
                </a:lnTo>
                <a:lnTo>
                  <a:pt x="4063" y="19050"/>
                </a:lnTo>
                <a:lnTo>
                  <a:pt x="480821" y="17144"/>
                </a:lnTo>
                <a:lnTo>
                  <a:pt x="951991" y="16510"/>
                </a:lnTo>
                <a:lnTo>
                  <a:pt x="1894839" y="15620"/>
                </a:lnTo>
                <a:lnTo>
                  <a:pt x="3308857" y="17525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525"/>
                </a:lnTo>
                <a:lnTo>
                  <a:pt x="3789299" y="4063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55870" y="366014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524"/>
                </a:lnTo>
                <a:lnTo>
                  <a:pt x="1894839" y="3429"/>
                </a:lnTo>
                <a:lnTo>
                  <a:pt x="951991" y="2540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445"/>
                </a:lnTo>
                <a:lnTo>
                  <a:pt x="0" y="14859"/>
                </a:lnTo>
                <a:lnTo>
                  <a:pt x="4063" y="19050"/>
                </a:lnTo>
                <a:lnTo>
                  <a:pt x="480821" y="17399"/>
                </a:lnTo>
                <a:lnTo>
                  <a:pt x="1894839" y="15494"/>
                </a:lnTo>
                <a:lnTo>
                  <a:pt x="3308857" y="17399"/>
                </a:lnTo>
                <a:lnTo>
                  <a:pt x="3785234" y="19050"/>
                </a:lnTo>
                <a:lnTo>
                  <a:pt x="3789679" y="14859"/>
                </a:lnTo>
                <a:lnTo>
                  <a:pt x="3789299" y="9525"/>
                </a:lnTo>
                <a:lnTo>
                  <a:pt x="3789299" y="4064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55870" y="309752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615" y="0"/>
                </a:moveTo>
                <a:lnTo>
                  <a:pt x="3780535" y="0"/>
                </a:lnTo>
                <a:lnTo>
                  <a:pt x="3308857" y="1650"/>
                </a:lnTo>
                <a:lnTo>
                  <a:pt x="1894839" y="3556"/>
                </a:lnTo>
                <a:lnTo>
                  <a:pt x="480821" y="1650"/>
                </a:lnTo>
                <a:lnTo>
                  <a:pt x="4063" y="0"/>
                </a:lnTo>
                <a:lnTo>
                  <a:pt x="0" y="4190"/>
                </a:lnTo>
                <a:lnTo>
                  <a:pt x="0" y="14605"/>
                </a:lnTo>
                <a:lnTo>
                  <a:pt x="4063" y="19050"/>
                </a:lnTo>
                <a:lnTo>
                  <a:pt x="480821" y="17144"/>
                </a:lnTo>
                <a:lnTo>
                  <a:pt x="1894839" y="15493"/>
                </a:lnTo>
                <a:lnTo>
                  <a:pt x="3308857" y="17144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270"/>
                </a:lnTo>
                <a:lnTo>
                  <a:pt x="3789299" y="4318"/>
                </a:lnTo>
                <a:lnTo>
                  <a:pt x="3785615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55870" y="225297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615" y="0"/>
                </a:moveTo>
                <a:lnTo>
                  <a:pt x="3780535" y="0"/>
                </a:lnTo>
                <a:lnTo>
                  <a:pt x="3308857" y="1650"/>
                </a:lnTo>
                <a:lnTo>
                  <a:pt x="1894839" y="3556"/>
                </a:lnTo>
                <a:lnTo>
                  <a:pt x="480821" y="1650"/>
                </a:lnTo>
                <a:lnTo>
                  <a:pt x="4063" y="0"/>
                </a:lnTo>
                <a:lnTo>
                  <a:pt x="0" y="4190"/>
                </a:lnTo>
                <a:lnTo>
                  <a:pt x="0" y="14605"/>
                </a:lnTo>
                <a:lnTo>
                  <a:pt x="4063" y="19050"/>
                </a:lnTo>
                <a:lnTo>
                  <a:pt x="480821" y="17144"/>
                </a:lnTo>
                <a:lnTo>
                  <a:pt x="951991" y="16509"/>
                </a:lnTo>
                <a:lnTo>
                  <a:pt x="1894839" y="15620"/>
                </a:lnTo>
                <a:lnTo>
                  <a:pt x="3308857" y="17144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525"/>
                </a:lnTo>
                <a:lnTo>
                  <a:pt x="3789299" y="4318"/>
                </a:lnTo>
                <a:lnTo>
                  <a:pt x="3785615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55870" y="197103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905"/>
                </a:lnTo>
                <a:lnTo>
                  <a:pt x="1894839" y="3556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445"/>
                </a:lnTo>
                <a:lnTo>
                  <a:pt x="0" y="14732"/>
                </a:lnTo>
                <a:lnTo>
                  <a:pt x="3809" y="19050"/>
                </a:lnTo>
                <a:lnTo>
                  <a:pt x="480821" y="17399"/>
                </a:lnTo>
                <a:lnTo>
                  <a:pt x="1894839" y="15493"/>
                </a:lnTo>
                <a:lnTo>
                  <a:pt x="3308857" y="17399"/>
                </a:lnTo>
                <a:lnTo>
                  <a:pt x="3785234" y="19050"/>
                </a:lnTo>
                <a:lnTo>
                  <a:pt x="3789679" y="14859"/>
                </a:lnTo>
                <a:lnTo>
                  <a:pt x="3789299" y="9525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55870" y="140843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650"/>
                </a:lnTo>
                <a:lnTo>
                  <a:pt x="1894839" y="3556"/>
                </a:lnTo>
                <a:lnTo>
                  <a:pt x="480821" y="1650"/>
                </a:lnTo>
                <a:lnTo>
                  <a:pt x="9397" y="0"/>
                </a:lnTo>
                <a:lnTo>
                  <a:pt x="4063" y="0"/>
                </a:lnTo>
                <a:lnTo>
                  <a:pt x="0" y="4191"/>
                </a:lnTo>
                <a:lnTo>
                  <a:pt x="0" y="14605"/>
                </a:lnTo>
                <a:lnTo>
                  <a:pt x="4063" y="19050"/>
                </a:lnTo>
                <a:lnTo>
                  <a:pt x="480821" y="17145"/>
                </a:lnTo>
                <a:lnTo>
                  <a:pt x="1894839" y="15494"/>
                </a:lnTo>
                <a:lnTo>
                  <a:pt x="3308857" y="17145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525"/>
                </a:lnTo>
                <a:lnTo>
                  <a:pt x="3789299" y="4191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055870" y="112648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905"/>
                </a:lnTo>
                <a:lnTo>
                  <a:pt x="1894839" y="3429"/>
                </a:lnTo>
                <a:lnTo>
                  <a:pt x="951991" y="2539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445"/>
                </a:lnTo>
                <a:lnTo>
                  <a:pt x="0" y="14732"/>
                </a:lnTo>
                <a:lnTo>
                  <a:pt x="3809" y="19050"/>
                </a:lnTo>
                <a:lnTo>
                  <a:pt x="480821" y="17399"/>
                </a:lnTo>
                <a:lnTo>
                  <a:pt x="1894839" y="15494"/>
                </a:lnTo>
                <a:lnTo>
                  <a:pt x="3308857" y="17399"/>
                </a:lnTo>
                <a:lnTo>
                  <a:pt x="3785234" y="19050"/>
                </a:lnTo>
                <a:lnTo>
                  <a:pt x="3789679" y="14859"/>
                </a:lnTo>
                <a:lnTo>
                  <a:pt x="3789299" y="9525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55870" y="478535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5234" y="0"/>
                </a:moveTo>
                <a:lnTo>
                  <a:pt x="3308857" y="1993"/>
                </a:lnTo>
                <a:lnTo>
                  <a:pt x="1894839" y="3987"/>
                </a:lnTo>
                <a:lnTo>
                  <a:pt x="480821" y="1993"/>
                </a:lnTo>
                <a:lnTo>
                  <a:pt x="9397" y="0"/>
                </a:lnTo>
                <a:lnTo>
                  <a:pt x="4063" y="0"/>
                </a:lnTo>
                <a:lnTo>
                  <a:pt x="0" y="4660"/>
                </a:lnTo>
                <a:lnTo>
                  <a:pt x="0" y="15659"/>
                </a:lnTo>
                <a:lnTo>
                  <a:pt x="4063" y="20319"/>
                </a:lnTo>
                <a:lnTo>
                  <a:pt x="480821" y="18326"/>
                </a:lnTo>
                <a:lnTo>
                  <a:pt x="1894839" y="16332"/>
                </a:lnTo>
                <a:lnTo>
                  <a:pt x="3308857" y="18326"/>
                </a:lnTo>
                <a:lnTo>
                  <a:pt x="3785234" y="20319"/>
                </a:lnTo>
                <a:lnTo>
                  <a:pt x="3789679" y="15659"/>
                </a:lnTo>
                <a:lnTo>
                  <a:pt x="3789299" y="9969"/>
                </a:lnTo>
                <a:lnTo>
                  <a:pt x="3789299" y="4660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625340" y="534669"/>
            <a:ext cx="4518660" cy="10160"/>
          </a:xfrm>
          <a:custGeom>
            <a:avLst/>
            <a:gdLst/>
            <a:ahLst/>
            <a:cxnLst/>
            <a:rect l="l" t="t" r="r" b="b"/>
            <a:pathLst>
              <a:path w="4518659" h="10159">
                <a:moveTo>
                  <a:pt x="0" y="10159"/>
                </a:moveTo>
                <a:lnTo>
                  <a:pt x="4518660" y="10159"/>
                </a:lnTo>
                <a:lnTo>
                  <a:pt x="4518660" y="0"/>
                </a:lnTo>
                <a:lnTo>
                  <a:pt x="0" y="0"/>
                </a:lnTo>
                <a:lnTo>
                  <a:pt x="0" y="10159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043679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08450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986020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050790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534669"/>
            <a:ext cx="4515485" cy="10160"/>
          </a:xfrm>
          <a:custGeom>
            <a:avLst/>
            <a:gdLst/>
            <a:ahLst/>
            <a:cxnLst/>
            <a:rect l="l" t="t" r="r" b="b"/>
            <a:pathLst>
              <a:path w="4515485" h="10159">
                <a:moveTo>
                  <a:pt x="4515104" y="0"/>
                </a:moveTo>
                <a:lnTo>
                  <a:pt x="0" y="0"/>
                </a:lnTo>
                <a:lnTo>
                  <a:pt x="0" y="10159"/>
                </a:lnTo>
                <a:lnTo>
                  <a:pt x="4515104" y="10159"/>
                </a:lnTo>
                <a:lnTo>
                  <a:pt x="4515104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30351" y="934719"/>
            <a:ext cx="3192780" cy="175260"/>
          </a:xfrm>
          <a:custGeom>
            <a:avLst/>
            <a:gdLst/>
            <a:ahLst/>
            <a:cxnLst/>
            <a:rect l="l" t="t" r="r" b="b"/>
            <a:pathLst>
              <a:path w="3192779" h="175259">
                <a:moveTo>
                  <a:pt x="3192170" y="83947"/>
                </a:moveTo>
                <a:lnTo>
                  <a:pt x="3041662" y="75565"/>
                </a:lnTo>
                <a:lnTo>
                  <a:pt x="2739809" y="60109"/>
                </a:lnTo>
                <a:lnTo>
                  <a:pt x="2436863" y="46418"/>
                </a:lnTo>
                <a:lnTo>
                  <a:pt x="2132863" y="34467"/>
                </a:lnTo>
                <a:lnTo>
                  <a:pt x="1827885" y="24295"/>
                </a:lnTo>
                <a:lnTo>
                  <a:pt x="1521955" y="15887"/>
                </a:lnTo>
                <a:lnTo>
                  <a:pt x="1215148" y="9245"/>
                </a:lnTo>
                <a:lnTo>
                  <a:pt x="907503" y="4381"/>
                </a:lnTo>
                <a:lnTo>
                  <a:pt x="599084" y="1295"/>
                </a:lnTo>
                <a:lnTo>
                  <a:pt x="289928" y="0"/>
                </a:lnTo>
                <a:lnTo>
                  <a:pt x="223189" y="11252"/>
                </a:lnTo>
                <a:lnTo>
                  <a:pt x="197535" y="22847"/>
                </a:lnTo>
                <a:lnTo>
                  <a:pt x="197180" y="22847"/>
                </a:lnTo>
                <a:lnTo>
                  <a:pt x="144500" y="26377"/>
                </a:lnTo>
                <a:lnTo>
                  <a:pt x="96710" y="31750"/>
                </a:lnTo>
                <a:lnTo>
                  <a:pt x="54406" y="40017"/>
                </a:lnTo>
                <a:lnTo>
                  <a:pt x="2235" y="63525"/>
                </a:lnTo>
                <a:lnTo>
                  <a:pt x="0" y="76708"/>
                </a:lnTo>
                <a:lnTo>
                  <a:pt x="2540" y="82931"/>
                </a:lnTo>
                <a:lnTo>
                  <a:pt x="12547" y="92087"/>
                </a:lnTo>
                <a:lnTo>
                  <a:pt x="31165" y="100736"/>
                </a:lnTo>
                <a:lnTo>
                  <a:pt x="58369" y="107492"/>
                </a:lnTo>
                <a:lnTo>
                  <a:pt x="94170" y="110998"/>
                </a:lnTo>
                <a:lnTo>
                  <a:pt x="99237" y="110998"/>
                </a:lnTo>
                <a:lnTo>
                  <a:pt x="106870" y="111633"/>
                </a:lnTo>
                <a:lnTo>
                  <a:pt x="114579" y="111633"/>
                </a:lnTo>
                <a:lnTo>
                  <a:pt x="121589" y="111887"/>
                </a:lnTo>
                <a:lnTo>
                  <a:pt x="128498" y="112014"/>
                </a:lnTo>
                <a:lnTo>
                  <a:pt x="135305" y="112014"/>
                </a:lnTo>
                <a:lnTo>
                  <a:pt x="158089" y="111582"/>
                </a:lnTo>
                <a:lnTo>
                  <a:pt x="180060" y="110324"/>
                </a:lnTo>
                <a:lnTo>
                  <a:pt x="201053" y="108318"/>
                </a:lnTo>
                <a:lnTo>
                  <a:pt x="220941" y="105664"/>
                </a:lnTo>
                <a:lnTo>
                  <a:pt x="248577" y="105918"/>
                </a:lnTo>
                <a:lnTo>
                  <a:pt x="287108" y="105664"/>
                </a:lnTo>
                <a:lnTo>
                  <a:pt x="348742" y="104775"/>
                </a:lnTo>
                <a:lnTo>
                  <a:pt x="2420912" y="139268"/>
                </a:lnTo>
                <a:lnTo>
                  <a:pt x="2621280" y="147497"/>
                </a:lnTo>
                <a:lnTo>
                  <a:pt x="2768892" y="156400"/>
                </a:lnTo>
                <a:lnTo>
                  <a:pt x="2865704" y="163906"/>
                </a:lnTo>
                <a:lnTo>
                  <a:pt x="2961030" y="172847"/>
                </a:lnTo>
                <a:lnTo>
                  <a:pt x="2973209" y="173926"/>
                </a:lnTo>
                <a:lnTo>
                  <a:pt x="2985312" y="174675"/>
                </a:lnTo>
                <a:lnTo>
                  <a:pt x="2997276" y="175120"/>
                </a:lnTo>
                <a:lnTo>
                  <a:pt x="3009036" y="175260"/>
                </a:lnTo>
                <a:lnTo>
                  <a:pt x="3059290" y="172529"/>
                </a:lnTo>
                <a:lnTo>
                  <a:pt x="3102648" y="165188"/>
                </a:lnTo>
                <a:lnTo>
                  <a:pt x="3136633" y="154508"/>
                </a:lnTo>
                <a:lnTo>
                  <a:pt x="3158807" y="141782"/>
                </a:lnTo>
                <a:lnTo>
                  <a:pt x="3166745" y="128295"/>
                </a:lnTo>
                <a:lnTo>
                  <a:pt x="3157994" y="115316"/>
                </a:lnTo>
                <a:lnTo>
                  <a:pt x="3157512" y="115125"/>
                </a:lnTo>
                <a:lnTo>
                  <a:pt x="3167189" y="110159"/>
                </a:lnTo>
                <a:lnTo>
                  <a:pt x="3191929" y="92151"/>
                </a:lnTo>
                <a:lnTo>
                  <a:pt x="3192170" y="83947"/>
                </a:lnTo>
                <a:close/>
              </a:path>
            </a:pathLst>
          </a:custGeom>
          <a:solidFill>
            <a:srgbClr val="00FF00">
              <a:alpha val="2078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78028" y="1745792"/>
            <a:ext cx="1294130" cy="439420"/>
          </a:xfrm>
          <a:custGeom>
            <a:avLst/>
            <a:gdLst/>
            <a:ahLst/>
            <a:cxnLst/>
            <a:rect l="l" t="t" r="r" b="b"/>
            <a:pathLst>
              <a:path w="1294130" h="439419">
                <a:moveTo>
                  <a:pt x="1293749" y="249478"/>
                </a:moveTo>
                <a:lnTo>
                  <a:pt x="1289088" y="210934"/>
                </a:lnTo>
                <a:lnTo>
                  <a:pt x="1278674" y="180289"/>
                </a:lnTo>
                <a:lnTo>
                  <a:pt x="1264069" y="158419"/>
                </a:lnTo>
                <a:lnTo>
                  <a:pt x="1247038" y="143040"/>
                </a:lnTo>
                <a:lnTo>
                  <a:pt x="1246847" y="127774"/>
                </a:lnTo>
                <a:lnTo>
                  <a:pt x="1240688" y="80860"/>
                </a:lnTo>
                <a:lnTo>
                  <a:pt x="1178839" y="49517"/>
                </a:lnTo>
                <a:lnTo>
                  <a:pt x="1130642" y="40436"/>
                </a:lnTo>
                <a:lnTo>
                  <a:pt x="1082281" y="32270"/>
                </a:lnTo>
                <a:lnTo>
                  <a:pt x="1033754" y="25031"/>
                </a:lnTo>
                <a:lnTo>
                  <a:pt x="985062" y="18707"/>
                </a:lnTo>
                <a:lnTo>
                  <a:pt x="936218" y="13296"/>
                </a:lnTo>
                <a:lnTo>
                  <a:pt x="887222" y="8813"/>
                </a:lnTo>
                <a:lnTo>
                  <a:pt x="838060" y="5232"/>
                </a:lnTo>
                <a:lnTo>
                  <a:pt x="788733" y="2578"/>
                </a:lnTo>
                <a:lnTo>
                  <a:pt x="739267" y="825"/>
                </a:lnTo>
                <a:lnTo>
                  <a:pt x="689648" y="0"/>
                </a:lnTo>
                <a:lnTo>
                  <a:pt x="639876" y="76"/>
                </a:lnTo>
                <a:lnTo>
                  <a:pt x="589953" y="1079"/>
                </a:lnTo>
                <a:lnTo>
                  <a:pt x="539877" y="2984"/>
                </a:lnTo>
                <a:lnTo>
                  <a:pt x="489661" y="5803"/>
                </a:lnTo>
                <a:lnTo>
                  <a:pt x="439305" y="9537"/>
                </a:lnTo>
                <a:lnTo>
                  <a:pt x="388797" y="14173"/>
                </a:lnTo>
                <a:lnTo>
                  <a:pt x="338150" y="19723"/>
                </a:lnTo>
                <a:lnTo>
                  <a:pt x="287362" y="26187"/>
                </a:lnTo>
                <a:lnTo>
                  <a:pt x="236435" y="33553"/>
                </a:lnTo>
                <a:lnTo>
                  <a:pt x="185369" y="41833"/>
                </a:lnTo>
                <a:lnTo>
                  <a:pt x="134175" y="51015"/>
                </a:lnTo>
                <a:lnTo>
                  <a:pt x="82842" y="61099"/>
                </a:lnTo>
                <a:lnTo>
                  <a:pt x="31381" y="72085"/>
                </a:lnTo>
                <a:lnTo>
                  <a:pt x="22517" y="136740"/>
                </a:lnTo>
                <a:lnTo>
                  <a:pt x="21526" y="180428"/>
                </a:lnTo>
                <a:lnTo>
                  <a:pt x="16903" y="189687"/>
                </a:lnTo>
                <a:lnTo>
                  <a:pt x="4445" y="238861"/>
                </a:lnTo>
                <a:lnTo>
                  <a:pt x="0" y="289699"/>
                </a:lnTo>
                <a:lnTo>
                  <a:pt x="3568" y="335686"/>
                </a:lnTo>
                <a:lnTo>
                  <a:pt x="15151" y="370230"/>
                </a:lnTo>
                <a:lnTo>
                  <a:pt x="34759" y="386791"/>
                </a:lnTo>
                <a:lnTo>
                  <a:pt x="40817" y="388188"/>
                </a:lnTo>
                <a:lnTo>
                  <a:pt x="47688" y="387172"/>
                </a:lnTo>
                <a:lnTo>
                  <a:pt x="55321" y="383235"/>
                </a:lnTo>
                <a:lnTo>
                  <a:pt x="104635" y="360438"/>
                </a:lnTo>
                <a:lnTo>
                  <a:pt x="153352" y="343636"/>
                </a:lnTo>
                <a:lnTo>
                  <a:pt x="201510" y="332130"/>
                </a:lnTo>
                <a:lnTo>
                  <a:pt x="249174" y="325196"/>
                </a:lnTo>
                <a:lnTo>
                  <a:pt x="296405" y="322148"/>
                </a:lnTo>
                <a:lnTo>
                  <a:pt x="343242" y="322262"/>
                </a:lnTo>
                <a:lnTo>
                  <a:pt x="389763" y="324853"/>
                </a:lnTo>
                <a:lnTo>
                  <a:pt x="436016" y="329184"/>
                </a:lnTo>
                <a:lnTo>
                  <a:pt x="482066" y="334568"/>
                </a:lnTo>
                <a:lnTo>
                  <a:pt x="527951" y="340309"/>
                </a:lnTo>
                <a:lnTo>
                  <a:pt x="573747" y="345668"/>
                </a:lnTo>
                <a:lnTo>
                  <a:pt x="720572" y="359625"/>
                </a:lnTo>
                <a:lnTo>
                  <a:pt x="1058341" y="388569"/>
                </a:lnTo>
                <a:lnTo>
                  <a:pt x="1075182" y="390474"/>
                </a:lnTo>
                <a:lnTo>
                  <a:pt x="1109052" y="393534"/>
                </a:lnTo>
                <a:lnTo>
                  <a:pt x="1125905" y="395427"/>
                </a:lnTo>
                <a:lnTo>
                  <a:pt x="1139723" y="400532"/>
                </a:lnTo>
                <a:lnTo>
                  <a:pt x="1151521" y="404520"/>
                </a:lnTo>
                <a:lnTo>
                  <a:pt x="1164132" y="408000"/>
                </a:lnTo>
                <a:lnTo>
                  <a:pt x="1171752" y="409524"/>
                </a:lnTo>
                <a:lnTo>
                  <a:pt x="1175181" y="409778"/>
                </a:lnTo>
                <a:lnTo>
                  <a:pt x="1180909" y="420192"/>
                </a:lnTo>
                <a:lnTo>
                  <a:pt x="1209217" y="438861"/>
                </a:lnTo>
                <a:lnTo>
                  <a:pt x="1212138" y="438734"/>
                </a:lnTo>
                <a:lnTo>
                  <a:pt x="1215186" y="439369"/>
                </a:lnTo>
                <a:lnTo>
                  <a:pt x="1218615" y="437972"/>
                </a:lnTo>
                <a:lnTo>
                  <a:pt x="1220647" y="438480"/>
                </a:lnTo>
                <a:lnTo>
                  <a:pt x="1237208" y="430288"/>
                </a:lnTo>
                <a:lnTo>
                  <a:pt x="1266571" y="384136"/>
                </a:lnTo>
                <a:lnTo>
                  <a:pt x="1282992" y="335229"/>
                </a:lnTo>
                <a:lnTo>
                  <a:pt x="1291945" y="292163"/>
                </a:lnTo>
                <a:lnTo>
                  <a:pt x="1293749" y="249478"/>
                </a:lnTo>
                <a:close/>
              </a:path>
            </a:pathLst>
          </a:custGeom>
          <a:solidFill>
            <a:srgbClr val="FFD300">
              <a:alpha val="1725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43598" y="3317620"/>
            <a:ext cx="1049655" cy="426720"/>
          </a:xfrm>
          <a:custGeom>
            <a:avLst/>
            <a:gdLst/>
            <a:ahLst/>
            <a:cxnLst/>
            <a:rect l="l" t="t" r="r" b="b"/>
            <a:pathLst>
              <a:path w="1049655" h="426720">
                <a:moveTo>
                  <a:pt x="1049223" y="238048"/>
                </a:moveTo>
                <a:lnTo>
                  <a:pt x="1048639" y="200063"/>
                </a:lnTo>
                <a:lnTo>
                  <a:pt x="1042809" y="169938"/>
                </a:lnTo>
                <a:lnTo>
                  <a:pt x="1032776" y="148539"/>
                </a:lnTo>
                <a:lnTo>
                  <a:pt x="1020191" y="133515"/>
                </a:lnTo>
                <a:lnTo>
                  <a:pt x="1020978" y="79832"/>
                </a:lnTo>
                <a:lnTo>
                  <a:pt x="962774" y="39827"/>
                </a:lnTo>
                <a:lnTo>
                  <a:pt x="914412" y="29794"/>
                </a:lnTo>
                <a:lnTo>
                  <a:pt x="865720" y="21209"/>
                </a:lnTo>
                <a:lnTo>
                  <a:pt x="816698" y="14071"/>
                </a:lnTo>
                <a:lnTo>
                  <a:pt x="767359" y="8382"/>
                </a:lnTo>
                <a:lnTo>
                  <a:pt x="717702" y="4140"/>
                </a:lnTo>
                <a:lnTo>
                  <a:pt x="667715" y="1346"/>
                </a:lnTo>
                <a:lnTo>
                  <a:pt x="617423" y="0"/>
                </a:lnTo>
                <a:lnTo>
                  <a:pt x="566801" y="88"/>
                </a:lnTo>
                <a:lnTo>
                  <a:pt x="515874" y="1625"/>
                </a:lnTo>
                <a:lnTo>
                  <a:pt x="464642" y="4597"/>
                </a:lnTo>
                <a:lnTo>
                  <a:pt x="413105" y="9004"/>
                </a:lnTo>
                <a:lnTo>
                  <a:pt x="361251" y="14859"/>
                </a:lnTo>
                <a:lnTo>
                  <a:pt x="309105" y="22161"/>
                </a:lnTo>
                <a:lnTo>
                  <a:pt x="256654" y="30886"/>
                </a:lnTo>
                <a:lnTo>
                  <a:pt x="203911" y="41046"/>
                </a:lnTo>
                <a:lnTo>
                  <a:pt x="150863" y="52641"/>
                </a:lnTo>
                <a:lnTo>
                  <a:pt x="97536" y="65684"/>
                </a:lnTo>
                <a:lnTo>
                  <a:pt x="43916" y="80137"/>
                </a:lnTo>
                <a:lnTo>
                  <a:pt x="28917" y="166370"/>
                </a:lnTo>
                <a:lnTo>
                  <a:pt x="27305" y="186817"/>
                </a:lnTo>
                <a:lnTo>
                  <a:pt x="22606" y="196443"/>
                </a:lnTo>
                <a:lnTo>
                  <a:pt x="8534" y="245148"/>
                </a:lnTo>
                <a:lnTo>
                  <a:pt x="787" y="295414"/>
                </a:lnTo>
                <a:lnTo>
                  <a:pt x="114" y="330225"/>
                </a:lnTo>
                <a:lnTo>
                  <a:pt x="0" y="341198"/>
                </a:lnTo>
                <a:lnTo>
                  <a:pt x="6438" y="374764"/>
                </a:lnTo>
                <a:lnTo>
                  <a:pt x="20929" y="390906"/>
                </a:lnTo>
                <a:lnTo>
                  <a:pt x="25717" y="392176"/>
                </a:lnTo>
                <a:lnTo>
                  <a:pt x="31343" y="391033"/>
                </a:lnTo>
                <a:lnTo>
                  <a:pt x="37833" y="387096"/>
                </a:lnTo>
                <a:lnTo>
                  <a:pt x="87757" y="359981"/>
                </a:lnTo>
                <a:lnTo>
                  <a:pt x="136309" y="341198"/>
                </a:lnTo>
                <a:lnTo>
                  <a:pt x="183642" y="329565"/>
                </a:lnTo>
                <a:lnTo>
                  <a:pt x="229958" y="323862"/>
                </a:lnTo>
                <a:lnTo>
                  <a:pt x="275424" y="322872"/>
                </a:lnTo>
                <a:lnTo>
                  <a:pt x="320217" y="325399"/>
                </a:lnTo>
                <a:lnTo>
                  <a:pt x="364528" y="330225"/>
                </a:lnTo>
                <a:lnTo>
                  <a:pt x="452399" y="341972"/>
                </a:lnTo>
                <a:lnTo>
                  <a:pt x="544842" y="351536"/>
                </a:lnTo>
                <a:lnTo>
                  <a:pt x="847737" y="378587"/>
                </a:lnTo>
                <a:lnTo>
                  <a:pt x="861161" y="380199"/>
                </a:lnTo>
                <a:lnTo>
                  <a:pt x="888276" y="382752"/>
                </a:lnTo>
                <a:lnTo>
                  <a:pt x="901712" y="384429"/>
                </a:lnTo>
                <a:lnTo>
                  <a:pt x="905357" y="386016"/>
                </a:lnTo>
                <a:lnTo>
                  <a:pt x="912482" y="389242"/>
                </a:lnTo>
                <a:lnTo>
                  <a:pt x="921689" y="393026"/>
                </a:lnTo>
                <a:lnTo>
                  <a:pt x="931557" y="396240"/>
                </a:lnTo>
                <a:lnTo>
                  <a:pt x="934732" y="397129"/>
                </a:lnTo>
                <a:lnTo>
                  <a:pt x="937653" y="397637"/>
                </a:lnTo>
                <a:lnTo>
                  <a:pt x="940320" y="397891"/>
                </a:lnTo>
                <a:lnTo>
                  <a:pt x="944105" y="408114"/>
                </a:lnTo>
                <a:lnTo>
                  <a:pt x="965466" y="426212"/>
                </a:lnTo>
                <a:lnTo>
                  <a:pt x="967879" y="425958"/>
                </a:lnTo>
                <a:lnTo>
                  <a:pt x="970292" y="426593"/>
                </a:lnTo>
                <a:lnTo>
                  <a:pt x="971613" y="425958"/>
                </a:lnTo>
                <a:lnTo>
                  <a:pt x="973213" y="425196"/>
                </a:lnTo>
                <a:lnTo>
                  <a:pt x="974737" y="425704"/>
                </a:lnTo>
                <a:lnTo>
                  <a:pt x="975588" y="425196"/>
                </a:lnTo>
                <a:lnTo>
                  <a:pt x="1003071" y="397725"/>
                </a:lnTo>
                <a:lnTo>
                  <a:pt x="1027315" y="342773"/>
                </a:lnTo>
                <a:lnTo>
                  <a:pt x="1044270" y="280212"/>
                </a:lnTo>
                <a:lnTo>
                  <a:pt x="1049223" y="238048"/>
                </a:lnTo>
                <a:close/>
              </a:path>
            </a:pathLst>
          </a:custGeom>
          <a:solidFill>
            <a:srgbClr val="FFD300">
              <a:alpha val="1725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250228" y="469836"/>
            <a:ext cx="3815079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01745" algn="l"/>
              </a:tabLst>
            </a:pPr>
            <a:r>
              <a:rPr sz="3000" spc="-229" dirty="0"/>
              <a:t> </a:t>
            </a:r>
            <a:r>
              <a:rPr sz="3000" spc="-434" dirty="0"/>
              <a:t> </a:t>
            </a:r>
            <a:r>
              <a:rPr sz="3000" spc="-210" dirty="0"/>
              <a:t>F</a:t>
            </a:r>
            <a:r>
              <a:rPr sz="3000" spc="-160" dirty="0"/>
              <a:t>o</a:t>
            </a:r>
            <a:r>
              <a:rPr sz="3000" spc="-50" dirty="0"/>
              <a:t>r</a:t>
            </a:r>
            <a:r>
              <a:rPr sz="3000" spc="-95" dirty="0"/>
              <a:t>m</a:t>
            </a:r>
            <a:r>
              <a:rPr sz="3000" spc="-35" dirty="0"/>
              <a:t>a</a:t>
            </a:r>
            <a:r>
              <a:rPr sz="3000" spc="40" dirty="0"/>
              <a:t>s</a:t>
            </a:r>
            <a:r>
              <a:rPr sz="3000" spc="-260" dirty="0"/>
              <a:t> </a:t>
            </a:r>
            <a:r>
              <a:rPr sz="3000" spc="-80" dirty="0"/>
              <a:t>d</a:t>
            </a:r>
            <a:r>
              <a:rPr sz="3000" spc="-295" dirty="0"/>
              <a:t>e</a:t>
            </a:r>
            <a:r>
              <a:rPr sz="3000" spc="-229" dirty="0"/>
              <a:t> </a:t>
            </a:r>
            <a:r>
              <a:rPr sz="3000" spc="-480" dirty="0"/>
              <a:t>L</a:t>
            </a:r>
            <a:r>
              <a:rPr sz="3000" spc="-484" dirty="0"/>
              <a:t>o</a:t>
            </a:r>
            <a:r>
              <a:rPr sz="3000" spc="40" dirty="0"/>
              <a:t>s</a:t>
            </a:r>
            <a:r>
              <a:rPr sz="3000" dirty="0"/>
              <a:t>	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395604" y="979423"/>
            <a:ext cx="107759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30" dirty="0">
                <a:solidFill>
                  <a:srgbClr val="1C4586"/>
                </a:solidFill>
                <a:latin typeface="Trebuchet MS"/>
                <a:cs typeface="Trebuchet MS"/>
              </a:rPr>
              <a:t>N</a:t>
            </a:r>
            <a:r>
              <a:rPr sz="3000" b="1" spc="-155" dirty="0">
                <a:solidFill>
                  <a:srgbClr val="1C4586"/>
                </a:solidFill>
                <a:latin typeface="Trebuchet MS"/>
                <a:cs typeface="Trebuchet MS"/>
              </a:rPr>
              <a:t>o</a:t>
            </a:r>
            <a:r>
              <a:rPr sz="3000" b="1" spc="-110" dirty="0">
                <a:solidFill>
                  <a:srgbClr val="1C4586"/>
                </a:solidFill>
                <a:latin typeface="Trebuchet MS"/>
                <a:cs typeface="Trebuchet MS"/>
              </a:rPr>
              <a:t>u</a:t>
            </a:r>
            <a:r>
              <a:rPr sz="3000" b="1" spc="-20" dirty="0">
                <a:solidFill>
                  <a:srgbClr val="1C4586"/>
                </a:solidFill>
                <a:latin typeface="Trebuchet MS"/>
                <a:cs typeface="Trebuchet MS"/>
              </a:rPr>
              <a:t>ns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959610" y="1788795"/>
            <a:ext cx="181102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Arial MT"/>
                <a:cs typeface="Arial MT"/>
              </a:rPr>
              <a:t>Es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cuando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habla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0228" y="2068195"/>
            <a:ext cx="3815079" cy="753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90395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un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solo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noun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tabLst>
                <a:tab pos="2223770" algn="l"/>
                <a:tab pos="3801745" algn="l"/>
              </a:tabLst>
            </a:pPr>
            <a:r>
              <a:rPr sz="1600" u="heavy" dirty="0">
                <a:uFill>
                  <a:solidFill>
                    <a:srgbClr val="D9D9D9"/>
                  </a:solidFill>
                </a:uFill>
                <a:latin typeface="Arial MT"/>
                <a:cs typeface="Arial MT"/>
              </a:rPr>
              <a:t> 	</a:t>
            </a:r>
            <a:r>
              <a:rPr sz="1600" u="heavy" spc="-5" dirty="0">
                <a:uFill>
                  <a:solidFill>
                    <a:srgbClr val="D9D9D9"/>
                  </a:solidFill>
                </a:uFill>
                <a:latin typeface="Arial MT"/>
                <a:cs typeface="Arial MT"/>
              </a:rPr>
              <a:t>One</a:t>
            </a:r>
            <a:r>
              <a:rPr sz="1600" u="heavy" spc="-35" dirty="0">
                <a:uFill>
                  <a:solidFill>
                    <a:srgbClr val="D9D9D9"/>
                  </a:solidFill>
                </a:uFill>
                <a:latin typeface="Arial MT"/>
                <a:cs typeface="Arial MT"/>
              </a:rPr>
              <a:t> </a:t>
            </a:r>
            <a:r>
              <a:rPr sz="1600" u="heavy" dirty="0">
                <a:uFill>
                  <a:solidFill>
                    <a:srgbClr val="D9D9D9"/>
                  </a:solidFill>
                </a:uFill>
                <a:latin typeface="Arial MT"/>
                <a:cs typeface="Arial MT"/>
              </a:rPr>
              <a:t>dog	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07210" y="2968371"/>
            <a:ext cx="1811020" cy="64897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792480">
              <a:lnSpc>
                <a:spcPct val="100000"/>
              </a:lnSpc>
              <a:spcBef>
                <a:spcPts val="635"/>
              </a:spcBef>
            </a:pPr>
            <a:r>
              <a:rPr sz="1600" dirty="0">
                <a:latin typeface="Arial MT"/>
                <a:cs typeface="Arial MT"/>
              </a:rPr>
              <a:t>A</a:t>
            </a:r>
            <a:r>
              <a:rPr sz="1600" spc="-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dog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600" dirty="0">
                <a:latin typeface="Arial MT"/>
                <a:cs typeface="Arial MT"/>
              </a:rPr>
              <a:t>Es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cuando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habla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13092" y="1695830"/>
            <a:ext cx="95821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10" dirty="0">
                <a:solidFill>
                  <a:srgbClr val="1C4586"/>
                </a:solidFill>
                <a:latin typeface="Trebuchet MS"/>
                <a:cs typeface="Trebuchet MS"/>
              </a:rPr>
              <a:t>S</a:t>
            </a:r>
            <a:r>
              <a:rPr sz="2000" b="1" spc="15" dirty="0">
                <a:solidFill>
                  <a:srgbClr val="1C4586"/>
                </a:solidFill>
                <a:latin typeface="Trebuchet MS"/>
                <a:cs typeface="Trebuchet MS"/>
              </a:rPr>
              <a:t>i</a:t>
            </a:r>
            <a:r>
              <a:rPr sz="2000" b="1" spc="-50" dirty="0">
                <a:solidFill>
                  <a:srgbClr val="1C4586"/>
                </a:solidFill>
                <a:latin typeface="Trebuchet MS"/>
                <a:cs typeface="Trebuchet MS"/>
              </a:rPr>
              <a:t>n</a:t>
            </a:r>
            <a:r>
              <a:rPr sz="2000" b="1" spc="30" dirty="0">
                <a:solidFill>
                  <a:srgbClr val="1C4586"/>
                </a:solidFill>
                <a:latin typeface="Trebuchet MS"/>
                <a:cs typeface="Trebuchet MS"/>
              </a:rPr>
              <a:t>g</a:t>
            </a:r>
            <a:r>
              <a:rPr sz="2000" b="1" spc="-320" dirty="0">
                <a:solidFill>
                  <a:srgbClr val="1C4586"/>
                </a:solidFill>
                <a:latin typeface="Trebuchet MS"/>
                <a:cs typeface="Trebuchet MS"/>
              </a:rPr>
              <a:t>u</a:t>
            </a:r>
            <a:r>
              <a:rPr sz="2000" b="1" spc="-295" dirty="0">
                <a:solidFill>
                  <a:srgbClr val="1C4586"/>
                </a:solidFill>
                <a:latin typeface="Trebuchet MS"/>
                <a:cs typeface="Trebuchet MS"/>
              </a:rPr>
              <a:t>L</a:t>
            </a:r>
            <a:r>
              <a:rPr sz="2000" b="1" spc="-20" dirty="0">
                <a:solidFill>
                  <a:srgbClr val="1C4586"/>
                </a:solidFill>
                <a:latin typeface="Trebuchet MS"/>
                <a:cs typeface="Trebuchet MS"/>
              </a:rPr>
              <a:t>a</a:t>
            </a:r>
            <a:r>
              <a:rPr sz="2000" b="1" spc="-65" dirty="0">
                <a:solidFill>
                  <a:srgbClr val="1C4586"/>
                </a:solidFill>
                <a:latin typeface="Trebuchet MS"/>
                <a:cs typeface="Trebuchet MS"/>
              </a:rPr>
              <a:t>r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08647" y="3236341"/>
            <a:ext cx="69405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210" dirty="0">
                <a:solidFill>
                  <a:srgbClr val="1C4586"/>
                </a:solidFill>
                <a:latin typeface="Trebuchet MS"/>
                <a:cs typeface="Trebuchet MS"/>
              </a:rPr>
              <a:t>PLuraL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29538" y="1396999"/>
            <a:ext cx="2941320" cy="175260"/>
          </a:xfrm>
          <a:custGeom>
            <a:avLst/>
            <a:gdLst/>
            <a:ahLst/>
            <a:cxnLst/>
            <a:rect l="l" t="t" r="r" b="b"/>
            <a:pathLst>
              <a:path w="2941320" h="175259">
                <a:moveTo>
                  <a:pt x="2940888" y="83947"/>
                </a:moveTo>
                <a:lnTo>
                  <a:pt x="2791752" y="74955"/>
                </a:lnTo>
                <a:lnTo>
                  <a:pt x="2542514" y="61087"/>
                </a:lnTo>
                <a:lnTo>
                  <a:pt x="2292477" y="48615"/>
                </a:lnTo>
                <a:lnTo>
                  <a:pt x="2041652" y="37566"/>
                </a:lnTo>
                <a:lnTo>
                  <a:pt x="1790090" y="27927"/>
                </a:lnTo>
                <a:lnTo>
                  <a:pt x="1537804" y="19710"/>
                </a:lnTo>
                <a:lnTo>
                  <a:pt x="1284846" y="12915"/>
                </a:lnTo>
                <a:lnTo>
                  <a:pt x="1031252" y="7543"/>
                </a:lnTo>
                <a:lnTo>
                  <a:pt x="777049" y="3594"/>
                </a:lnTo>
                <a:lnTo>
                  <a:pt x="522262" y="1079"/>
                </a:lnTo>
                <a:lnTo>
                  <a:pt x="266954" y="0"/>
                </a:lnTo>
                <a:lnTo>
                  <a:pt x="205473" y="11252"/>
                </a:lnTo>
                <a:lnTo>
                  <a:pt x="181825" y="22847"/>
                </a:lnTo>
                <a:lnTo>
                  <a:pt x="181635" y="22847"/>
                </a:lnTo>
                <a:lnTo>
                  <a:pt x="133108" y="26377"/>
                </a:lnTo>
                <a:lnTo>
                  <a:pt x="89090" y="31750"/>
                </a:lnTo>
                <a:lnTo>
                  <a:pt x="50114" y="40017"/>
                </a:lnTo>
                <a:lnTo>
                  <a:pt x="2057" y="63525"/>
                </a:lnTo>
                <a:lnTo>
                  <a:pt x="0" y="76708"/>
                </a:lnTo>
                <a:lnTo>
                  <a:pt x="2336" y="82931"/>
                </a:lnTo>
                <a:lnTo>
                  <a:pt x="53771" y="107492"/>
                </a:lnTo>
                <a:lnTo>
                  <a:pt x="91478" y="111010"/>
                </a:lnTo>
                <a:lnTo>
                  <a:pt x="98425" y="111633"/>
                </a:lnTo>
                <a:lnTo>
                  <a:pt x="105549" y="111633"/>
                </a:lnTo>
                <a:lnTo>
                  <a:pt x="112014" y="111887"/>
                </a:lnTo>
                <a:lnTo>
                  <a:pt x="118376" y="112014"/>
                </a:lnTo>
                <a:lnTo>
                  <a:pt x="124637" y="112014"/>
                </a:lnTo>
                <a:lnTo>
                  <a:pt x="145630" y="111582"/>
                </a:lnTo>
                <a:lnTo>
                  <a:pt x="165874" y="110324"/>
                </a:lnTo>
                <a:lnTo>
                  <a:pt x="185204" y="108318"/>
                </a:lnTo>
                <a:lnTo>
                  <a:pt x="203530" y="105664"/>
                </a:lnTo>
                <a:lnTo>
                  <a:pt x="228981" y="105918"/>
                </a:lnTo>
                <a:lnTo>
                  <a:pt x="264477" y="105664"/>
                </a:lnTo>
                <a:lnTo>
                  <a:pt x="321246" y="104775"/>
                </a:lnTo>
                <a:lnTo>
                  <a:pt x="2138629" y="136436"/>
                </a:lnTo>
                <a:lnTo>
                  <a:pt x="2339352" y="143675"/>
                </a:lnTo>
                <a:lnTo>
                  <a:pt x="2487434" y="151917"/>
                </a:lnTo>
                <a:lnTo>
                  <a:pt x="2584615" y="159092"/>
                </a:lnTo>
                <a:lnTo>
                  <a:pt x="2680297" y="167843"/>
                </a:lnTo>
                <a:lnTo>
                  <a:pt x="2727528" y="172847"/>
                </a:lnTo>
                <a:lnTo>
                  <a:pt x="2738805" y="173926"/>
                </a:lnTo>
                <a:lnTo>
                  <a:pt x="2749956" y="174675"/>
                </a:lnTo>
                <a:lnTo>
                  <a:pt x="2760942" y="175120"/>
                </a:lnTo>
                <a:lnTo>
                  <a:pt x="2771724" y="175260"/>
                </a:lnTo>
                <a:lnTo>
                  <a:pt x="2818041" y="172529"/>
                </a:lnTo>
                <a:lnTo>
                  <a:pt x="2857995" y="165188"/>
                </a:lnTo>
                <a:lnTo>
                  <a:pt x="2889313" y="154508"/>
                </a:lnTo>
                <a:lnTo>
                  <a:pt x="2909747" y="141782"/>
                </a:lnTo>
                <a:lnTo>
                  <a:pt x="2917063" y="128295"/>
                </a:lnTo>
                <a:lnTo>
                  <a:pt x="2908998" y="115316"/>
                </a:lnTo>
                <a:lnTo>
                  <a:pt x="2908604" y="115150"/>
                </a:lnTo>
                <a:lnTo>
                  <a:pt x="2936798" y="95999"/>
                </a:lnTo>
                <a:lnTo>
                  <a:pt x="2940888" y="83947"/>
                </a:lnTo>
                <a:close/>
              </a:path>
            </a:pathLst>
          </a:custGeom>
          <a:solidFill>
            <a:srgbClr val="00FF00">
              <a:alpha val="2078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78790" y="4074159"/>
            <a:ext cx="3238500" cy="727710"/>
          </a:xfrm>
          <a:custGeom>
            <a:avLst/>
            <a:gdLst/>
            <a:ahLst/>
            <a:cxnLst/>
            <a:rect l="l" t="t" r="r" b="b"/>
            <a:pathLst>
              <a:path w="3238500" h="727710">
                <a:moveTo>
                  <a:pt x="3238500" y="0"/>
                </a:moveTo>
                <a:lnTo>
                  <a:pt x="0" y="0"/>
                </a:lnTo>
                <a:lnTo>
                  <a:pt x="0" y="727709"/>
                </a:lnTo>
                <a:lnTo>
                  <a:pt x="3238500" y="727709"/>
                </a:lnTo>
                <a:lnTo>
                  <a:pt x="32385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465455" y="3627183"/>
            <a:ext cx="3130550" cy="965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76045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Arial MT"/>
                <a:cs typeface="Arial MT"/>
              </a:rPr>
              <a:t>de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mas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de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un</a:t>
            </a:r>
            <a:r>
              <a:rPr sz="1600" spc="-2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noun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Arial MT"/>
              <a:cs typeface="Arial MT"/>
            </a:endParaRPr>
          </a:p>
          <a:p>
            <a:pPr marL="12700" marR="72390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Arial MT"/>
                <a:cs typeface="Arial MT"/>
              </a:rPr>
              <a:t>Which</a:t>
            </a:r>
            <a:r>
              <a:rPr sz="1400" spc="10" dirty="0">
                <a:latin typeface="Arial MT"/>
                <a:cs typeface="Arial MT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countries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are</a:t>
            </a:r>
            <a:r>
              <a:rPr sz="1400" spc="-1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in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North América? </a:t>
            </a:r>
            <a:r>
              <a:rPr sz="1400" spc="-37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There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are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five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chairs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in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our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office.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469509" y="1032509"/>
            <a:ext cx="2272665" cy="176530"/>
          </a:xfrm>
          <a:custGeom>
            <a:avLst/>
            <a:gdLst/>
            <a:ahLst/>
            <a:cxnLst/>
            <a:rect l="l" t="t" r="r" b="b"/>
            <a:pathLst>
              <a:path w="2272665" h="176530">
                <a:moveTo>
                  <a:pt x="2272665" y="83947"/>
                </a:moveTo>
                <a:lnTo>
                  <a:pt x="2173338" y="76161"/>
                </a:lnTo>
                <a:lnTo>
                  <a:pt x="2024049" y="65189"/>
                </a:lnTo>
                <a:lnTo>
                  <a:pt x="1874367" y="55067"/>
                </a:lnTo>
                <a:lnTo>
                  <a:pt x="1724317" y="45796"/>
                </a:lnTo>
                <a:lnTo>
                  <a:pt x="1573911" y="37363"/>
                </a:lnTo>
                <a:lnTo>
                  <a:pt x="1423174" y="29781"/>
                </a:lnTo>
                <a:lnTo>
                  <a:pt x="1272095" y="23063"/>
                </a:lnTo>
                <a:lnTo>
                  <a:pt x="1120686" y="17195"/>
                </a:lnTo>
                <a:lnTo>
                  <a:pt x="968984" y="12179"/>
                </a:lnTo>
                <a:lnTo>
                  <a:pt x="816978" y="8026"/>
                </a:lnTo>
                <a:lnTo>
                  <a:pt x="664692" y="4724"/>
                </a:lnTo>
                <a:lnTo>
                  <a:pt x="512127" y="2286"/>
                </a:lnTo>
                <a:lnTo>
                  <a:pt x="359308" y="711"/>
                </a:lnTo>
                <a:lnTo>
                  <a:pt x="206248" y="0"/>
                </a:lnTo>
                <a:lnTo>
                  <a:pt x="158737" y="11252"/>
                </a:lnTo>
                <a:lnTo>
                  <a:pt x="140436" y="22860"/>
                </a:lnTo>
                <a:lnTo>
                  <a:pt x="68834" y="31877"/>
                </a:lnTo>
                <a:lnTo>
                  <a:pt x="15455" y="51219"/>
                </a:lnTo>
                <a:lnTo>
                  <a:pt x="0" y="77216"/>
                </a:lnTo>
                <a:lnTo>
                  <a:pt x="1905" y="83439"/>
                </a:lnTo>
                <a:lnTo>
                  <a:pt x="8991" y="92633"/>
                </a:lnTo>
                <a:lnTo>
                  <a:pt x="22237" y="101371"/>
                </a:lnTo>
                <a:lnTo>
                  <a:pt x="41605" y="108216"/>
                </a:lnTo>
                <a:lnTo>
                  <a:pt x="67056" y="111760"/>
                </a:lnTo>
                <a:lnTo>
                  <a:pt x="70739" y="111760"/>
                </a:lnTo>
                <a:lnTo>
                  <a:pt x="76073" y="112395"/>
                </a:lnTo>
                <a:lnTo>
                  <a:pt x="81534" y="112395"/>
                </a:lnTo>
                <a:lnTo>
                  <a:pt x="86614" y="112649"/>
                </a:lnTo>
                <a:lnTo>
                  <a:pt x="91440" y="112776"/>
                </a:lnTo>
                <a:lnTo>
                  <a:pt x="96393" y="112776"/>
                </a:lnTo>
                <a:lnTo>
                  <a:pt x="112585" y="112344"/>
                </a:lnTo>
                <a:lnTo>
                  <a:pt x="128181" y="111086"/>
                </a:lnTo>
                <a:lnTo>
                  <a:pt x="143090" y="109080"/>
                </a:lnTo>
                <a:lnTo>
                  <a:pt x="157226" y="106426"/>
                </a:lnTo>
                <a:lnTo>
                  <a:pt x="163068" y="106553"/>
                </a:lnTo>
                <a:lnTo>
                  <a:pt x="176911" y="106553"/>
                </a:lnTo>
                <a:lnTo>
                  <a:pt x="195465" y="106426"/>
                </a:lnTo>
                <a:lnTo>
                  <a:pt x="248158" y="105537"/>
                </a:lnTo>
                <a:lnTo>
                  <a:pt x="1658226" y="137655"/>
                </a:lnTo>
                <a:lnTo>
                  <a:pt x="1760448" y="142113"/>
                </a:lnTo>
                <a:lnTo>
                  <a:pt x="1861527" y="148297"/>
                </a:lnTo>
                <a:lnTo>
                  <a:pt x="1911540" y="152171"/>
                </a:lnTo>
                <a:lnTo>
                  <a:pt x="1961121" y="156641"/>
                </a:lnTo>
                <a:lnTo>
                  <a:pt x="2010244" y="161747"/>
                </a:lnTo>
                <a:lnTo>
                  <a:pt x="2058860" y="167563"/>
                </a:lnTo>
                <a:lnTo>
                  <a:pt x="2106930" y="174117"/>
                </a:lnTo>
                <a:lnTo>
                  <a:pt x="2115642" y="175196"/>
                </a:lnTo>
                <a:lnTo>
                  <a:pt x="2124240" y="175945"/>
                </a:lnTo>
                <a:lnTo>
                  <a:pt x="2132736" y="176390"/>
                </a:lnTo>
                <a:lnTo>
                  <a:pt x="2141093" y="176530"/>
                </a:lnTo>
                <a:lnTo>
                  <a:pt x="2187791" y="171767"/>
                </a:lnTo>
                <a:lnTo>
                  <a:pt x="2224709" y="159499"/>
                </a:lnTo>
                <a:lnTo>
                  <a:pt x="2247722" y="142786"/>
                </a:lnTo>
                <a:lnTo>
                  <a:pt x="2252700" y="124701"/>
                </a:lnTo>
                <a:lnTo>
                  <a:pt x="2245093" y="117436"/>
                </a:lnTo>
                <a:lnTo>
                  <a:pt x="2269477" y="95999"/>
                </a:lnTo>
                <a:lnTo>
                  <a:pt x="2272665" y="83947"/>
                </a:lnTo>
                <a:close/>
              </a:path>
            </a:pathLst>
          </a:custGeom>
          <a:solidFill>
            <a:srgbClr val="00FF00">
              <a:alpha val="2078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5109825" y="462216"/>
            <a:ext cx="381507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0045" algn="l"/>
                <a:tab pos="3801745" algn="l"/>
              </a:tabLst>
            </a:pPr>
            <a:r>
              <a:rPr sz="3000" b="1" spc="-190" dirty="0" err="1" smtClean="0">
                <a:solidFill>
                  <a:srgbClr val="1C4586"/>
                </a:solidFill>
                <a:latin typeface="Trebuchet MS"/>
                <a:cs typeface="Trebuchet MS"/>
              </a:rPr>
              <a:t>T</a:t>
            </a:r>
            <a:r>
              <a:rPr sz="3000" b="1" spc="-80" dirty="0" err="1" smtClean="0">
                <a:solidFill>
                  <a:srgbClr val="1C4586"/>
                </a:solidFill>
                <a:latin typeface="Trebuchet MS"/>
                <a:cs typeface="Trebuchet MS"/>
              </a:rPr>
              <a:t>i</a:t>
            </a:r>
            <a:r>
              <a:rPr sz="3000" b="1" spc="-160" dirty="0" err="1" smtClean="0">
                <a:solidFill>
                  <a:srgbClr val="1C4586"/>
                </a:solidFill>
                <a:latin typeface="Trebuchet MS"/>
                <a:cs typeface="Trebuchet MS"/>
              </a:rPr>
              <a:t>p</a:t>
            </a:r>
            <a:r>
              <a:rPr sz="3000" b="1" spc="-155" dirty="0" err="1" smtClean="0">
                <a:solidFill>
                  <a:srgbClr val="1C4586"/>
                </a:solidFill>
                <a:latin typeface="Trebuchet MS"/>
                <a:cs typeface="Trebuchet MS"/>
              </a:rPr>
              <a:t>o</a:t>
            </a:r>
            <a:r>
              <a:rPr sz="3000" b="1" spc="40" dirty="0" err="1" smtClean="0">
                <a:solidFill>
                  <a:srgbClr val="1C4586"/>
                </a:solidFill>
                <a:latin typeface="Trebuchet MS"/>
                <a:cs typeface="Trebuchet MS"/>
              </a:rPr>
              <a:t>s</a:t>
            </a:r>
            <a:r>
              <a:rPr sz="3000" b="1" spc="-260" dirty="0" smtClean="0">
                <a:solidFill>
                  <a:srgbClr val="1C4586"/>
                </a:solidFill>
                <a:latin typeface="Trebuchet MS"/>
                <a:cs typeface="Trebuchet MS"/>
              </a:rPr>
              <a:t> </a:t>
            </a:r>
            <a:r>
              <a:rPr sz="3000" b="1" spc="-80" dirty="0" smtClean="0">
                <a:solidFill>
                  <a:srgbClr val="1C4586"/>
                </a:solidFill>
                <a:latin typeface="Trebuchet MS"/>
                <a:cs typeface="Trebuchet MS"/>
              </a:rPr>
              <a:t>d</a:t>
            </a:r>
            <a:r>
              <a:rPr sz="3000" b="1" spc="-295" dirty="0" smtClean="0">
                <a:solidFill>
                  <a:srgbClr val="1C4586"/>
                </a:solidFill>
                <a:latin typeface="Trebuchet MS"/>
                <a:cs typeface="Trebuchet MS"/>
              </a:rPr>
              <a:t>e</a:t>
            </a:r>
            <a:r>
              <a:rPr sz="3000" b="1" spc="-215" dirty="0" smtClean="0">
                <a:solidFill>
                  <a:srgbClr val="1C4586"/>
                </a:solidFill>
                <a:latin typeface="Trebuchet MS"/>
                <a:cs typeface="Trebuchet MS"/>
              </a:rPr>
              <a:t> </a:t>
            </a:r>
            <a:r>
              <a:rPr sz="3000" b="1" spc="30" dirty="0" smtClean="0">
                <a:solidFill>
                  <a:srgbClr val="1C4586"/>
                </a:solidFill>
                <a:latin typeface="Trebuchet MS"/>
                <a:cs typeface="Trebuchet MS"/>
              </a:rPr>
              <a:t>N</a:t>
            </a:r>
            <a:r>
              <a:rPr sz="3000" b="1" spc="-155" dirty="0" smtClean="0">
                <a:solidFill>
                  <a:srgbClr val="1C4586"/>
                </a:solidFill>
                <a:latin typeface="Trebuchet MS"/>
                <a:cs typeface="Trebuchet MS"/>
              </a:rPr>
              <a:t>o</a:t>
            </a:r>
            <a:r>
              <a:rPr sz="3000" b="1" spc="-95" dirty="0" smtClean="0">
                <a:solidFill>
                  <a:srgbClr val="1C4586"/>
                </a:solidFill>
                <a:latin typeface="Trebuchet MS"/>
                <a:cs typeface="Trebuchet MS"/>
              </a:rPr>
              <a:t>un</a:t>
            </a:r>
            <a:r>
              <a:rPr sz="3000" b="1" spc="40" dirty="0" smtClean="0">
                <a:solidFill>
                  <a:srgbClr val="1C4586"/>
                </a:solidFill>
                <a:latin typeface="Trebuchet MS"/>
                <a:cs typeface="Trebuchet MS"/>
              </a:rPr>
              <a:t>s</a:t>
            </a:r>
            <a:endParaRPr sz="3000" dirty="0">
              <a:latin typeface="Trebuchet MS"/>
              <a:cs typeface="Trebuchet MS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777992" y="1276349"/>
            <a:ext cx="2997835" cy="261620"/>
          </a:xfrm>
          <a:custGeom>
            <a:avLst/>
            <a:gdLst/>
            <a:ahLst/>
            <a:cxnLst/>
            <a:rect l="l" t="t" r="r" b="b"/>
            <a:pathLst>
              <a:path w="2997834" h="261619">
                <a:moveTo>
                  <a:pt x="2997454" y="124841"/>
                </a:moveTo>
                <a:lnTo>
                  <a:pt x="2898038" y="116001"/>
                </a:lnTo>
                <a:lnTo>
                  <a:pt x="2698813" y="99288"/>
                </a:lnTo>
                <a:lnTo>
                  <a:pt x="2499068" y="83858"/>
                </a:lnTo>
                <a:lnTo>
                  <a:pt x="2298814" y="69735"/>
                </a:lnTo>
                <a:lnTo>
                  <a:pt x="2098078" y="56896"/>
                </a:lnTo>
                <a:lnTo>
                  <a:pt x="1896872" y="45351"/>
                </a:lnTo>
                <a:lnTo>
                  <a:pt x="1695208" y="35115"/>
                </a:lnTo>
                <a:lnTo>
                  <a:pt x="1493113" y="26174"/>
                </a:lnTo>
                <a:lnTo>
                  <a:pt x="1290586" y="18542"/>
                </a:lnTo>
                <a:lnTo>
                  <a:pt x="1087666" y="12217"/>
                </a:lnTo>
                <a:lnTo>
                  <a:pt x="884351" y="7188"/>
                </a:lnTo>
                <a:lnTo>
                  <a:pt x="680681" y="3479"/>
                </a:lnTo>
                <a:lnTo>
                  <a:pt x="476643" y="1092"/>
                </a:lnTo>
                <a:lnTo>
                  <a:pt x="272288" y="0"/>
                </a:lnTo>
                <a:lnTo>
                  <a:pt x="209651" y="16751"/>
                </a:lnTo>
                <a:lnTo>
                  <a:pt x="185229" y="34251"/>
                </a:lnTo>
                <a:lnTo>
                  <a:pt x="185064" y="34251"/>
                </a:lnTo>
                <a:lnTo>
                  <a:pt x="135623" y="39535"/>
                </a:lnTo>
                <a:lnTo>
                  <a:pt x="90805" y="47625"/>
                </a:lnTo>
                <a:lnTo>
                  <a:pt x="51054" y="59893"/>
                </a:lnTo>
                <a:lnTo>
                  <a:pt x="2095" y="94945"/>
                </a:lnTo>
                <a:lnTo>
                  <a:pt x="0" y="114554"/>
                </a:lnTo>
                <a:lnTo>
                  <a:pt x="2413" y="123952"/>
                </a:lnTo>
                <a:lnTo>
                  <a:pt x="11785" y="137553"/>
                </a:lnTo>
                <a:lnTo>
                  <a:pt x="29248" y="150469"/>
                </a:lnTo>
                <a:lnTo>
                  <a:pt x="54787" y="160566"/>
                </a:lnTo>
                <a:lnTo>
                  <a:pt x="88392" y="165735"/>
                </a:lnTo>
                <a:lnTo>
                  <a:pt x="93091" y="165735"/>
                </a:lnTo>
                <a:lnTo>
                  <a:pt x="100330" y="166751"/>
                </a:lnTo>
                <a:lnTo>
                  <a:pt x="107569" y="166751"/>
                </a:lnTo>
                <a:lnTo>
                  <a:pt x="114173" y="167132"/>
                </a:lnTo>
                <a:lnTo>
                  <a:pt x="120650" y="167259"/>
                </a:lnTo>
                <a:lnTo>
                  <a:pt x="127000" y="167259"/>
                </a:lnTo>
                <a:lnTo>
                  <a:pt x="148374" y="166624"/>
                </a:lnTo>
                <a:lnTo>
                  <a:pt x="168998" y="164757"/>
                </a:lnTo>
                <a:lnTo>
                  <a:pt x="188722" y="161798"/>
                </a:lnTo>
                <a:lnTo>
                  <a:pt x="207391" y="157861"/>
                </a:lnTo>
                <a:lnTo>
                  <a:pt x="233299" y="158115"/>
                </a:lnTo>
                <a:lnTo>
                  <a:pt x="263461" y="157861"/>
                </a:lnTo>
                <a:lnTo>
                  <a:pt x="263931" y="157861"/>
                </a:lnTo>
                <a:lnTo>
                  <a:pt x="327406" y="156464"/>
                </a:lnTo>
                <a:lnTo>
                  <a:pt x="2127821" y="201777"/>
                </a:lnTo>
                <a:lnTo>
                  <a:pt x="2282037" y="208407"/>
                </a:lnTo>
                <a:lnTo>
                  <a:pt x="2383917" y="214477"/>
                </a:lnTo>
                <a:lnTo>
                  <a:pt x="2484831" y="222186"/>
                </a:lnTo>
                <a:lnTo>
                  <a:pt x="2534843" y="226733"/>
                </a:lnTo>
                <a:lnTo>
                  <a:pt x="2584539" y="231813"/>
                </a:lnTo>
                <a:lnTo>
                  <a:pt x="2633878" y="237426"/>
                </a:lnTo>
                <a:lnTo>
                  <a:pt x="2682837" y="243636"/>
                </a:lnTo>
                <a:lnTo>
                  <a:pt x="2731389" y="250469"/>
                </a:lnTo>
                <a:lnTo>
                  <a:pt x="2779522" y="257937"/>
                </a:lnTo>
                <a:lnTo>
                  <a:pt x="2790990" y="259588"/>
                </a:lnTo>
                <a:lnTo>
                  <a:pt x="2802344" y="260743"/>
                </a:lnTo>
                <a:lnTo>
                  <a:pt x="2813558" y="261404"/>
                </a:lnTo>
                <a:lnTo>
                  <a:pt x="2824607" y="261620"/>
                </a:lnTo>
                <a:lnTo>
                  <a:pt x="2871787" y="257543"/>
                </a:lnTo>
                <a:lnTo>
                  <a:pt x="2912478" y="246583"/>
                </a:lnTo>
                <a:lnTo>
                  <a:pt x="2944380" y="230657"/>
                </a:lnTo>
                <a:lnTo>
                  <a:pt x="2965208" y="211670"/>
                </a:lnTo>
                <a:lnTo>
                  <a:pt x="2972651" y="191541"/>
                </a:lnTo>
                <a:lnTo>
                  <a:pt x="2964421" y="172199"/>
                </a:lnTo>
                <a:lnTo>
                  <a:pt x="2964040" y="171970"/>
                </a:lnTo>
                <a:lnTo>
                  <a:pt x="2973997" y="163868"/>
                </a:lnTo>
                <a:lnTo>
                  <a:pt x="2997212" y="137058"/>
                </a:lnTo>
                <a:lnTo>
                  <a:pt x="2997454" y="124841"/>
                </a:lnTo>
                <a:close/>
              </a:path>
            </a:pathLst>
          </a:custGeom>
          <a:solidFill>
            <a:srgbClr val="00FF00">
              <a:alpha val="2078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135131" y="1890572"/>
            <a:ext cx="1294130" cy="439420"/>
          </a:xfrm>
          <a:custGeom>
            <a:avLst/>
            <a:gdLst/>
            <a:ahLst/>
            <a:cxnLst/>
            <a:rect l="l" t="t" r="r" b="b"/>
            <a:pathLst>
              <a:path w="1294129" h="439419">
                <a:moveTo>
                  <a:pt x="1293698" y="249542"/>
                </a:moveTo>
                <a:lnTo>
                  <a:pt x="1289075" y="211010"/>
                </a:lnTo>
                <a:lnTo>
                  <a:pt x="1278750" y="180416"/>
                </a:lnTo>
                <a:lnTo>
                  <a:pt x="1264119" y="158483"/>
                </a:lnTo>
                <a:lnTo>
                  <a:pt x="1247051" y="143014"/>
                </a:lnTo>
                <a:lnTo>
                  <a:pt x="1246860" y="127800"/>
                </a:lnTo>
                <a:lnTo>
                  <a:pt x="1240713" y="80873"/>
                </a:lnTo>
                <a:lnTo>
                  <a:pt x="1178890" y="49517"/>
                </a:lnTo>
                <a:lnTo>
                  <a:pt x="1130681" y="40436"/>
                </a:lnTo>
                <a:lnTo>
                  <a:pt x="1082306" y="32270"/>
                </a:lnTo>
                <a:lnTo>
                  <a:pt x="1033780" y="25031"/>
                </a:lnTo>
                <a:lnTo>
                  <a:pt x="985088" y="18707"/>
                </a:lnTo>
                <a:lnTo>
                  <a:pt x="936231" y="13296"/>
                </a:lnTo>
                <a:lnTo>
                  <a:pt x="887222" y="8813"/>
                </a:lnTo>
                <a:lnTo>
                  <a:pt x="838060" y="5232"/>
                </a:lnTo>
                <a:lnTo>
                  <a:pt x="788733" y="2578"/>
                </a:lnTo>
                <a:lnTo>
                  <a:pt x="739254" y="825"/>
                </a:lnTo>
                <a:lnTo>
                  <a:pt x="689635" y="0"/>
                </a:lnTo>
                <a:lnTo>
                  <a:pt x="639851" y="76"/>
                </a:lnTo>
                <a:lnTo>
                  <a:pt x="589927" y="1079"/>
                </a:lnTo>
                <a:lnTo>
                  <a:pt x="539851" y="2984"/>
                </a:lnTo>
                <a:lnTo>
                  <a:pt x="489635" y="5803"/>
                </a:lnTo>
                <a:lnTo>
                  <a:pt x="439267" y="9537"/>
                </a:lnTo>
                <a:lnTo>
                  <a:pt x="388772" y="14173"/>
                </a:lnTo>
                <a:lnTo>
                  <a:pt x="338124" y="19723"/>
                </a:lnTo>
                <a:lnTo>
                  <a:pt x="287337" y="26187"/>
                </a:lnTo>
                <a:lnTo>
                  <a:pt x="236410" y="33553"/>
                </a:lnTo>
                <a:lnTo>
                  <a:pt x="185343" y="41833"/>
                </a:lnTo>
                <a:lnTo>
                  <a:pt x="134150" y="51015"/>
                </a:lnTo>
                <a:lnTo>
                  <a:pt x="82816" y="61099"/>
                </a:lnTo>
                <a:lnTo>
                  <a:pt x="31356" y="72085"/>
                </a:lnTo>
                <a:lnTo>
                  <a:pt x="22491" y="136740"/>
                </a:lnTo>
                <a:lnTo>
                  <a:pt x="21513" y="180467"/>
                </a:lnTo>
                <a:lnTo>
                  <a:pt x="16878" y="189738"/>
                </a:lnTo>
                <a:lnTo>
                  <a:pt x="4432" y="238887"/>
                </a:lnTo>
                <a:lnTo>
                  <a:pt x="0" y="289712"/>
                </a:lnTo>
                <a:lnTo>
                  <a:pt x="3581" y="335686"/>
                </a:lnTo>
                <a:lnTo>
                  <a:pt x="15163" y="370230"/>
                </a:lnTo>
                <a:lnTo>
                  <a:pt x="34785" y="386791"/>
                </a:lnTo>
                <a:lnTo>
                  <a:pt x="40881" y="388188"/>
                </a:lnTo>
                <a:lnTo>
                  <a:pt x="47739" y="387172"/>
                </a:lnTo>
                <a:lnTo>
                  <a:pt x="55359" y="383235"/>
                </a:lnTo>
                <a:lnTo>
                  <a:pt x="104660" y="360438"/>
                </a:lnTo>
                <a:lnTo>
                  <a:pt x="153352" y="343636"/>
                </a:lnTo>
                <a:lnTo>
                  <a:pt x="201510" y="332130"/>
                </a:lnTo>
                <a:lnTo>
                  <a:pt x="249161" y="325196"/>
                </a:lnTo>
                <a:lnTo>
                  <a:pt x="296392" y="322148"/>
                </a:lnTo>
                <a:lnTo>
                  <a:pt x="343230" y="322262"/>
                </a:lnTo>
                <a:lnTo>
                  <a:pt x="389750" y="324853"/>
                </a:lnTo>
                <a:lnTo>
                  <a:pt x="436003" y="329184"/>
                </a:lnTo>
                <a:lnTo>
                  <a:pt x="573735" y="345668"/>
                </a:lnTo>
                <a:lnTo>
                  <a:pt x="670052" y="354990"/>
                </a:lnTo>
                <a:lnTo>
                  <a:pt x="1058405" y="388569"/>
                </a:lnTo>
                <a:lnTo>
                  <a:pt x="1075220" y="390474"/>
                </a:lnTo>
                <a:lnTo>
                  <a:pt x="1109014" y="393534"/>
                </a:lnTo>
                <a:lnTo>
                  <a:pt x="1125842" y="395427"/>
                </a:lnTo>
                <a:lnTo>
                  <a:pt x="1130579" y="397129"/>
                </a:lnTo>
                <a:lnTo>
                  <a:pt x="1139774" y="400532"/>
                </a:lnTo>
                <a:lnTo>
                  <a:pt x="1151585" y="404520"/>
                </a:lnTo>
                <a:lnTo>
                  <a:pt x="1164196" y="408000"/>
                </a:lnTo>
                <a:lnTo>
                  <a:pt x="1168006" y="408889"/>
                </a:lnTo>
                <a:lnTo>
                  <a:pt x="1171816" y="409524"/>
                </a:lnTo>
                <a:lnTo>
                  <a:pt x="1175118" y="409778"/>
                </a:lnTo>
                <a:lnTo>
                  <a:pt x="1180896" y="420192"/>
                </a:lnTo>
                <a:lnTo>
                  <a:pt x="1209281" y="438861"/>
                </a:lnTo>
                <a:lnTo>
                  <a:pt x="1212202" y="438734"/>
                </a:lnTo>
                <a:lnTo>
                  <a:pt x="1215250" y="439369"/>
                </a:lnTo>
                <a:lnTo>
                  <a:pt x="1216964" y="438734"/>
                </a:lnTo>
                <a:lnTo>
                  <a:pt x="1218679" y="438099"/>
                </a:lnTo>
                <a:lnTo>
                  <a:pt x="1220584" y="438480"/>
                </a:lnTo>
                <a:lnTo>
                  <a:pt x="1221346" y="438099"/>
                </a:lnTo>
                <a:lnTo>
                  <a:pt x="1237221" y="430288"/>
                </a:lnTo>
                <a:lnTo>
                  <a:pt x="1252918" y="410679"/>
                </a:lnTo>
                <a:lnTo>
                  <a:pt x="1266634" y="384187"/>
                </a:lnTo>
                <a:lnTo>
                  <a:pt x="1277353" y="355422"/>
                </a:lnTo>
                <a:lnTo>
                  <a:pt x="1282941" y="335229"/>
                </a:lnTo>
                <a:lnTo>
                  <a:pt x="1285659" y="322148"/>
                </a:lnTo>
                <a:lnTo>
                  <a:pt x="1291894" y="292227"/>
                </a:lnTo>
                <a:lnTo>
                  <a:pt x="1293698" y="249542"/>
                </a:lnTo>
                <a:close/>
              </a:path>
            </a:pathLst>
          </a:custGeom>
          <a:solidFill>
            <a:srgbClr val="FFD300">
              <a:alpha val="1725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5043170" y="1530984"/>
            <a:ext cx="3815079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15110" algn="l"/>
                <a:tab pos="3801745" algn="l"/>
              </a:tabLst>
            </a:pPr>
            <a:r>
              <a:rPr sz="1600" strike="sngStrike" dirty="0">
                <a:latin typeface="Arial MT"/>
                <a:cs typeface="Arial MT"/>
              </a:rPr>
              <a:t> 	Es</a:t>
            </a:r>
            <a:r>
              <a:rPr sz="1600" strike="sngStrike" spc="-10" dirty="0">
                <a:latin typeface="Arial MT"/>
                <a:cs typeface="Arial MT"/>
              </a:rPr>
              <a:t> </a:t>
            </a:r>
            <a:r>
              <a:rPr sz="1600" strike="sngStrike" spc="-5" dirty="0">
                <a:latin typeface="Arial MT"/>
                <a:cs typeface="Arial MT"/>
              </a:rPr>
              <a:t>cuando se habla</a:t>
            </a:r>
            <a:r>
              <a:rPr sz="1600" strike="sngStrike" spc="-20" dirty="0">
                <a:latin typeface="Arial MT"/>
                <a:cs typeface="Arial MT"/>
              </a:rPr>
              <a:t> </a:t>
            </a:r>
            <a:r>
              <a:rPr sz="1600" strike="sngStrike" spc="-5" dirty="0">
                <a:latin typeface="Arial MT"/>
                <a:cs typeface="Arial MT"/>
              </a:rPr>
              <a:t>de	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539483" y="1810385"/>
            <a:ext cx="210439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forma</a:t>
            </a:r>
            <a:r>
              <a:rPr sz="1600" spc="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general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ejemplo: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613143" y="2091054"/>
            <a:ext cx="195770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libros</a:t>
            </a:r>
            <a:r>
              <a:rPr sz="1600" spc="-4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(books),</a:t>
            </a:r>
            <a:r>
              <a:rPr sz="1600" dirty="0">
                <a:latin typeface="Arial MT"/>
                <a:cs typeface="Arial MT"/>
              </a:rPr>
              <a:t> países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043170" y="2334329"/>
            <a:ext cx="3815079" cy="58801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1398270" algn="l"/>
              </a:tabLst>
            </a:pPr>
            <a:r>
              <a:rPr sz="1600" strike="sngStrike" dirty="0">
                <a:latin typeface="Arial MT"/>
                <a:cs typeface="Arial MT"/>
              </a:rPr>
              <a:t> 	</a:t>
            </a:r>
            <a:r>
              <a:rPr sz="1600" strike="sngStrike" spc="-5" dirty="0">
                <a:latin typeface="Arial MT"/>
                <a:cs typeface="Arial MT"/>
              </a:rPr>
              <a:t>(countrie),</a:t>
            </a:r>
            <a:r>
              <a:rPr sz="1600" strike="sngStrike" spc="5" dirty="0">
                <a:latin typeface="Arial MT"/>
                <a:cs typeface="Arial MT"/>
              </a:rPr>
              <a:t> </a:t>
            </a:r>
            <a:r>
              <a:rPr sz="1600" strike="sngStrike" spc="-5" dirty="0">
                <a:latin typeface="Arial MT"/>
                <a:cs typeface="Arial MT"/>
              </a:rPr>
              <a:t>flores(flowers),</a:t>
            </a:r>
            <a:r>
              <a:rPr sz="1600" strike="sngStrike" spc="-85" dirty="0">
                <a:latin typeface="Arial MT"/>
                <a:cs typeface="Arial MT"/>
              </a:rPr>
              <a:t> 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  <a:tabLst>
                <a:tab pos="1503680" algn="l"/>
                <a:tab pos="3801745" algn="l"/>
              </a:tabLst>
            </a:pPr>
            <a:r>
              <a:rPr sz="1600" strike="sngStrike" dirty="0">
                <a:latin typeface="Arial MT"/>
                <a:cs typeface="Arial MT"/>
              </a:rPr>
              <a:t> 	universidad</a:t>
            </a:r>
            <a:r>
              <a:rPr sz="1600" strike="sngStrike" spc="-35" dirty="0">
                <a:latin typeface="Arial MT"/>
                <a:cs typeface="Arial MT"/>
              </a:rPr>
              <a:t> </a:t>
            </a:r>
            <a:r>
              <a:rPr sz="1600" strike="sngStrike" spc="-5" dirty="0">
                <a:latin typeface="Arial MT"/>
                <a:cs typeface="Arial MT"/>
              </a:rPr>
              <a:t>(university)	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359971" y="3394227"/>
            <a:ext cx="1294130" cy="439420"/>
          </a:xfrm>
          <a:custGeom>
            <a:avLst/>
            <a:gdLst/>
            <a:ahLst/>
            <a:cxnLst/>
            <a:rect l="l" t="t" r="r" b="b"/>
            <a:pathLst>
              <a:path w="1294129" h="439420">
                <a:moveTo>
                  <a:pt x="1293761" y="249504"/>
                </a:moveTo>
                <a:lnTo>
                  <a:pt x="1289100" y="210959"/>
                </a:lnTo>
                <a:lnTo>
                  <a:pt x="1278699" y="180314"/>
                </a:lnTo>
                <a:lnTo>
                  <a:pt x="1264081" y="158445"/>
                </a:lnTo>
                <a:lnTo>
                  <a:pt x="1247051" y="143065"/>
                </a:lnTo>
                <a:lnTo>
                  <a:pt x="1246860" y="127762"/>
                </a:lnTo>
                <a:lnTo>
                  <a:pt x="1240701" y="80822"/>
                </a:lnTo>
                <a:lnTo>
                  <a:pt x="1178852" y="49428"/>
                </a:lnTo>
                <a:lnTo>
                  <a:pt x="1130655" y="40360"/>
                </a:lnTo>
                <a:lnTo>
                  <a:pt x="1082306" y="32219"/>
                </a:lnTo>
                <a:lnTo>
                  <a:pt x="1033780" y="24980"/>
                </a:lnTo>
                <a:lnTo>
                  <a:pt x="985100" y="18669"/>
                </a:lnTo>
                <a:lnTo>
                  <a:pt x="936256" y="13271"/>
                </a:lnTo>
                <a:lnTo>
                  <a:pt x="887247" y="8788"/>
                </a:lnTo>
                <a:lnTo>
                  <a:pt x="838098" y="5219"/>
                </a:lnTo>
                <a:lnTo>
                  <a:pt x="788771" y="2565"/>
                </a:lnTo>
                <a:lnTo>
                  <a:pt x="739305" y="825"/>
                </a:lnTo>
                <a:lnTo>
                  <a:pt x="689686" y="0"/>
                </a:lnTo>
                <a:lnTo>
                  <a:pt x="639914" y="88"/>
                </a:lnTo>
                <a:lnTo>
                  <a:pt x="589991" y="1092"/>
                </a:lnTo>
                <a:lnTo>
                  <a:pt x="539927" y="2997"/>
                </a:lnTo>
                <a:lnTo>
                  <a:pt x="489712" y="5829"/>
                </a:lnTo>
                <a:lnTo>
                  <a:pt x="439343" y="9563"/>
                </a:lnTo>
                <a:lnTo>
                  <a:pt x="388835" y="14198"/>
                </a:lnTo>
                <a:lnTo>
                  <a:pt x="338201" y="19748"/>
                </a:lnTo>
                <a:lnTo>
                  <a:pt x="287413" y="26212"/>
                </a:lnTo>
                <a:lnTo>
                  <a:pt x="236486" y="33578"/>
                </a:lnTo>
                <a:lnTo>
                  <a:pt x="185420" y="41859"/>
                </a:lnTo>
                <a:lnTo>
                  <a:pt x="134226" y="51041"/>
                </a:lnTo>
                <a:lnTo>
                  <a:pt x="82892" y="61125"/>
                </a:lnTo>
                <a:lnTo>
                  <a:pt x="31432" y="72110"/>
                </a:lnTo>
                <a:lnTo>
                  <a:pt x="22542" y="136690"/>
                </a:lnTo>
                <a:lnTo>
                  <a:pt x="21539" y="180416"/>
                </a:lnTo>
                <a:lnTo>
                  <a:pt x="16929" y="189636"/>
                </a:lnTo>
                <a:lnTo>
                  <a:pt x="4470" y="238785"/>
                </a:lnTo>
                <a:lnTo>
                  <a:pt x="0" y="289636"/>
                </a:lnTo>
                <a:lnTo>
                  <a:pt x="3556" y="335635"/>
                </a:lnTo>
                <a:lnTo>
                  <a:pt x="15125" y="370205"/>
                </a:lnTo>
                <a:lnTo>
                  <a:pt x="34734" y="386816"/>
                </a:lnTo>
                <a:lnTo>
                  <a:pt x="40830" y="388213"/>
                </a:lnTo>
                <a:lnTo>
                  <a:pt x="47688" y="387197"/>
                </a:lnTo>
                <a:lnTo>
                  <a:pt x="55308" y="383260"/>
                </a:lnTo>
                <a:lnTo>
                  <a:pt x="104635" y="360438"/>
                </a:lnTo>
                <a:lnTo>
                  <a:pt x="153352" y="343623"/>
                </a:lnTo>
                <a:lnTo>
                  <a:pt x="201510" y="332092"/>
                </a:lnTo>
                <a:lnTo>
                  <a:pt x="249174" y="325170"/>
                </a:lnTo>
                <a:lnTo>
                  <a:pt x="296405" y="322122"/>
                </a:lnTo>
                <a:lnTo>
                  <a:pt x="343242" y="322237"/>
                </a:lnTo>
                <a:lnTo>
                  <a:pt x="389763" y="324840"/>
                </a:lnTo>
                <a:lnTo>
                  <a:pt x="436016" y="329184"/>
                </a:lnTo>
                <a:lnTo>
                  <a:pt x="573786" y="345694"/>
                </a:lnTo>
                <a:lnTo>
                  <a:pt x="670077" y="354965"/>
                </a:lnTo>
                <a:lnTo>
                  <a:pt x="1058354" y="388467"/>
                </a:lnTo>
                <a:lnTo>
                  <a:pt x="1075194" y="390423"/>
                </a:lnTo>
                <a:lnTo>
                  <a:pt x="1109065" y="393509"/>
                </a:lnTo>
                <a:lnTo>
                  <a:pt x="1125918" y="395452"/>
                </a:lnTo>
                <a:lnTo>
                  <a:pt x="1130579" y="397103"/>
                </a:lnTo>
                <a:lnTo>
                  <a:pt x="1139736" y="400507"/>
                </a:lnTo>
                <a:lnTo>
                  <a:pt x="1151534" y="404533"/>
                </a:lnTo>
                <a:lnTo>
                  <a:pt x="1164145" y="408025"/>
                </a:lnTo>
                <a:lnTo>
                  <a:pt x="1168082" y="408914"/>
                </a:lnTo>
                <a:lnTo>
                  <a:pt x="1171752" y="409422"/>
                </a:lnTo>
                <a:lnTo>
                  <a:pt x="1175194" y="409676"/>
                </a:lnTo>
                <a:lnTo>
                  <a:pt x="1180922" y="420166"/>
                </a:lnTo>
                <a:lnTo>
                  <a:pt x="1209230" y="438886"/>
                </a:lnTo>
                <a:lnTo>
                  <a:pt x="1212151" y="438632"/>
                </a:lnTo>
                <a:lnTo>
                  <a:pt x="1215199" y="439394"/>
                </a:lnTo>
                <a:lnTo>
                  <a:pt x="1217066" y="438632"/>
                </a:lnTo>
                <a:lnTo>
                  <a:pt x="1218628" y="437997"/>
                </a:lnTo>
                <a:lnTo>
                  <a:pt x="1220647" y="438505"/>
                </a:lnTo>
                <a:lnTo>
                  <a:pt x="1221676" y="437997"/>
                </a:lnTo>
                <a:lnTo>
                  <a:pt x="1252880" y="410679"/>
                </a:lnTo>
                <a:lnTo>
                  <a:pt x="1277302" y="355320"/>
                </a:lnTo>
                <a:lnTo>
                  <a:pt x="1291958" y="292188"/>
                </a:lnTo>
                <a:lnTo>
                  <a:pt x="1293761" y="249504"/>
                </a:lnTo>
                <a:close/>
              </a:path>
            </a:pathLst>
          </a:custGeom>
          <a:solidFill>
            <a:srgbClr val="FFD300">
              <a:alpha val="1725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5450459" y="3344545"/>
            <a:ext cx="8978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95" dirty="0">
                <a:solidFill>
                  <a:srgbClr val="1C4586"/>
                </a:solidFill>
                <a:latin typeface="Trebuchet MS"/>
                <a:cs typeface="Trebuchet MS"/>
              </a:rPr>
              <a:t>Propper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248909" y="1896364"/>
            <a:ext cx="1023619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70" dirty="0">
                <a:solidFill>
                  <a:srgbClr val="1C4586"/>
                </a:solidFill>
                <a:latin typeface="Trebuchet MS"/>
                <a:cs typeface="Trebuchet MS"/>
              </a:rPr>
              <a:t>C</a:t>
            </a:r>
            <a:r>
              <a:rPr sz="2000" b="1" spc="-60" dirty="0">
                <a:solidFill>
                  <a:srgbClr val="1C4586"/>
                </a:solidFill>
                <a:latin typeface="Trebuchet MS"/>
                <a:cs typeface="Trebuchet MS"/>
              </a:rPr>
              <a:t>o</a:t>
            </a:r>
            <a:r>
              <a:rPr sz="2000" b="1" spc="-80" dirty="0">
                <a:solidFill>
                  <a:srgbClr val="1C4586"/>
                </a:solidFill>
                <a:latin typeface="Trebuchet MS"/>
                <a:cs typeface="Trebuchet MS"/>
              </a:rPr>
              <a:t>m</a:t>
            </a:r>
            <a:r>
              <a:rPr sz="2000" b="1" spc="-35" dirty="0">
                <a:solidFill>
                  <a:srgbClr val="1C4586"/>
                </a:solidFill>
                <a:latin typeface="Trebuchet MS"/>
                <a:cs typeface="Trebuchet MS"/>
              </a:rPr>
              <a:t>m</a:t>
            </a:r>
            <a:r>
              <a:rPr sz="2000" b="1" spc="-80" dirty="0">
                <a:solidFill>
                  <a:srgbClr val="1C4586"/>
                </a:solidFill>
                <a:latin typeface="Trebuchet MS"/>
                <a:cs typeface="Trebuchet MS"/>
              </a:rPr>
              <a:t>on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757416" y="3291966"/>
            <a:ext cx="2068830" cy="58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 marR="5080" indent="-180340">
              <a:lnSpc>
                <a:spcPct val="114599"/>
              </a:lnSpc>
              <a:spcBef>
                <a:spcPts val="100"/>
              </a:spcBef>
            </a:pPr>
            <a:r>
              <a:rPr sz="1600" dirty="0">
                <a:latin typeface="Arial MT"/>
                <a:cs typeface="Arial MT"/>
              </a:rPr>
              <a:t>Es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cuando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el sujeto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es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especifico</a:t>
            </a:r>
            <a:r>
              <a:rPr sz="1600" spc="-2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tiene un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749668" y="3850640"/>
            <a:ext cx="2082800" cy="1148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151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nombre </a:t>
            </a:r>
            <a:r>
              <a:rPr sz="1600" dirty="0">
                <a:latin typeface="Arial MT"/>
                <a:cs typeface="Arial MT"/>
              </a:rPr>
              <a:t>y va </a:t>
            </a:r>
            <a:r>
              <a:rPr sz="1600" spc="-5" dirty="0">
                <a:latin typeface="Arial MT"/>
                <a:cs typeface="Arial MT"/>
              </a:rPr>
              <a:t>en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mayúscula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: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Sara,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Don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Quijote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 Mancha, </a:t>
            </a:r>
            <a:r>
              <a:rPr sz="1600" dirty="0">
                <a:latin typeface="Arial MT"/>
                <a:cs typeface="Arial MT"/>
              </a:rPr>
              <a:t> Venezuela,</a:t>
            </a:r>
            <a:r>
              <a:rPr sz="1600" spc="-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UNEG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4095115" y="1031751"/>
            <a:ext cx="920115" cy="397510"/>
          </a:xfrm>
          <a:custGeom>
            <a:avLst/>
            <a:gdLst/>
            <a:ahLst/>
            <a:cxnLst/>
            <a:rect l="l" t="t" r="r" b="b"/>
            <a:pathLst>
              <a:path w="920114" h="397509">
                <a:moveTo>
                  <a:pt x="87824" y="35077"/>
                </a:moveTo>
                <a:lnTo>
                  <a:pt x="58963" y="82367"/>
                </a:lnTo>
                <a:lnTo>
                  <a:pt x="57404" y="92452"/>
                </a:lnTo>
                <a:lnTo>
                  <a:pt x="57785" y="93595"/>
                </a:lnTo>
                <a:lnTo>
                  <a:pt x="56896" y="95119"/>
                </a:lnTo>
                <a:lnTo>
                  <a:pt x="48715" y="149522"/>
                </a:lnTo>
                <a:lnTo>
                  <a:pt x="34798" y="239944"/>
                </a:lnTo>
                <a:lnTo>
                  <a:pt x="27686" y="287270"/>
                </a:lnTo>
                <a:lnTo>
                  <a:pt x="28067" y="288413"/>
                </a:lnTo>
                <a:lnTo>
                  <a:pt x="24936" y="300670"/>
                </a:lnTo>
                <a:lnTo>
                  <a:pt x="18369" y="324238"/>
                </a:lnTo>
                <a:lnTo>
                  <a:pt x="15367" y="336292"/>
                </a:lnTo>
                <a:lnTo>
                  <a:pt x="11049" y="342642"/>
                </a:lnTo>
                <a:lnTo>
                  <a:pt x="7112" y="350008"/>
                </a:lnTo>
                <a:lnTo>
                  <a:pt x="3175" y="357628"/>
                </a:lnTo>
                <a:lnTo>
                  <a:pt x="0" y="363597"/>
                </a:lnTo>
                <a:lnTo>
                  <a:pt x="1777" y="369312"/>
                </a:lnTo>
                <a:lnTo>
                  <a:pt x="5080" y="371979"/>
                </a:lnTo>
                <a:lnTo>
                  <a:pt x="7328" y="383192"/>
                </a:lnTo>
                <a:lnTo>
                  <a:pt x="13636" y="392156"/>
                </a:lnTo>
                <a:lnTo>
                  <a:pt x="22778" y="397285"/>
                </a:lnTo>
                <a:lnTo>
                  <a:pt x="33527" y="396998"/>
                </a:lnTo>
                <a:lnTo>
                  <a:pt x="46482" y="387981"/>
                </a:lnTo>
                <a:lnTo>
                  <a:pt x="48387" y="386203"/>
                </a:lnTo>
                <a:lnTo>
                  <a:pt x="54101" y="384425"/>
                </a:lnTo>
                <a:lnTo>
                  <a:pt x="97073" y="384425"/>
                </a:lnTo>
                <a:lnTo>
                  <a:pt x="184912" y="377567"/>
                </a:lnTo>
                <a:lnTo>
                  <a:pt x="194056" y="374646"/>
                </a:lnTo>
                <a:lnTo>
                  <a:pt x="200151" y="374011"/>
                </a:lnTo>
                <a:lnTo>
                  <a:pt x="219117" y="374011"/>
                </a:lnTo>
                <a:lnTo>
                  <a:pt x="219837" y="373884"/>
                </a:lnTo>
                <a:lnTo>
                  <a:pt x="221869" y="373249"/>
                </a:lnTo>
                <a:lnTo>
                  <a:pt x="232971" y="364771"/>
                </a:lnTo>
                <a:lnTo>
                  <a:pt x="236489" y="351627"/>
                </a:lnTo>
                <a:lnTo>
                  <a:pt x="232316" y="338530"/>
                </a:lnTo>
                <a:lnTo>
                  <a:pt x="220345" y="330196"/>
                </a:lnTo>
                <a:lnTo>
                  <a:pt x="226939" y="323998"/>
                </a:lnTo>
                <a:lnTo>
                  <a:pt x="228425" y="315289"/>
                </a:lnTo>
                <a:lnTo>
                  <a:pt x="225441" y="308860"/>
                </a:lnTo>
                <a:lnTo>
                  <a:pt x="143510" y="308860"/>
                </a:lnTo>
                <a:lnTo>
                  <a:pt x="184097" y="280483"/>
                </a:lnTo>
                <a:lnTo>
                  <a:pt x="226318" y="253680"/>
                </a:lnTo>
                <a:lnTo>
                  <a:pt x="242512" y="244471"/>
                </a:lnTo>
                <a:lnTo>
                  <a:pt x="84582" y="244471"/>
                </a:lnTo>
                <a:lnTo>
                  <a:pt x="86463" y="235410"/>
                </a:lnTo>
                <a:lnTo>
                  <a:pt x="88201" y="226278"/>
                </a:lnTo>
                <a:lnTo>
                  <a:pt x="89654" y="217003"/>
                </a:lnTo>
                <a:lnTo>
                  <a:pt x="90677" y="207514"/>
                </a:lnTo>
                <a:lnTo>
                  <a:pt x="95593" y="189319"/>
                </a:lnTo>
                <a:lnTo>
                  <a:pt x="99044" y="170541"/>
                </a:lnTo>
                <a:lnTo>
                  <a:pt x="101232" y="151453"/>
                </a:lnTo>
                <a:lnTo>
                  <a:pt x="102362" y="132330"/>
                </a:lnTo>
                <a:lnTo>
                  <a:pt x="106196" y="92452"/>
                </a:lnTo>
                <a:lnTo>
                  <a:pt x="107630" y="76590"/>
                </a:lnTo>
                <a:lnTo>
                  <a:pt x="109220" y="57527"/>
                </a:lnTo>
                <a:lnTo>
                  <a:pt x="106374" y="46313"/>
                </a:lnTo>
                <a:lnTo>
                  <a:pt x="98456" y="38683"/>
                </a:lnTo>
                <a:lnTo>
                  <a:pt x="87824" y="35077"/>
                </a:lnTo>
                <a:close/>
              </a:path>
              <a:path w="920114" h="397509">
                <a:moveTo>
                  <a:pt x="97073" y="384425"/>
                </a:moveTo>
                <a:lnTo>
                  <a:pt x="54101" y="384425"/>
                </a:lnTo>
                <a:lnTo>
                  <a:pt x="57404" y="387092"/>
                </a:lnTo>
                <a:lnTo>
                  <a:pt x="61595" y="388362"/>
                </a:lnTo>
                <a:lnTo>
                  <a:pt x="66167" y="386838"/>
                </a:lnTo>
                <a:lnTo>
                  <a:pt x="97073" y="384425"/>
                </a:lnTo>
                <a:close/>
              </a:path>
              <a:path w="920114" h="397509">
                <a:moveTo>
                  <a:pt x="219117" y="374011"/>
                </a:moveTo>
                <a:lnTo>
                  <a:pt x="200151" y="374011"/>
                </a:lnTo>
                <a:lnTo>
                  <a:pt x="207772" y="374138"/>
                </a:lnTo>
                <a:lnTo>
                  <a:pt x="215264" y="374392"/>
                </a:lnTo>
                <a:lnTo>
                  <a:pt x="217677" y="374265"/>
                </a:lnTo>
                <a:lnTo>
                  <a:pt x="219117" y="374011"/>
                </a:lnTo>
                <a:close/>
              </a:path>
              <a:path w="920114" h="397509">
                <a:moveTo>
                  <a:pt x="770523" y="145897"/>
                </a:moveTo>
                <a:lnTo>
                  <a:pt x="550116" y="145897"/>
                </a:lnTo>
                <a:lnTo>
                  <a:pt x="597408" y="147570"/>
                </a:lnTo>
                <a:lnTo>
                  <a:pt x="649553" y="166770"/>
                </a:lnTo>
                <a:lnTo>
                  <a:pt x="700151" y="190781"/>
                </a:lnTo>
                <a:lnTo>
                  <a:pt x="749605" y="218650"/>
                </a:lnTo>
                <a:lnTo>
                  <a:pt x="798322" y="249424"/>
                </a:lnTo>
                <a:lnTo>
                  <a:pt x="784901" y="251513"/>
                </a:lnTo>
                <a:lnTo>
                  <a:pt x="771350" y="253281"/>
                </a:lnTo>
                <a:lnTo>
                  <a:pt x="744093" y="256282"/>
                </a:lnTo>
                <a:lnTo>
                  <a:pt x="674751" y="258949"/>
                </a:lnTo>
                <a:lnTo>
                  <a:pt x="672464" y="259076"/>
                </a:lnTo>
                <a:lnTo>
                  <a:pt x="670179" y="259457"/>
                </a:lnTo>
                <a:lnTo>
                  <a:pt x="668274" y="260092"/>
                </a:lnTo>
                <a:lnTo>
                  <a:pt x="656580" y="268753"/>
                </a:lnTo>
                <a:lnTo>
                  <a:pt x="651875" y="282237"/>
                </a:lnTo>
                <a:lnTo>
                  <a:pt x="655433" y="295507"/>
                </a:lnTo>
                <a:lnTo>
                  <a:pt x="668527" y="303526"/>
                </a:lnTo>
                <a:lnTo>
                  <a:pt x="722818" y="313707"/>
                </a:lnTo>
                <a:lnTo>
                  <a:pt x="776906" y="319829"/>
                </a:lnTo>
                <a:lnTo>
                  <a:pt x="831351" y="321831"/>
                </a:lnTo>
                <a:lnTo>
                  <a:pt x="886713" y="319655"/>
                </a:lnTo>
                <a:lnTo>
                  <a:pt x="889000" y="319655"/>
                </a:lnTo>
                <a:lnTo>
                  <a:pt x="909320" y="291334"/>
                </a:lnTo>
                <a:lnTo>
                  <a:pt x="907161" y="284603"/>
                </a:lnTo>
                <a:lnTo>
                  <a:pt x="905129" y="270125"/>
                </a:lnTo>
                <a:lnTo>
                  <a:pt x="907923" y="266696"/>
                </a:lnTo>
                <a:lnTo>
                  <a:pt x="910209" y="262251"/>
                </a:lnTo>
                <a:lnTo>
                  <a:pt x="911479" y="258060"/>
                </a:lnTo>
                <a:lnTo>
                  <a:pt x="916432" y="253996"/>
                </a:lnTo>
                <a:lnTo>
                  <a:pt x="919988" y="245360"/>
                </a:lnTo>
                <a:lnTo>
                  <a:pt x="918337" y="235962"/>
                </a:lnTo>
                <a:lnTo>
                  <a:pt x="914327" y="217003"/>
                </a:lnTo>
                <a:lnTo>
                  <a:pt x="909097" y="199751"/>
                </a:lnTo>
                <a:lnTo>
                  <a:pt x="904751" y="188972"/>
                </a:lnTo>
                <a:lnTo>
                  <a:pt x="843534" y="188972"/>
                </a:lnTo>
                <a:lnTo>
                  <a:pt x="799319" y="160597"/>
                </a:lnTo>
                <a:lnTo>
                  <a:pt x="770523" y="145897"/>
                </a:lnTo>
                <a:close/>
              </a:path>
              <a:path w="920114" h="397509">
                <a:moveTo>
                  <a:pt x="216026" y="303907"/>
                </a:moveTo>
                <a:lnTo>
                  <a:pt x="197338" y="304484"/>
                </a:lnTo>
                <a:lnTo>
                  <a:pt x="179006" y="305669"/>
                </a:lnTo>
                <a:lnTo>
                  <a:pt x="143510" y="308860"/>
                </a:lnTo>
                <a:lnTo>
                  <a:pt x="225441" y="308860"/>
                </a:lnTo>
                <a:lnTo>
                  <a:pt x="224791" y="307461"/>
                </a:lnTo>
                <a:lnTo>
                  <a:pt x="216026" y="303907"/>
                </a:lnTo>
                <a:close/>
              </a:path>
              <a:path w="920114" h="397509">
                <a:moveTo>
                  <a:pt x="441706" y="82034"/>
                </a:moveTo>
                <a:lnTo>
                  <a:pt x="398780" y="85340"/>
                </a:lnTo>
                <a:lnTo>
                  <a:pt x="352631" y="92833"/>
                </a:lnTo>
                <a:lnTo>
                  <a:pt x="307721" y="104517"/>
                </a:lnTo>
                <a:lnTo>
                  <a:pt x="257643" y="123059"/>
                </a:lnTo>
                <a:lnTo>
                  <a:pt x="209918" y="146630"/>
                </a:lnTo>
                <a:lnTo>
                  <a:pt x="164919" y="174925"/>
                </a:lnTo>
                <a:lnTo>
                  <a:pt x="123016" y="207641"/>
                </a:lnTo>
                <a:lnTo>
                  <a:pt x="84582" y="244471"/>
                </a:lnTo>
                <a:lnTo>
                  <a:pt x="242512" y="244471"/>
                </a:lnTo>
                <a:lnTo>
                  <a:pt x="269922" y="228881"/>
                </a:lnTo>
                <a:lnTo>
                  <a:pt x="314658" y="206516"/>
                </a:lnTo>
                <a:lnTo>
                  <a:pt x="360277" y="187016"/>
                </a:lnTo>
                <a:lnTo>
                  <a:pt x="406526" y="170811"/>
                </a:lnTo>
                <a:lnTo>
                  <a:pt x="454390" y="157982"/>
                </a:lnTo>
                <a:lnTo>
                  <a:pt x="502348" y="149522"/>
                </a:lnTo>
                <a:lnTo>
                  <a:pt x="550116" y="145897"/>
                </a:lnTo>
                <a:lnTo>
                  <a:pt x="770523" y="145897"/>
                </a:lnTo>
                <a:lnTo>
                  <a:pt x="753806" y="137362"/>
                </a:lnTo>
                <a:lnTo>
                  <a:pt x="707199" y="119137"/>
                </a:lnTo>
                <a:lnTo>
                  <a:pt x="659703" y="105791"/>
                </a:lnTo>
                <a:lnTo>
                  <a:pt x="611523" y="97193"/>
                </a:lnTo>
                <a:lnTo>
                  <a:pt x="562863" y="93214"/>
                </a:lnTo>
                <a:lnTo>
                  <a:pt x="523795" y="86090"/>
                </a:lnTo>
                <a:lnTo>
                  <a:pt x="483393" y="82323"/>
                </a:lnTo>
                <a:lnTo>
                  <a:pt x="441706" y="82034"/>
                </a:lnTo>
                <a:close/>
              </a:path>
              <a:path w="920114" h="397509">
                <a:moveTo>
                  <a:pt x="841073" y="0"/>
                </a:moveTo>
                <a:lnTo>
                  <a:pt x="830834" y="885"/>
                </a:lnTo>
                <a:lnTo>
                  <a:pt x="823087" y="3298"/>
                </a:lnTo>
                <a:lnTo>
                  <a:pt x="817372" y="10029"/>
                </a:lnTo>
                <a:lnTo>
                  <a:pt x="818896" y="21078"/>
                </a:lnTo>
                <a:lnTo>
                  <a:pt x="821533" y="43957"/>
                </a:lnTo>
                <a:lnTo>
                  <a:pt x="824563" y="66956"/>
                </a:lnTo>
                <a:lnTo>
                  <a:pt x="828637" y="95658"/>
                </a:lnTo>
                <a:lnTo>
                  <a:pt x="831088" y="112645"/>
                </a:lnTo>
                <a:lnTo>
                  <a:pt x="822378" y="119179"/>
                </a:lnTo>
                <a:lnTo>
                  <a:pt x="816943" y="128250"/>
                </a:lnTo>
                <a:lnTo>
                  <a:pt x="816389" y="138630"/>
                </a:lnTo>
                <a:lnTo>
                  <a:pt x="822325" y="149094"/>
                </a:lnTo>
                <a:lnTo>
                  <a:pt x="829437" y="155698"/>
                </a:lnTo>
                <a:lnTo>
                  <a:pt x="835025" y="161540"/>
                </a:lnTo>
                <a:lnTo>
                  <a:pt x="839470" y="167636"/>
                </a:lnTo>
                <a:lnTo>
                  <a:pt x="840374" y="174925"/>
                </a:lnTo>
                <a:lnTo>
                  <a:pt x="842518" y="181733"/>
                </a:lnTo>
                <a:lnTo>
                  <a:pt x="843534" y="188972"/>
                </a:lnTo>
                <a:lnTo>
                  <a:pt x="904751" y="188972"/>
                </a:lnTo>
                <a:lnTo>
                  <a:pt x="902549" y="183509"/>
                </a:lnTo>
                <a:lnTo>
                  <a:pt x="894714" y="168017"/>
                </a:lnTo>
                <a:lnTo>
                  <a:pt x="884400" y="131945"/>
                </a:lnTo>
                <a:lnTo>
                  <a:pt x="875919" y="95658"/>
                </a:lnTo>
                <a:lnTo>
                  <a:pt x="869247" y="59039"/>
                </a:lnTo>
                <a:lnTo>
                  <a:pt x="864362" y="21967"/>
                </a:lnTo>
                <a:lnTo>
                  <a:pt x="859837" y="10564"/>
                </a:lnTo>
                <a:lnTo>
                  <a:pt x="851408" y="3234"/>
                </a:lnTo>
                <a:lnTo>
                  <a:pt x="841073" y="0"/>
                </a:lnTo>
                <a:close/>
              </a:path>
            </a:pathLst>
          </a:custGeom>
          <a:solidFill>
            <a:srgbClr val="1C458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2928" y="4504728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574"/>
                </a:lnTo>
                <a:lnTo>
                  <a:pt x="1894801" y="3479"/>
                </a:lnTo>
                <a:lnTo>
                  <a:pt x="480771" y="1892"/>
                </a:lnTo>
                <a:lnTo>
                  <a:pt x="9334" y="0"/>
                </a:lnTo>
                <a:lnTo>
                  <a:pt x="4038" y="0"/>
                </a:lnTo>
                <a:lnTo>
                  <a:pt x="0" y="4419"/>
                </a:lnTo>
                <a:lnTo>
                  <a:pt x="0" y="14897"/>
                </a:lnTo>
                <a:lnTo>
                  <a:pt x="4038" y="19011"/>
                </a:lnTo>
                <a:lnTo>
                  <a:pt x="480771" y="17424"/>
                </a:lnTo>
                <a:lnTo>
                  <a:pt x="1894801" y="15532"/>
                </a:lnTo>
                <a:lnTo>
                  <a:pt x="3308819" y="17424"/>
                </a:lnTo>
                <a:lnTo>
                  <a:pt x="3785196" y="19011"/>
                </a:lnTo>
                <a:lnTo>
                  <a:pt x="3789641" y="14897"/>
                </a:lnTo>
                <a:lnTo>
                  <a:pt x="3789260" y="9486"/>
                </a:lnTo>
                <a:lnTo>
                  <a:pt x="3789260" y="4114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2928" y="337820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524"/>
                </a:lnTo>
                <a:lnTo>
                  <a:pt x="1894801" y="3429"/>
                </a:lnTo>
                <a:lnTo>
                  <a:pt x="951903" y="2158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063"/>
                </a:lnTo>
                <a:lnTo>
                  <a:pt x="0" y="14986"/>
                </a:lnTo>
                <a:lnTo>
                  <a:pt x="4038" y="19050"/>
                </a:lnTo>
                <a:lnTo>
                  <a:pt x="480771" y="17144"/>
                </a:lnTo>
                <a:lnTo>
                  <a:pt x="951903" y="16510"/>
                </a:lnTo>
                <a:lnTo>
                  <a:pt x="1894801" y="15620"/>
                </a:lnTo>
                <a:lnTo>
                  <a:pt x="3308819" y="17525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525"/>
                </a:lnTo>
                <a:lnTo>
                  <a:pt x="3789260" y="4063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2928" y="366014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524"/>
                </a:lnTo>
                <a:lnTo>
                  <a:pt x="1894801" y="3429"/>
                </a:lnTo>
                <a:lnTo>
                  <a:pt x="951903" y="2540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445"/>
                </a:lnTo>
                <a:lnTo>
                  <a:pt x="0" y="14859"/>
                </a:lnTo>
                <a:lnTo>
                  <a:pt x="4038" y="19050"/>
                </a:lnTo>
                <a:lnTo>
                  <a:pt x="480771" y="17399"/>
                </a:lnTo>
                <a:lnTo>
                  <a:pt x="1894801" y="15494"/>
                </a:lnTo>
                <a:lnTo>
                  <a:pt x="3308819" y="17399"/>
                </a:lnTo>
                <a:lnTo>
                  <a:pt x="3785196" y="19050"/>
                </a:lnTo>
                <a:lnTo>
                  <a:pt x="3789641" y="14859"/>
                </a:lnTo>
                <a:lnTo>
                  <a:pt x="3789260" y="9525"/>
                </a:lnTo>
                <a:lnTo>
                  <a:pt x="3789260" y="4064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2928" y="309752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577" y="0"/>
                </a:moveTo>
                <a:lnTo>
                  <a:pt x="3780497" y="0"/>
                </a:lnTo>
                <a:lnTo>
                  <a:pt x="3308819" y="1650"/>
                </a:lnTo>
                <a:lnTo>
                  <a:pt x="1894801" y="3556"/>
                </a:lnTo>
                <a:lnTo>
                  <a:pt x="480771" y="1650"/>
                </a:lnTo>
                <a:lnTo>
                  <a:pt x="4038" y="0"/>
                </a:lnTo>
                <a:lnTo>
                  <a:pt x="0" y="4190"/>
                </a:lnTo>
                <a:lnTo>
                  <a:pt x="0" y="14605"/>
                </a:lnTo>
                <a:lnTo>
                  <a:pt x="4038" y="19050"/>
                </a:lnTo>
                <a:lnTo>
                  <a:pt x="480771" y="17144"/>
                </a:lnTo>
                <a:lnTo>
                  <a:pt x="1894801" y="15493"/>
                </a:lnTo>
                <a:lnTo>
                  <a:pt x="3308819" y="17144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270"/>
                </a:lnTo>
                <a:lnTo>
                  <a:pt x="3789260" y="4318"/>
                </a:lnTo>
                <a:lnTo>
                  <a:pt x="3785577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2928" y="225297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577" y="0"/>
                </a:moveTo>
                <a:lnTo>
                  <a:pt x="3780497" y="0"/>
                </a:lnTo>
                <a:lnTo>
                  <a:pt x="3308819" y="1650"/>
                </a:lnTo>
                <a:lnTo>
                  <a:pt x="1894801" y="3556"/>
                </a:lnTo>
                <a:lnTo>
                  <a:pt x="480771" y="1650"/>
                </a:lnTo>
                <a:lnTo>
                  <a:pt x="4038" y="0"/>
                </a:lnTo>
                <a:lnTo>
                  <a:pt x="0" y="4190"/>
                </a:lnTo>
                <a:lnTo>
                  <a:pt x="0" y="14605"/>
                </a:lnTo>
                <a:lnTo>
                  <a:pt x="4038" y="19050"/>
                </a:lnTo>
                <a:lnTo>
                  <a:pt x="480771" y="17144"/>
                </a:lnTo>
                <a:lnTo>
                  <a:pt x="951903" y="16509"/>
                </a:lnTo>
                <a:lnTo>
                  <a:pt x="1894801" y="15620"/>
                </a:lnTo>
                <a:lnTo>
                  <a:pt x="3308819" y="17144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525"/>
                </a:lnTo>
                <a:lnTo>
                  <a:pt x="3789260" y="4318"/>
                </a:lnTo>
                <a:lnTo>
                  <a:pt x="3785577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28" y="253365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196" y="0"/>
                </a:moveTo>
                <a:lnTo>
                  <a:pt x="3308819" y="1650"/>
                </a:lnTo>
                <a:lnTo>
                  <a:pt x="1894801" y="3810"/>
                </a:lnTo>
                <a:lnTo>
                  <a:pt x="480771" y="2031"/>
                </a:lnTo>
                <a:lnTo>
                  <a:pt x="9334" y="0"/>
                </a:lnTo>
                <a:lnTo>
                  <a:pt x="4038" y="0"/>
                </a:lnTo>
                <a:lnTo>
                  <a:pt x="0" y="4444"/>
                </a:lnTo>
                <a:lnTo>
                  <a:pt x="0" y="15875"/>
                </a:lnTo>
                <a:lnTo>
                  <a:pt x="4038" y="20319"/>
                </a:lnTo>
                <a:lnTo>
                  <a:pt x="480771" y="18287"/>
                </a:lnTo>
                <a:lnTo>
                  <a:pt x="951903" y="17525"/>
                </a:lnTo>
                <a:lnTo>
                  <a:pt x="1894801" y="16510"/>
                </a:lnTo>
                <a:lnTo>
                  <a:pt x="3308819" y="18542"/>
                </a:lnTo>
                <a:lnTo>
                  <a:pt x="3785196" y="20319"/>
                </a:lnTo>
                <a:lnTo>
                  <a:pt x="3789641" y="15620"/>
                </a:lnTo>
                <a:lnTo>
                  <a:pt x="3789260" y="10160"/>
                </a:lnTo>
                <a:lnTo>
                  <a:pt x="3789260" y="4444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2928" y="197103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905"/>
                </a:lnTo>
                <a:lnTo>
                  <a:pt x="1894801" y="3556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445"/>
                </a:lnTo>
                <a:lnTo>
                  <a:pt x="0" y="14732"/>
                </a:lnTo>
                <a:lnTo>
                  <a:pt x="3759" y="19050"/>
                </a:lnTo>
                <a:lnTo>
                  <a:pt x="480771" y="17399"/>
                </a:lnTo>
                <a:lnTo>
                  <a:pt x="1894801" y="15493"/>
                </a:lnTo>
                <a:lnTo>
                  <a:pt x="3308819" y="17399"/>
                </a:lnTo>
                <a:lnTo>
                  <a:pt x="3785196" y="19050"/>
                </a:lnTo>
                <a:lnTo>
                  <a:pt x="3789641" y="14859"/>
                </a:lnTo>
                <a:lnTo>
                  <a:pt x="3789260" y="9525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2928" y="140843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650"/>
                </a:lnTo>
                <a:lnTo>
                  <a:pt x="1894801" y="3556"/>
                </a:lnTo>
                <a:lnTo>
                  <a:pt x="480771" y="1650"/>
                </a:lnTo>
                <a:lnTo>
                  <a:pt x="9334" y="0"/>
                </a:lnTo>
                <a:lnTo>
                  <a:pt x="4038" y="0"/>
                </a:lnTo>
                <a:lnTo>
                  <a:pt x="0" y="4191"/>
                </a:lnTo>
                <a:lnTo>
                  <a:pt x="0" y="14605"/>
                </a:lnTo>
                <a:lnTo>
                  <a:pt x="4038" y="19050"/>
                </a:lnTo>
                <a:lnTo>
                  <a:pt x="480771" y="17145"/>
                </a:lnTo>
                <a:lnTo>
                  <a:pt x="1894801" y="15494"/>
                </a:lnTo>
                <a:lnTo>
                  <a:pt x="3308819" y="17145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525"/>
                </a:lnTo>
                <a:lnTo>
                  <a:pt x="3789260" y="4191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2928" y="84455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196" y="0"/>
                </a:moveTo>
                <a:lnTo>
                  <a:pt x="3308819" y="1650"/>
                </a:lnTo>
                <a:lnTo>
                  <a:pt x="1894801" y="3683"/>
                </a:lnTo>
                <a:lnTo>
                  <a:pt x="480771" y="2032"/>
                </a:lnTo>
                <a:lnTo>
                  <a:pt x="9334" y="0"/>
                </a:lnTo>
                <a:lnTo>
                  <a:pt x="4038" y="0"/>
                </a:lnTo>
                <a:lnTo>
                  <a:pt x="0" y="4699"/>
                </a:lnTo>
                <a:lnTo>
                  <a:pt x="0" y="15875"/>
                </a:lnTo>
                <a:lnTo>
                  <a:pt x="4038" y="20320"/>
                </a:lnTo>
                <a:lnTo>
                  <a:pt x="480771" y="18287"/>
                </a:lnTo>
                <a:lnTo>
                  <a:pt x="1894801" y="16637"/>
                </a:lnTo>
                <a:lnTo>
                  <a:pt x="3308819" y="18669"/>
                </a:lnTo>
                <a:lnTo>
                  <a:pt x="3785196" y="20320"/>
                </a:lnTo>
                <a:lnTo>
                  <a:pt x="3789641" y="15875"/>
                </a:lnTo>
                <a:lnTo>
                  <a:pt x="3789260" y="10160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2928" y="112648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905"/>
                </a:lnTo>
                <a:lnTo>
                  <a:pt x="1894801" y="3429"/>
                </a:lnTo>
                <a:lnTo>
                  <a:pt x="951903" y="2539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445"/>
                </a:lnTo>
                <a:lnTo>
                  <a:pt x="0" y="14732"/>
                </a:lnTo>
                <a:lnTo>
                  <a:pt x="3759" y="19050"/>
                </a:lnTo>
                <a:lnTo>
                  <a:pt x="480771" y="17399"/>
                </a:lnTo>
                <a:lnTo>
                  <a:pt x="1894801" y="15494"/>
                </a:lnTo>
                <a:lnTo>
                  <a:pt x="3308819" y="17399"/>
                </a:lnTo>
                <a:lnTo>
                  <a:pt x="3785196" y="19050"/>
                </a:lnTo>
                <a:lnTo>
                  <a:pt x="3789641" y="14859"/>
                </a:lnTo>
                <a:lnTo>
                  <a:pt x="3789260" y="9525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2928" y="168910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196" y="0"/>
                </a:moveTo>
                <a:lnTo>
                  <a:pt x="3308819" y="1777"/>
                </a:lnTo>
                <a:lnTo>
                  <a:pt x="1894801" y="3810"/>
                </a:lnTo>
                <a:lnTo>
                  <a:pt x="951903" y="2794"/>
                </a:lnTo>
                <a:lnTo>
                  <a:pt x="480771" y="2032"/>
                </a:lnTo>
                <a:lnTo>
                  <a:pt x="9334" y="0"/>
                </a:lnTo>
                <a:lnTo>
                  <a:pt x="4038" y="0"/>
                </a:lnTo>
                <a:lnTo>
                  <a:pt x="0" y="4699"/>
                </a:lnTo>
                <a:lnTo>
                  <a:pt x="0" y="15875"/>
                </a:lnTo>
                <a:lnTo>
                  <a:pt x="4038" y="20320"/>
                </a:lnTo>
                <a:lnTo>
                  <a:pt x="480771" y="18287"/>
                </a:lnTo>
                <a:lnTo>
                  <a:pt x="951903" y="17525"/>
                </a:lnTo>
                <a:lnTo>
                  <a:pt x="1894801" y="16510"/>
                </a:lnTo>
                <a:lnTo>
                  <a:pt x="3308819" y="18541"/>
                </a:lnTo>
                <a:lnTo>
                  <a:pt x="3785196" y="20320"/>
                </a:lnTo>
                <a:lnTo>
                  <a:pt x="3789641" y="15875"/>
                </a:lnTo>
                <a:lnTo>
                  <a:pt x="3789260" y="10160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2928" y="478535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5196" y="0"/>
                </a:moveTo>
                <a:lnTo>
                  <a:pt x="3308819" y="1993"/>
                </a:lnTo>
                <a:lnTo>
                  <a:pt x="1894801" y="3987"/>
                </a:lnTo>
                <a:lnTo>
                  <a:pt x="480771" y="1993"/>
                </a:lnTo>
                <a:lnTo>
                  <a:pt x="9334" y="0"/>
                </a:lnTo>
                <a:lnTo>
                  <a:pt x="4038" y="0"/>
                </a:lnTo>
                <a:lnTo>
                  <a:pt x="0" y="4660"/>
                </a:lnTo>
                <a:lnTo>
                  <a:pt x="0" y="15659"/>
                </a:lnTo>
                <a:lnTo>
                  <a:pt x="4038" y="20319"/>
                </a:lnTo>
                <a:lnTo>
                  <a:pt x="480771" y="18326"/>
                </a:lnTo>
                <a:lnTo>
                  <a:pt x="1894801" y="16332"/>
                </a:lnTo>
                <a:lnTo>
                  <a:pt x="3308819" y="18326"/>
                </a:lnTo>
                <a:lnTo>
                  <a:pt x="3785196" y="20319"/>
                </a:lnTo>
                <a:lnTo>
                  <a:pt x="3789641" y="15659"/>
                </a:lnTo>
                <a:lnTo>
                  <a:pt x="3789260" y="9969"/>
                </a:lnTo>
                <a:lnTo>
                  <a:pt x="3789260" y="4660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055870" y="337820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524"/>
                </a:lnTo>
                <a:lnTo>
                  <a:pt x="1894839" y="3429"/>
                </a:lnTo>
                <a:lnTo>
                  <a:pt x="951991" y="2158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063"/>
                </a:lnTo>
                <a:lnTo>
                  <a:pt x="0" y="14986"/>
                </a:lnTo>
                <a:lnTo>
                  <a:pt x="4063" y="19050"/>
                </a:lnTo>
                <a:lnTo>
                  <a:pt x="480821" y="17144"/>
                </a:lnTo>
                <a:lnTo>
                  <a:pt x="951991" y="16510"/>
                </a:lnTo>
                <a:lnTo>
                  <a:pt x="1894839" y="15620"/>
                </a:lnTo>
                <a:lnTo>
                  <a:pt x="3308857" y="17525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525"/>
                </a:lnTo>
                <a:lnTo>
                  <a:pt x="3789299" y="4063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055870" y="366014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524"/>
                </a:lnTo>
                <a:lnTo>
                  <a:pt x="1894839" y="3429"/>
                </a:lnTo>
                <a:lnTo>
                  <a:pt x="951991" y="2540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445"/>
                </a:lnTo>
                <a:lnTo>
                  <a:pt x="0" y="14859"/>
                </a:lnTo>
                <a:lnTo>
                  <a:pt x="4063" y="19050"/>
                </a:lnTo>
                <a:lnTo>
                  <a:pt x="480821" y="17399"/>
                </a:lnTo>
                <a:lnTo>
                  <a:pt x="1894839" y="15494"/>
                </a:lnTo>
                <a:lnTo>
                  <a:pt x="3308857" y="17399"/>
                </a:lnTo>
                <a:lnTo>
                  <a:pt x="3785234" y="19050"/>
                </a:lnTo>
                <a:lnTo>
                  <a:pt x="3789679" y="14859"/>
                </a:lnTo>
                <a:lnTo>
                  <a:pt x="3789299" y="9525"/>
                </a:lnTo>
                <a:lnTo>
                  <a:pt x="3789299" y="4064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055870" y="225297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615" y="0"/>
                </a:moveTo>
                <a:lnTo>
                  <a:pt x="3780535" y="0"/>
                </a:lnTo>
                <a:lnTo>
                  <a:pt x="3308857" y="1650"/>
                </a:lnTo>
                <a:lnTo>
                  <a:pt x="1894839" y="3556"/>
                </a:lnTo>
                <a:lnTo>
                  <a:pt x="480821" y="1650"/>
                </a:lnTo>
                <a:lnTo>
                  <a:pt x="4063" y="0"/>
                </a:lnTo>
                <a:lnTo>
                  <a:pt x="0" y="4190"/>
                </a:lnTo>
                <a:lnTo>
                  <a:pt x="0" y="14605"/>
                </a:lnTo>
                <a:lnTo>
                  <a:pt x="4063" y="19050"/>
                </a:lnTo>
                <a:lnTo>
                  <a:pt x="480821" y="17144"/>
                </a:lnTo>
                <a:lnTo>
                  <a:pt x="951991" y="16509"/>
                </a:lnTo>
                <a:lnTo>
                  <a:pt x="1894839" y="15620"/>
                </a:lnTo>
                <a:lnTo>
                  <a:pt x="3308857" y="17144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525"/>
                </a:lnTo>
                <a:lnTo>
                  <a:pt x="3789299" y="4318"/>
                </a:lnTo>
                <a:lnTo>
                  <a:pt x="3785615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55870" y="253365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234" y="0"/>
                </a:moveTo>
                <a:lnTo>
                  <a:pt x="3308857" y="1650"/>
                </a:lnTo>
                <a:lnTo>
                  <a:pt x="1894839" y="3810"/>
                </a:lnTo>
                <a:lnTo>
                  <a:pt x="480821" y="2031"/>
                </a:lnTo>
                <a:lnTo>
                  <a:pt x="9397" y="0"/>
                </a:lnTo>
                <a:lnTo>
                  <a:pt x="4063" y="0"/>
                </a:lnTo>
                <a:lnTo>
                  <a:pt x="0" y="4444"/>
                </a:lnTo>
                <a:lnTo>
                  <a:pt x="0" y="15875"/>
                </a:lnTo>
                <a:lnTo>
                  <a:pt x="4063" y="20319"/>
                </a:lnTo>
                <a:lnTo>
                  <a:pt x="480821" y="18287"/>
                </a:lnTo>
                <a:lnTo>
                  <a:pt x="951991" y="17525"/>
                </a:lnTo>
                <a:lnTo>
                  <a:pt x="1894839" y="16510"/>
                </a:lnTo>
                <a:lnTo>
                  <a:pt x="3308857" y="18542"/>
                </a:lnTo>
                <a:lnTo>
                  <a:pt x="3785234" y="20319"/>
                </a:lnTo>
                <a:lnTo>
                  <a:pt x="3789679" y="15620"/>
                </a:lnTo>
                <a:lnTo>
                  <a:pt x="3789299" y="10160"/>
                </a:lnTo>
                <a:lnTo>
                  <a:pt x="3789299" y="4444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55870" y="197103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905"/>
                </a:lnTo>
                <a:lnTo>
                  <a:pt x="1894839" y="3556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445"/>
                </a:lnTo>
                <a:lnTo>
                  <a:pt x="0" y="14732"/>
                </a:lnTo>
                <a:lnTo>
                  <a:pt x="3809" y="19050"/>
                </a:lnTo>
                <a:lnTo>
                  <a:pt x="480821" y="17399"/>
                </a:lnTo>
                <a:lnTo>
                  <a:pt x="1894839" y="15493"/>
                </a:lnTo>
                <a:lnTo>
                  <a:pt x="3308857" y="17399"/>
                </a:lnTo>
                <a:lnTo>
                  <a:pt x="3785234" y="19050"/>
                </a:lnTo>
                <a:lnTo>
                  <a:pt x="3789679" y="14859"/>
                </a:lnTo>
                <a:lnTo>
                  <a:pt x="3789299" y="9525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55870" y="140843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650"/>
                </a:lnTo>
                <a:lnTo>
                  <a:pt x="1894839" y="3556"/>
                </a:lnTo>
                <a:lnTo>
                  <a:pt x="480821" y="1650"/>
                </a:lnTo>
                <a:lnTo>
                  <a:pt x="9397" y="0"/>
                </a:lnTo>
                <a:lnTo>
                  <a:pt x="4063" y="0"/>
                </a:lnTo>
                <a:lnTo>
                  <a:pt x="0" y="4191"/>
                </a:lnTo>
                <a:lnTo>
                  <a:pt x="0" y="14605"/>
                </a:lnTo>
                <a:lnTo>
                  <a:pt x="4063" y="19050"/>
                </a:lnTo>
                <a:lnTo>
                  <a:pt x="480821" y="17145"/>
                </a:lnTo>
                <a:lnTo>
                  <a:pt x="1894839" y="15494"/>
                </a:lnTo>
                <a:lnTo>
                  <a:pt x="3308857" y="17145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525"/>
                </a:lnTo>
                <a:lnTo>
                  <a:pt x="3789299" y="4191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55870" y="84455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234" y="0"/>
                </a:moveTo>
                <a:lnTo>
                  <a:pt x="3308857" y="1650"/>
                </a:lnTo>
                <a:lnTo>
                  <a:pt x="1894839" y="3683"/>
                </a:lnTo>
                <a:lnTo>
                  <a:pt x="480821" y="2032"/>
                </a:lnTo>
                <a:lnTo>
                  <a:pt x="9397" y="0"/>
                </a:lnTo>
                <a:lnTo>
                  <a:pt x="4063" y="0"/>
                </a:lnTo>
                <a:lnTo>
                  <a:pt x="0" y="4699"/>
                </a:lnTo>
                <a:lnTo>
                  <a:pt x="0" y="15875"/>
                </a:lnTo>
                <a:lnTo>
                  <a:pt x="4063" y="20320"/>
                </a:lnTo>
                <a:lnTo>
                  <a:pt x="480821" y="18287"/>
                </a:lnTo>
                <a:lnTo>
                  <a:pt x="1894839" y="16637"/>
                </a:lnTo>
                <a:lnTo>
                  <a:pt x="3308857" y="18669"/>
                </a:lnTo>
                <a:lnTo>
                  <a:pt x="3785234" y="20320"/>
                </a:lnTo>
                <a:lnTo>
                  <a:pt x="3789679" y="15875"/>
                </a:lnTo>
                <a:lnTo>
                  <a:pt x="3789299" y="10160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55870" y="112648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905"/>
                </a:lnTo>
                <a:lnTo>
                  <a:pt x="1894839" y="3429"/>
                </a:lnTo>
                <a:lnTo>
                  <a:pt x="951991" y="2539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445"/>
                </a:lnTo>
                <a:lnTo>
                  <a:pt x="0" y="14732"/>
                </a:lnTo>
                <a:lnTo>
                  <a:pt x="3809" y="19050"/>
                </a:lnTo>
                <a:lnTo>
                  <a:pt x="480821" y="17399"/>
                </a:lnTo>
                <a:lnTo>
                  <a:pt x="1894839" y="15494"/>
                </a:lnTo>
                <a:lnTo>
                  <a:pt x="3308857" y="17399"/>
                </a:lnTo>
                <a:lnTo>
                  <a:pt x="3785234" y="19050"/>
                </a:lnTo>
                <a:lnTo>
                  <a:pt x="3789679" y="14859"/>
                </a:lnTo>
                <a:lnTo>
                  <a:pt x="3789299" y="9525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55870" y="168910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234" y="0"/>
                </a:moveTo>
                <a:lnTo>
                  <a:pt x="3308857" y="1777"/>
                </a:lnTo>
                <a:lnTo>
                  <a:pt x="1894839" y="3810"/>
                </a:lnTo>
                <a:lnTo>
                  <a:pt x="951991" y="2794"/>
                </a:lnTo>
                <a:lnTo>
                  <a:pt x="480821" y="2032"/>
                </a:lnTo>
                <a:lnTo>
                  <a:pt x="9397" y="0"/>
                </a:lnTo>
                <a:lnTo>
                  <a:pt x="4063" y="0"/>
                </a:lnTo>
                <a:lnTo>
                  <a:pt x="0" y="4699"/>
                </a:lnTo>
                <a:lnTo>
                  <a:pt x="0" y="15875"/>
                </a:lnTo>
                <a:lnTo>
                  <a:pt x="4063" y="20320"/>
                </a:lnTo>
                <a:lnTo>
                  <a:pt x="480821" y="18287"/>
                </a:lnTo>
                <a:lnTo>
                  <a:pt x="951991" y="17525"/>
                </a:lnTo>
                <a:lnTo>
                  <a:pt x="1894839" y="16510"/>
                </a:lnTo>
                <a:lnTo>
                  <a:pt x="3308857" y="18541"/>
                </a:lnTo>
                <a:lnTo>
                  <a:pt x="3785234" y="20320"/>
                </a:lnTo>
                <a:lnTo>
                  <a:pt x="3789679" y="15875"/>
                </a:lnTo>
                <a:lnTo>
                  <a:pt x="3789299" y="10160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55870" y="478535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5234" y="0"/>
                </a:moveTo>
                <a:lnTo>
                  <a:pt x="3308857" y="1993"/>
                </a:lnTo>
                <a:lnTo>
                  <a:pt x="1894839" y="3987"/>
                </a:lnTo>
                <a:lnTo>
                  <a:pt x="480821" y="1993"/>
                </a:lnTo>
                <a:lnTo>
                  <a:pt x="9397" y="0"/>
                </a:lnTo>
                <a:lnTo>
                  <a:pt x="4063" y="0"/>
                </a:lnTo>
                <a:lnTo>
                  <a:pt x="0" y="4660"/>
                </a:lnTo>
                <a:lnTo>
                  <a:pt x="0" y="15659"/>
                </a:lnTo>
                <a:lnTo>
                  <a:pt x="4063" y="20319"/>
                </a:lnTo>
                <a:lnTo>
                  <a:pt x="480821" y="18326"/>
                </a:lnTo>
                <a:lnTo>
                  <a:pt x="1894839" y="16332"/>
                </a:lnTo>
                <a:lnTo>
                  <a:pt x="3308857" y="18326"/>
                </a:lnTo>
                <a:lnTo>
                  <a:pt x="3785234" y="20319"/>
                </a:lnTo>
                <a:lnTo>
                  <a:pt x="3789679" y="15659"/>
                </a:lnTo>
                <a:lnTo>
                  <a:pt x="3789299" y="9969"/>
                </a:lnTo>
                <a:lnTo>
                  <a:pt x="3789299" y="4660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25340" y="534669"/>
            <a:ext cx="4518660" cy="10160"/>
          </a:xfrm>
          <a:custGeom>
            <a:avLst/>
            <a:gdLst/>
            <a:ahLst/>
            <a:cxnLst/>
            <a:rect l="l" t="t" r="r" b="b"/>
            <a:pathLst>
              <a:path w="4518659" h="10159">
                <a:moveTo>
                  <a:pt x="0" y="10159"/>
                </a:moveTo>
                <a:lnTo>
                  <a:pt x="4518660" y="10159"/>
                </a:lnTo>
                <a:lnTo>
                  <a:pt x="4518660" y="0"/>
                </a:lnTo>
                <a:lnTo>
                  <a:pt x="0" y="0"/>
                </a:lnTo>
                <a:lnTo>
                  <a:pt x="0" y="10159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043679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108450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986020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50790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534669"/>
            <a:ext cx="4515485" cy="10160"/>
          </a:xfrm>
          <a:custGeom>
            <a:avLst/>
            <a:gdLst/>
            <a:ahLst/>
            <a:cxnLst/>
            <a:rect l="l" t="t" r="r" b="b"/>
            <a:pathLst>
              <a:path w="4515485" h="10159">
                <a:moveTo>
                  <a:pt x="4515104" y="0"/>
                </a:moveTo>
                <a:lnTo>
                  <a:pt x="0" y="0"/>
                </a:lnTo>
                <a:lnTo>
                  <a:pt x="0" y="10159"/>
                </a:lnTo>
                <a:lnTo>
                  <a:pt x="4515104" y="10159"/>
                </a:lnTo>
                <a:lnTo>
                  <a:pt x="4515104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50228" y="2669539"/>
            <a:ext cx="3815079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9780" algn="l"/>
                <a:tab pos="3801745" algn="l"/>
              </a:tabLst>
            </a:pPr>
            <a:r>
              <a:rPr sz="1600" strike="sngStrike" dirty="0">
                <a:latin typeface="Arial MT"/>
                <a:cs typeface="Arial MT"/>
              </a:rPr>
              <a:t> 	</a:t>
            </a:r>
            <a:r>
              <a:rPr sz="1600" strike="sngStrike" spc="-5" dirty="0">
                <a:latin typeface="Arial MT"/>
                <a:cs typeface="Arial MT"/>
              </a:rPr>
              <a:t>Esta </a:t>
            </a:r>
            <a:r>
              <a:rPr sz="1600" strike="sngStrike" dirty="0">
                <a:latin typeface="Arial MT"/>
                <a:cs typeface="Arial MT"/>
              </a:rPr>
              <a:t>siempre</a:t>
            </a:r>
            <a:r>
              <a:rPr sz="1600" strike="sngStrike" spc="-10" dirty="0">
                <a:latin typeface="Arial MT"/>
                <a:cs typeface="Arial MT"/>
              </a:rPr>
              <a:t> </a:t>
            </a:r>
            <a:r>
              <a:rPr sz="1600" strike="sngStrike" spc="-5" dirty="0">
                <a:latin typeface="Arial MT"/>
                <a:cs typeface="Arial MT"/>
              </a:rPr>
              <a:t>después del	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17064" y="2913379"/>
            <a:ext cx="56705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su</a:t>
            </a:r>
            <a:r>
              <a:rPr sz="1600" spc="-10" dirty="0">
                <a:latin typeface="Arial MT"/>
                <a:cs typeface="Arial MT"/>
              </a:rPr>
              <a:t>j</a:t>
            </a:r>
            <a:r>
              <a:rPr sz="1600" spc="-5" dirty="0">
                <a:latin typeface="Arial MT"/>
                <a:cs typeface="Arial MT"/>
              </a:rPr>
              <a:t>eto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66673" y="925829"/>
            <a:ext cx="2904490" cy="176530"/>
          </a:xfrm>
          <a:custGeom>
            <a:avLst/>
            <a:gdLst/>
            <a:ahLst/>
            <a:cxnLst/>
            <a:rect l="l" t="t" r="r" b="b"/>
            <a:pathLst>
              <a:path w="2904490" h="176530">
                <a:moveTo>
                  <a:pt x="2904388" y="77216"/>
                </a:moveTo>
                <a:lnTo>
                  <a:pt x="2854947" y="40182"/>
                </a:lnTo>
                <a:lnTo>
                  <a:pt x="2816504" y="31877"/>
                </a:lnTo>
                <a:lnTo>
                  <a:pt x="2773007" y="26428"/>
                </a:lnTo>
                <a:lnTo>
                  <a:pt x="2725039" y="22872"/>
                </a:lnTo>
                <a:lnTo>
                  <a:pt x="2724721" y="22872"/>
                </a:lnTo>
                <a:lnTo>
                  <a:pt x="2701340" y="11252"/>
                </a:lnTo>
                <a:lnTo>
                  <a:pt x="2640609" y="0"/>
                </a:lnTo>
                <a:lnTo>
                  <a:pt x="2383612" y="1117"/>
                </a:lnTo>
                <a:lnTo>
                  <a:pt x="2127186" y="3721"/>
                </a:lnTo>
                <a:lnTo>
                  <a:pt x="1871345" y="7810"/>
                </a:lnTo>
                <a:lnTo>
                  <a:pt x="1616125" y="13385"/>
                </a:lnTo>
                <a:lnTo>
                  <a:pt x="1361567" y="20434"/>
                </a:lnTo>
                <a:lnTo>
                  <a:pt x="1107706" y="28968"/>
                </a:lnTo>
                <a:lnTo>
                  <a:pt x="854583" y="38963"/>
                </a:lnTo>
                <a:lnTo>
                  <a:pt x="602246" y="50444"/>
                </a:lnTo>
                <a:lnTo>
                  <a:pt x="350710" y="63385"/>
                </a:lnTo>
                <a:lnTo>
                  <a:pt x="100025" y="77787"/>
                </a:lnTo>
                <a:lnTo>
                  <a:pt x="0" y="83947"/>
                </a:lnTo>
                <a:lnTo>
                  <a:pt x="4000" y="95999"/>
                </a:lnTo>
                <a:lnTo>
                  <a:pt x="32423" y="115557"/>
                </a:lnTo>
                <a:lnTo>
                  <a:pt x="31191" y="116103"/>
                </a:lnTo>
                <a:lnTo>
                  <a:pt x="23228" y="129184"/>
                </a:lnTo>
                <a:lnTo>
                  <a:pt x="30441" y="142786"/>
                </a:lnTo>
                <a:lnTo>
                  <a:pt x="50634" y="155613"/>
                </a:lnTo>
                <a:lnTo>
                  <a:pt x="81559" y="166382"/>
                </a:lnTo>
                <a:lnTo>
                  <a:pt x="120992" y="173786"/>
                </a:lnTo>
                <a:lnTo>
                  <a:pt x="166738" y="176530"/>
                </a:lnTo>
                <a:lnTo>
                  <a:pt x="177431" y="176390"/>
                </a:lnTo>
                <a:lnTo>
                  <a:pt x="188302" y="175945"/>
                </a:lnTo>
                <a:lnTo>
                  <a:pt x="199326" y="175196"/>
                </a:lnTo>
                <a:lnTo>
                  <a:pt x="210451" y="174117"/>
                </a:lnTo>
                <a:lnTo>
                  <a:pt x="259041" y="168859"/>
                </a:lnTo>
                <a:lnTo>
                  <a:pt x="357555" y="159753"/>
                </a:lnTo>
                <a:lnTo>
                  <a:pt x="457657" y="152349"/>
                </a:lnTo>
                <a:lnTo>
                  <a:pt x="559104" y="146431"/>
                </a:lnTo>
                <a:lnTo>
                  <a:pt x="713295" y="139877"/>
                </a:lnTo>
                <a:lnTo>
                  <a:pt x="2587142" y="105537"/>
                </a:lnTo>
                <a:lnTo>
                  <a:pt x="2678328" y="106553"/>
                </a:lnTo>
                <a:lnTo>
                  <a:pt x="2695981" y="106553"/>
                </a:lnTo>
                <a:lnTo>
                  <a:pt x="2703474" y="106426"/>
                </a:lnTo>
                <a:lnTo>
                  <a:pt x="2721546" y="109080"/>
                </a:lnTo>
                <a:lnTo>
                  <a:pt x="2740634" y="111086"/>
                </a:lnTo>
                <a:lnTo>
                  <a:pt x="2760599" y="112344"/>
                </a:lnTo>
                <a:lnTo>
                  <a:pt x="2781325" y="112776"/>
                </a:lnTo>
                <a:lnTo>
                  <a:pt x="2787548" y="112776"/>
                </a:lnTo>
                <a:lnTo>
                  <a:pt x="2793771" y="112649"/>
                </a:lnTo>
                <a:lnTo>
                  <a:pt x="2800248" y="112395"/>
                </a:lnTo>
                <a:lnTo>
                  <a:pt x="2807233" y="112395"/>
                </a:lnTo>
                <a:lnTo>
                  <a:pt x="2814091" y="111760"/>
                </a:lnTo>
                <a:lnTo>
                  <a:pt x="2818790" y="111760"/>
                </a:lnTo>
                <a:lnTo>
                  <a:pt x="2851353" y="108216"/>
                </a:lnTo>
                <a:lnTo>
                  <a:pt x="2857804" y="106426"/>
                </a:lnTo>
                <a:lnTo>
                  <a:pt x="2861018" y="105537"/>
                </a:lnTo>
                <a:lnTo>
                  <a:pt x="2876105" y="101371"/>
                </a:lnTo>
                <a:lnTo>
                  <a:pt x="2893022" y="92633"/>
                </a:lnTo>
                <a:lnTo>
                  <a:pt x="2902102" y="83439"/>
                </a:lnTo>
                <a:lnTo>
                  <a:pt x="2904388" y="77216"/>
                </a:lnTo>
                <a:close/>
              </a:path>
            </a:pathLst>
          </a:custGeom>
          <a:solidFill>
            <a:srgbClr val="00FF00">
              <a:alpha val="2078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5508244" y="1178242"/>
            <a:ext cx="280797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Arial MT"/>
                <a:cs typeface="Arial MT"/>
              </a:rPr>
              <a:t>Cuando</a:t>
            </a:r>
            <a:r>
              <a:rPr sz="1600" spc="-3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en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el</a:t>
            </a:r>
            <a:r>
              <a:rPr sz="1600" spc="-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tiempo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presente,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596254" y="1422653"/>
            <a:ext cx="262509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pasado </a:t>
            </a:r>
            <a:r>
              <a:rPr sz="1600" dirty="0">
                <a:latin typeface="Arial MT"/>
                <a:cs typeface="Arial MT"/>
              </a:rPr>
              <a:t>y </a:t>
            </a:r>
            <a:r>
              <a:rPr sz="1600" spc="-5" dirty="0">
                <a:latin typeface="Arial MT"/>
                <a:cs typeface="Arial MT"/>
              </a:rPr>
              <a:t>perfecto</a:t>
            </a:r>
            <a:r>
              <a:rPr sz="1600" spc="1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se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escribe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438394" y="1666621"/>
            <a:ext cx="294449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1050" marR="5080" indent="-768985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latin typeface="Arial MT"/>
                <a:cs typeface="Arial MT"/>
              </a:rPr>
              <a:t>similar. </a:t>
            </a:r>
            <a:r>
              <a:rPr sz="1600" spc="-5" dirty="0">
                <a:latin typeface="Arial MT"/>
                <a:cs typeface="Arial MT"/>
              </a:rPr>
              <a:t>En el pasado </a:t>
            </a:r>
            <a:r>
              <a:rPr sz="1600" dirty="0">
                <a:latin typeface="Arial MT"/>
                <a:cs typeface="Arial MT"/>
              </a:rPr>
              <a:t>y participio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se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agrega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“ED”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0228" y="3738245"/>
            <a:ext cx="381507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34135" algn="l"/>
                <a:tab pos="3801745" algn="l"/>
              </a:tabLst>
            </a:pPr>
            <a:r>
              <a:rPr sz="1600" u="heavy" dirty="0">
                <a:uFill>
                  <a:solidFill>
                    <a:srgbClr val="D9D9D9"/>
                  </a:solidFill>
                </a:uFill>
                <a:latin typeface="Arial MT"/>
                <a:cs typeface="Arial MT"/>
              </a:rPr>
              <a:t> 	</a:t>
            </a:r>
            <a:r>
              <a:rPr sz="1600" u="heavy" spc="-5" dirty="0">
                <a:uFill>
                  <a:solidFill>
                    <a:srgbClr val="D9D9D9"/>
                  </a:solidFill>
                </a:uFill>
                <a:latin typeface="Arial MT"/>
                <a:cs typeface="Arial MT"/>
              </a:rPr>
              <a:t>Pueden</a:t>
            </a:r>
            <a:r>
              <a:rPr sz="1600" u="heavy" spc="-40" dirty="0">
                <a:uFill>
                  <a:solidFill>
                    <a:srgbClr val="D9D9D9"/>
                  </a:solidFill>
                </a:uFill>
                <a:latin typeface="Arial MT"/>
                <a:cs typeface="Arial MT"/>
              </a:rPr>
              <a:t> </a:t>
            </a:r>
            <a:r>
              <a:rPr sz="1600" u="heavy" spc="-5" dirty="0">
                <a:uFill>
                  <a:solidFill>
                    <a:srgbClr val="D9D9D9"/>
                  </a:solidFill>
                </a:uFill>
                <a:latin typeface="Arial MT"/>
                <a:cs typeface="Arial MT"/>
              </a:rPr>
              <a:t>ser</a:t>
            </a:r>
            <a:r>
              <a:rPr sz="1600" u="heavy" spc="-20" dirty="0">
                <a:uFill>
                  <a:solidFill>
                    <a:srgbClr val="D9D9D9"/>
                  </a:solidFill>
                </a:uFill>
                <a:latin typeface="Arial MT"/>
                <a:cs typeface="Arial MT"/>
              </a:rPr>
              <a:t> </a:t>
            </a:r>
            <a:r>
              <a:rPr sz="1600" u="heavy" dirty="0">
                <a:uFill>
                  <a:solidFill>
                    <a:srgbClr val="D9D9D9"/>
                  </a:solidFill>
                </a:uFill>
                <a:latin typeface="Arial MT"/>
                <a:cs typeface="Arial MT"/>
              </a:rPr>
              <a:t>:	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tabLst>
                <a:tab pos="1553845" algn="l"/>
                <a:tab pos="3801745" algn="l"/>
              </a:tabLst>
            </a:pPr>
            <a:r>
              <a:rPr sz="1600" u="heavy" dirty="0">
                <a:uFill>
                  <a:solidFill>
                    <a:srgbClr val="D9D9D9"/>
                  </a:solidFill>
                </a:uFill>
                <a:latin typeface="Arial MT"/>
                <a:cs typeface="Arial MT"/>
              </a:rPr>
              <a:t> 	Regular	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70126" y="4226242"/>
            <a:ext cx="78105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Irregular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238037" y="2317038"/>
            <a:ext cx="1539875" cy="387350"/>
          </a:xfrm>
          <a:custGeom>
            <a:avLst/>
            <a:gdLst/>
            <a:ahLst/>
            <a:cxnLst/>
            <a:rect l="l" t="t" r="r" b="b"/>
            <a:pathLst>
              <a:path w="1539875" h="387350">
                <a:moveTo>
                  <a:pt x="1539252" y="219227"/>
                </a:moveTo>
                <a:lnTo>
                  <a:pt x="1521472" y="148729"/>
                </a:lnTo>
                <a:lnTo>
                  <a:pt x="1482483" y="104736"/>
                </a:lnTo>
                <a:lnTo>
                  <a:pt x="1459420" y="92481"/>
                </a:lnTo>
                <a:lnTo>
                  <a:pt x="1444371" y="45440"/>
                </a:lnTo>
                <a:lnTo>
                  <a:pt x="1370266" y="16446"/>
                </a:lnTo>
                <a:lnTo>
                  <a:pt x="1319809" y="12306"/>
                </a:lnTo>
                <a:lnTo>
                  <a:pt x="1269326" y="8775"/>
                </a:lnTo>
                <a:lnTo>
                  <a:pt x="1218831" y="5829"/>
                </a:lnTo>
                <a:lnTo>
                  <a:pt x="1168298" y="3492"/>
                </a:lnTo>
                <a:lnTo>
                  <a:pt x="1117752" y="1727"/>
                </a:lnTo>
                <a:lnTo>
                  <a:pt x="1067193" y="571"/>
                </a:lnTo>
                <a:lnTo>
                  <a:pt x="1016596" y="0"/>
                </a:lnTo>
                <a:lnTo>
                  <a:pt x="966000" y="25"/>
                </a:lnTo>
                <a:lnTo>
                  <a:pt x="915377" y="635"/>
                </a:lnTo>
                <a:lnTo>
                  <a:pt x="864730" y="1841"/>
                </a:lnTo>
                <a:lnTo>
                  <a:pt x="814082" y="3644"/>
                </a:lnTo>
                <a:lnTo>
                  <a:pt x="763409" y="6032"/>
                </a:lnTo>
                <a:lnTo>
                  <a:pt x="712736" y="9004"/>
                </a:lnTo>
                <a:lnTo>
                  <a:pt x="662038" y="12573"/>
                </a:lnTo>
                <a:lnTo>
                  <a:pt x="611339" y="16725"/>
                </a:lnTo>
                <a:lnTo>
                  <a:pt x="560628" y="21475"/>
                </a:lnTo>
                <a:lnTo>
                  <a:pt x="509905" y="26809"/>
                </a:lnTo>
                <a:lnTo>
                  <a:pt x="459168" y="32727"/>
                </a:lnTo>
                <a:lnTo>
                  <a:pt x="408444" y="39243"/>
                </a:lnTo>
                <a:lnTo>
                  <a:pt x="357695" y="46342"/>
                </a:lnTo>
                <a:lnTo>
                  <a:pt x="306959" y="54038"/>
                </a:lnTo>
                <a:lnTo>
                  <a:pt x="256209" y="62306"/>
                </a:lnTo>
                <a:lnTo>
                  <a:pt x="205460" y="71170"/>
                </a:lnTo>
                <a:lnTo>
                  <a:pt x="154724" y="80619"/>
                </a:lnTo>
                <a:lnTo>
                  <a:pt x="103974" y="90652"/>
                </a:lnTo>
                <a:lnTo>
                  <a:pt x="53225" y="101269"/>
                </a:lnTo>
                <a:lnTo>
                  <a:pt x="2489" y="112471"/>
                </a:lnTo>
                <a:lnTo>
                  <a:pt x="63" y="136055"/>
                </a:lnTo>
                <a:lnTo>
                  <a:pt x="6375" y="189001"/>
                </a:lnTo>
                <a:lnTo>
                  <a:pt x="10160" y="207035"/>
                </a:lnTo>
                <a:lnTo>
                  <a:pt x="6108" y="215811"/>
                </a:lnTo>
                <a:lnTo>
                  <a:pt x="0" y="259372"/>
                </a:lnTo>
                <a:lnTo>
                  <a:pt x="3708" y="303872"/>
                </a:lnTo>
                <a:lnTo>
                  <a:pt x="16078" y="343623"/>
                </a:lnTo>
                <a:lnTo>
                  <a:pt x="35953" y="372897"/>
                </a:lnTo>
                <a:lnTo>
                  <a:pt x="62179" y="386029"/>
                </a:lnTo>
                <a:lnTo>
                  <a:pt x="69672" y="386791"/>
                </a:lnTo>
                <a:lnTo>
                  <a:pt x="77673" y="385521"/>
                </a:lnTo>
                <a:lnTo>
                  <a:pt x="86055" y="381457"/>
                </a:lnTo>
                <a:lnTo>
                  <a:pt x="132778" y="361289"/>
                </a:lnTo>
                <a:lnTo>
                  <a:pt x="179768" y="345059"/>
                </a:lnTo>
                <a:lnTo>
                  <a:pt x="226987" y="332346"/>
                </a:lnTo>
                <a:lnTo>
                  <a:pt x="274383" y="322783"/>
                </a:lnTo>
                <a:lnTo>
                  <a:pt x="321932" y="315988"/>
                </a:lnTo>
                <a:lnTo>
                  <a:pt x="369595" y="311556"/>
                </a:lnTo>
                <a:lnTo>
                  <a:pt x="417334" y="309105"/>
                </a:lnTo>
                <a:lnTo>
                  <a:pt x="465099" y="308241"/>
                </a:lnTo>
                <a:lnTo>
                  <a:pt x="512876" y="308584"/>
                </a:lnTo>
                <a:lnTo>
                  <a:pt x="703275" y="314159"/>
                </a:lnTo>
                <a:lnTo>
                  <a:pt x="1278839" y="318719"/>
                </a:lnTo>
                <a:lnTo>
                  <a:pt x="1299159" y="319227"/>
                </a:lnTo>
                <a:lnTo>
                  <a:pt x="1339913" y="319671"/>
                </a:lnTo>
                <a:lnTo>
                  <a:pt x="1360246" y="320243"/>
                </a:lnTo>
                <a:lnTo>
                  <a:pt x="1366126" y="321348"/>
                </a:lnTo>
                <a:lnTo>
                  <a:pt x="1377645" y="323659"/>
                </a:lnTo>
                <a:lnTo>
                  <a:pt x="1392389" y="326339"/>
                </a:lnTo>
                <a:lnTo>
                  <a:pt x="1407998" y="328498"/>
                </a:lnTo>
                <a:lnTo>
                  <a:pt x="1412697" y="329006"/>
                </a:lnTo>
                <a:lnTo>
                  <a:pt x="1417269" y="329260"/>
                </a:lnTo>
                <a:lnTo>
                  <a:pt x="1421206" y="329260"/>
                </a:lnTo>
                <a:lnTo>
                  <a:pt x="1429956" y="337947"/>
                </a:lnTo>
                <a:lnTo>
                  <a:pt x="1439430" y="344779"/>
                </a:lnTo>
                <a:lnTo>
                  <a:pt x="1449565" y="349542"/>
                </a:lnTo>
                <a:lnTo>
                  <a:pt x="1460322" y="351993"/>
                </a:lnTo>
                <a:lnTo>
                  <a:pt x="1463624" y="352374"/>
                </a:lnTo>
                <a:lnTo>
                  <a:pt x="1467053" y="352374"/>
                </a:lnTo>
                <a:lnTo>
                  <a:pt x="1470482" y="351993"/>
                </a:lnTo>
                <a:lnTo>
                  <a:pt x="1474165" y="352374"/>
                </a:lnTo>
                <a:lnTo>
                  <a:pt x="1475193" y="351993"/>
                </a:lnTo>
                <a:lnTo>
                  <a:pt x="1477975" y="350977"/>
                </a:lnTo>
                <a:lnTo>
                  <a:pt x="1480388" y="351231"/>
                </a:lnTo>
                <a:lnTo>
                  <a:pt x="1480947" y="350977"/>
                </a:lnTo>
                <a:lnTo>
                  <a:pt x="1513827" y="324815"/>
                </a:lnTo>
                <a:lnTo>
                  <a:pt x="1533093" y="275158"/>
                </a:lnTo>
                <a:lnTo>
                  <a:pt x="1536268" y="257251"/>
                </a:lnTo>
                <a:lnTo>
                  <a:pt x="1539252" y="219227"/>
                </a:lnTo>
                <a:close/>
              </a:path>
            </a:pathLst>
          </a:custGeom>
          <a:solidFill>
            <a:srgbClr val="FFD300">
              <a:alpha val="1725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444650" y="2043417"/>
            <a:ext cx="1532255" cy="432434"/>
          </a:xfrm>
          <a:custGeom>
            <a:avLst/>
            <a:gdLst/>
            <a:ahLst/>
            <a:cxnLst/>
            <a:rect l="l" t="t" r="r" b="b"/>
            <a:pathLst>
              <a:path w="1532255" h="432435">
                <a:moveTo>
                  <a:pt x="1532001" y="259854"/>
                </a:moveTo>
                <a:lnTo>
                  <a:pt x="1528584" y="216979"/>
                </a:lnTo>
                <a:lnTo>
                  <a:pt x="1518107" y="178663"/>
                </a:lnTo>
                <a:lnTo>
                  <a:pt x="1481683" y="127546"/>
                </a:lnTo>
                <a:lnTo>
                  <a:pt x="1459420" y="113106"/>
                </a:lnTo>
                <a:lnTo>
                  <a:pt x="1457223" y="97853"/>
                </a:lnTo>
                <a:lnTo>
                  <a:pt x="1443812" y="51206"/>
                </a:lnTo>
                <a:lnTo>
                  <a:pt x="1374787" y="24485"/>
                </a:lnTo>
                <a:lnTo>
                  <a:pt x="1324851" y="19037"/>
                </a:lnTo>
                <a:lnTo>
                  <a:pt x="1274864" y="14274"/>
                </a:lnTo>
                <a:lnTo>
                  <a:pt x="1224826" y="10185"/>
                </a:lnTo>
                <a:lnTo>
                  <a:pt x="1174737" y="6781"/>
                </a:lnTo>
                <a:lnTo>
                  <a:pt x="1124585" y="4064"/>
                </a:lnTo>
                <a:lnTo>
                  <a:pt x="1074381" y="2032"/>
                </a:lnTo>
                <a:lnTo>
                  <a:pt x="1024140" y="673"/>
                </a:lnTo>
                <a:lnTo>
                  <a:pt x="973836" y="0"/>
                </a:lnTo>
                <a:lnTo>
                  <a:pt x="923493" y="0"/>
                </a:lnTo>
                <a:lnTo>
                  <a:pt x="873086" y="685"/>
                </a:lnTo>
                <a:lnTo>
                  <a:pt x="822655" y="2044"/>
                </a:lnTo>
                <a:lnTo>
                  <a:pt x="772160" y="4089"/>
                </a:lnTo>
                <a:lnTo>
                  <a:pt x="721626" y="6807"/>
                </a:lnTo>
                <a:lnTo>
                  <a:pt x="671055" y="10210"/>
                </a:lnTo>
                <a:lnTo>
                  <a:pt x="620433" y="14287"/>
                </a:lnTo>
                <a:lnTo>
                  <a:pt x="569772" y="19050"/>
                </a:lnTo>
                <a:lnTo>
                  <a:pt x="519074" y="24485"/>
                </a:lnTo>
                <a:lnTo>
                  <a:pt x="468337" y="30594"/>
                </a:lnTo>
                <a:lnTo>
                  <a:pt x="417563" y="37376"/>
                </a:lnTo>
                <a:lnTo>
                  <a:pt x="366750" y="44843"/>
                </a:lnTo>
                <a:lnTo>
                  <a:pt x="315912" y="52984"/>
                </a:lnTo>
                <a:lnTo>
                  <a:pt x="265023" y="61798"/>
                </a:lnTo>
                <a:lnTo>
                  <a:pt x="214109" y="71285"/>
                </a:lnTo>
                <a:lnTo>
                  <a:pt x="163156" y="81445"/>
                </a:lnTo>
                <a:lnTo>
                  <a:pt x="112179" y="92278"/>
                </a:lnTo>
                <a:lnTo>
                  <a:pt x="61163" y="103784"/>
                </a:lnTo>
                <a:lnTo>
                  <a:pt x="10134" y="115963"/>
                </a:lnTo>
                <a:lnTo>
                  <a:pt x="6578" y="135547"/>
                </a:lnTo>
                <a:lnTo>
                  <a:pt x="8051" y="181267"/>
                </a:lnTo>
                <a:lnTo>
                  <a:pt x="12585" y="225221"/>
                </a:lnTo>
                <a:lnTo>
                  <a:pt x="8343" y="234721"/>
                </a:lnTo>
                <a:lnTo>
                  <a:pt x="0" y="284734"/>
                </a:lnTo>
                <a:lnTo>
                  <a:pt x="1358" y="335965"/>
                </a:lnTo>
                <a:lnTo>
                  <a:pt x="11557" y="381838"/>
                </a:lnTo>
                <a:lnTo>
                  <a:pt x="29743" y="415759"/>
                </a:lnTo>
                <a:lnTo>
                  <a:pt x="55092" y="431177"/>
                </a:lnTo>
                <a:lnTo>
                  <a:pt x="62458" y="432193"/>
                </a:lnTo>
                <a:lnTo>
                  <a:pt x="70459" y="430796"/>
                </a:lnTo>
                <a:lnTo>
                  <a:pt x="78968" y="426351"/>
                </a:lnTo>
                <a:lnTo>
                  <a:pt x="126504" y="403809"/>
                </a:lnTo>
                <a:lnTo>
                  <a:pt x="174091" y="385787"/>
                </a:lnTo>
                <a:lnTo>
                  <a:pt x="221703" y="371830"/>
                </a:lnTo>
                <a:lnTo>
                  <a:pt x="269328" y="361505"/>
                </a:lnTo>
                <a:lnTo>
                  <a:pt x="316953" y="354342"/>
                </a:lnTo>
                <a:lnTo>
                  <a:pt x="364566" y="349910"/>
                </a:lnTo>
                <a:lnTo>
                  <a:pt x="412140" y="347764"/>
                </a:lnTo>
                <a:lnTo>
                  <a:pt x="473544" y="347751"/>
                </a:lnTo>
                <a:lnTo>
                  <a:pt x="507149" y="348500"/>
                </a:lnTo>
                <a:lnTo>
                  <a:pt x="696112" y="357555"/>
                </a:lnTo>
                <a:lnTo>
                  <a:pt x="1267942" y="370598"/>
                </a:lnTo>
                <a:lnTo>
                  <a:pt x="1288097" y="371525"/>
                </a:lnTo>
                <a:lnTo>
                  <a:pt x="1328610" y="372605"/>
                </a:lnTo>
                <a:lnTo>
                  <a:pt x="1348841" y="373519"/>
                </a:lnTo>
                <a:lnTo>
                  <a:pt x="1354582" y="374878"/>
                </a:lnTo>
                <a:lnTo>
                  <a:pt x="1365885" y="377698"/>
                </a:lnTo>
                <a:lnTo>
                  <a:pt x="1380375" y="380974"/>
                </a:lnTo>
                <a:lnTo>
                  <a:pt x="1395704" y="383679"/>
                </a:lnTo>
                <a:lnTo>
                  <a:pt x="1400530" y="384314"/>
                </a:lnTo>
                <a:lnTo>
                  <a:pt x="1404975" y="384695"/>
                </a:lnTo>
                <a:lnTo>
                  <a:pt x="1408912" y="384822"/>
                </a:lnTo>
                <a:lnTo>
                  <a:pt x="1417142" y="394919"/>
                </a:lnTo>
                <a:lnTo>
                  <a:pt x="1426197" y="402920"/>
                </a:lnTo>
                <a:lnTo>
                  <a:pt x="1436039" y="408546"/>
                </a:lnTo>
                <a:lnTo>
                  <a:pt x="1446631" y="411492"/>
                </a:lnTo>
                <a:lnTo>
                  <a:pt x="1449933" y="411873"/>
                </a:lnTo>
                <a:lnTo>
                  <a:pt x="1453235" y="411873"/>
                </a:lnTo>
                <a:lnTo>
                  <a:pt x="1456664" y="411619"/>
                </a:lnTo>
                <a:lnTo>
                  <a:pt x="1460347" y="412127"/>
                </a:lnTo>
                <a:lnTo>
                  <a:pt x="1461516" y="411619"/>
                </a:lnTo>
                <a:lnTo>
                  <a:pt x="1464157" y="410476"/>
                </a:lnTo>
                <a:lnTo>
                  <a:pt x="1466570" y="410857"/>
                </a:lnTo>
                <a:lnTo>
                  <a:pt x="1467332" y="410476"/>
                </a:lnTo>
                <a:lnTo>
                  <a:pt x="1501241" y="380974"/>
                </a:lnTo>
                <a:lnTo>
                  <a:pt x="1522958" y="324116"/>
                </a:lnTo>
                <a:lnTo>
                  <a:pt x="1527022" y="303542"/>
                </a:lnTo>
                <a:lnTo>
                  <a:pt x="1532001" y="259854"/>
                </a:lnTo>
                <a:close/>
              </a:path>
            </a:pathLst>
          </a:custGeom>
          <a:solidFill>
            <a:srgbClr val="FFD300">
              <a:alpha val="1725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402689" y="3298799"/>
            <a:ext cx="1539240" cy="387350"/>
          </a:xfrm>
          <a:custGeom>
            <a:avLst/>
            <a:gdLst/>
            <a:ahLst/>
            <a:cxnLst/>
            <a:rect l="l" t="t" r="r" b="b"/>
            <a:pathLst>
              <a:path w="1539239" h="387350">
                <a:moveTo>
                  <a:pt x="1539201" y="219189"/>
                </a:moveTo>
                <a:lnTo>
                  <a:pt x="1521421" y="148780"/>
                </a:lnTo>
                <a:lnTo>
                  <a:pt x="1482432" y="104787"/>
                </a:lnTo>
                <a:lnTo>
                  <a:pt x="1459445" y="92532"/>
                </a:lnTo>
                <a:lnTo>
                  <a:pt x="1444396" y="45504"/>
                </a:lnTo>
                <a:lnTo>
                  <a:pt x="1370330" y="16510"/>
                </a:lnTo>
                <a:lnTo>
                  <a:pt x="1319860" y="12357"/>
                </a:lnTo>
                <a:lnTo>
                  <a:pt x="1269377" y="8813"/>
                </a:lnTo>
                <a:lnTo>
                  <a:pt x="1218869" y="5867"/>
                </a:lnTo>
                <a:lnTo>
                  <a:pt x="1168336" y="3505"/>
                </a:lnTo>
                <a:lnTo>
                  <a:pt x="1117777" y="1739"/>
                </a:lnTo>
                <a:lnTo>
                  <a:pt x="1067206" y="571"/>
                </a:lnTo>
                <a:lnTo>
                  <a:pt x="1016622" y="0"/>
                </a:lnTo>
                <a:lnTo>
                  <a:pt x="966012" y="12"/>
                </a:lnTo>
                <a:lnTo>
                  <a:pt x="915390" y="622"/>
                </a:lnTo>
                <a:lnTo>
                  <a:pt x="864743" y="1828"/>
                </a:lnTo>
                <a:lnTo>
                  <a:pt x="814095" y="3619"/>
                </a:lnTo>
                <a:lnTo>
                  <a:pt x="763422" y="6007"/>
                </a:lnTo>
                <a:lnTo>
                  <a:pt x="712736" y="8991"/>
                </a:lnTo>
                <a:lnTo>
                  <a:pt x="662051" y="12547"/>
                </a:lnTo>
                <a:lnTo>
                  <a:pt x="611352" y="16713"/>
                </a:lnTo>
                <a:lnTo>
                  <a:pt x="560628" y="21463"/>
                </a:lnTo>
                <a:lnTo>
                  <a:pt x="509917" y="26797"/>
                </a:lnTo>
                <a:lnTo>
                  <a:pt x="459181" y="32727"/>
                </a:lnTo>
                <a:lnTo>
                  <a:pt x="408444" y="39243"/>
                </a:lnTo>
                <a:lnTo>
                  <a:pt x="357708" y="46355"/>
                </a:lnTo>
                <a:lnTo>
                  <a:pt x="306959" y="54051"/>
                </a:lnTo>
                <a:lnTo>
                  <a:pt x="256209" y="62331"/>
                </a:lnTo>
                <a:lnTo>
                  <a:pt x="205460" y="71196"/>
                </a:lnTo>
                <a:lnTo>
                  <a:pt x="154698" y="80657"/>
                </a:lnTo>
                <a:lnTo>
                  <a:pt x="103949" y="90703"/>
                </a:lnTo>
                <a:lnTo>
                  <a:pt x="53187" y="101333"/>
                </a:lnTo>
                <a:lnTo>
                  <a:pt x="2438" y="112547"/>
                </a:lnTo>
                <a:lnTo>
                  <a:pt x="12" y="136080"/>
                </a:lnTo>
                <a:lnTo>
                  <a:pt x="6324" y="189026"/>
                </a:lnTo>
                <a:lnTo>
                  <a:pt x="10121" y="207035"/>
                </a:lnTo>
                <a:lnTo>
                  <a:pt x="6083" y="215773"/>
                </a:lnTo>
                <a:lnTo>
                  <a:pt x="0" y="259359"/>
                </a:lnTo>
                <a:lnTo>
                  <a:pt x="3733" y="303872"/>
                </a:lnTo>
                <a:lnTo>
                  <a:pt x="16129" y="343623"/>
                </a:lnTo>
                <a:lnTo>
                  <a:pt x="36017" y="372897"/>
                </a:lnTo>
                <a:lnTo>
                  <a:pt x="62255" y="385978"/>
                </a:lnTo>
                <a:lnTo>
                  <a:pt x="69621" y="386740"/>
                </a:lnTo>
                <a:lnTo>
                  <a:pt x="77622" y="385470"/>
                </a:lnTo>
                <a:lnTo>
                  <a:pt x="86004" y="381533"/>
                </a:lnTo>
                <a:lnTo>
                  <a:pt x="132753" y="361353"/>
                </a:lnTo>
                <a:lnTo>
                  <a:pt x="179755" y="345084"/>
                </a:lnTo>
                <a:lnTo>
                  <a:pt x="226987" y="332371"/>
                </a:lnTo>
                <a:lnTo>
                  <a:pt x="274383" y="322808"/>
                </a:lnTo>
                <a:lnTo>
                  <a:pt x="321932" y="316014"/>
                </a:lnTo>
                <a:lnTo>
                  <a:pt x="369595" y="311581"/>
                </a:lnTo>
                <a:lnTo>
                  <a:pt x="417322" y="309130"/>
                </a:lnTo>
                <a:lnTo>
                  <a:pt x="465086" y="308279"/>
                </a:lnTo>
                <a:lnTo>
                  <a:pt x="512864" y="308622"/>
                </a:lnTo>
                <a:lnTo>
                  <a:pt x="703224" y="314236"/>
                </a:lnTo>
                <a:lnTo>
                  <a:pt x="1278788" y="318668"/>
                </a:lnTo>
                <a:lnTo>
                  <a:pt x="1299108" y="319239"/>
                </a:lnTo>
                <a:lnTo>
                  <a:pt x="1339862" y="319633"/>
                </a:lnTo>
                <a:lnTo>
                  <a:pt x="1360195" y="320192"/>
                </a:lnTo>
                <a:lnTo>
                  <a:pt x="1366075" y="321297"/>
                </a:lnTo>
                <a:lnTo>
                  <a:pt x="1377594" y="323608"/>
                </a:lnTo>
                <a:lnTo>
                  <a:pt x="1392339" y="326288"/>
                </a:lnTo>
                <a:lnTo>
                  <a:pt x="1407947" y="328447"/>
                </a:lnTo>
                <a:lnTo>
                  <a:pt x="1412646" y="328955"/>
                </a:lnTo>
                <a:lnTo>
                  <a:pt x="1417218" y="329336"/>
                </a:lnTo>
                <a:lnTo>
                  <a:pt x="1421282" y="329336"/>
                </a:lnTo>
                <a:lnTo>
                  <a:pt x="1429956" y="338023"/>
                </a:lnTo>
                <a:lnTo>
                  <a:pt x="1439405" y="344830"/>
                </a:lnTo>
                <a:lnTo>
                  <a:pt x="1449565" y="349554"/>
                </a:lnTo>
                <a:lnTo>
                  <a:pt x="1460398" y="351942"/>
                </a:lnTo>
                <a:lnTo>
                  <a:pt x="1463700" y="352323"/>
                </a:lnTo>
                <a:lnTo>
                  <a:pt x="1467002" y="352323"/>
                </a:lnTo>
                <a:lnTo>
                  <a:pt x="1470431" y="351942"/>
                </a:lnTo>
                <a:lnTo>
                  <a:pt x="1474114" y="352323"/>
                </a:lnTo>
                <a:lnTo>
                  <a:pt x="1475143" y="351942"/>
                </a:lnTo>
                <a:lnTo>
                  <a:pt x="1477924" y="350926"/>
                </a:lnTo>
                <a:lnTo>
                  <a:pt x="1480464" y="351180"/>
                </a:lnTo>
                <a:lnTo>
                  <a:pt x="1481023" y="350926"/>
                </a:lnTo>
                <a:lnTo>
                  <a:pt x="1498676" y="342976"/>
                </a:lnTo>
                <a:lnTo>
                  <a:pt x="1513801" y="324866"/>
                </a:lnTo>
                <a:lnTo>
                  <a:pt x="1521815" y="308279"/>
                </a:lnTo>
                <a:lnTo>
                  <a:pt x="1525397" y="300888"/>
                </a:lnTo>
                <a:lnTo>
                  <a:pt x="1533042" y="275107"/>
                </a:lnTo>
                <a:lnTo>
                  <a:pt x="1536217" y="257200"/>
                </a:lnTo>
                <a:lnTo>
                  <a:pt x="1539201" y="219189"/>
                </a:lnTo>
                <a:close/>
              </a:path>
            </a:pathLst>
          </a:custGeom>
          <a:solidFill>
            <a:srgbClr val="FFD300">
              <a:alpha val="1725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199568" y="708647"/>
            <a:ext cx="1532255" cy="432434"/>
          </a:xfrm>
          <a:custGeom>
            <a:avLst/>
            <a:gdLst/>
            <a:ahLst/>
            <a:cxnLst/>
            <a:rect l="l" t="t" r="r" b="b"/>
            <a:pathLst>
              <a:path w="1532254" h="432434">
                <a:moveTo>
                  <a:pt x="1532089" y="259905"/>
                </a:moveTo>
                <a:lnTo>
                  <a:pt x="1528660" y="217030"/>
                </a:lnTo>
                <a:lnTo>
                  <a:pt x="1518145" y="178676"/>
                </a:lnTo>
                <a:lnTo>
                  <a:pt x="1481670" y="127546"/>
                </a:lnTo>
                <a:lnTo>
                  <a:pt x="1459522" y="113169"/>
                </a:lnTo>
                <a:lnTo>
                  <a:pt x="1457312" y="97853"/>
                </a:lnTo>
                <a:lnTo>
                  <a:pt x="1443901" y="51206"/>
                </a:lnTo>
                <a:lnTo>
                  <a:pt x="1374863" y="24485"/>
                </a:lnTo>
                <a:lnTo>
                  <a:pt x="1324914" y="19037"/>
                </a:lnTo>
                <a:lnTo>
                  <a:pt x="1274914" y="14274"/>
                </a:lnTo>
                <a:lnTo>
                  <a:pt x="1224864" y="10185"/>
                </a:lnTo>
                <a:lnTo>
                  <a:pt x="1174762" y="6781"/>
                </a:lnTo>
                <a:lnTo>
                  <a:pt x="1124610" y="4064"/>
                </a:lnTo>
                <a:lnTo>
                  <a:pt x="1074407" y="2032"/>
                </a:lnTo>
                <a:lnTo>
                  <a:pt x="1024153" y="673"/>
                </a:lnTo>
                <a:lnTo>
                  <a:pt x="973836" y="0"/>
                </a:lnTo>
                <a:lnTo>
                  <a:pt x="923493" y="0"/>
                </a:lnTo>
                <a:lnTo>
                  <a:pt x="873086" y="685"/>
                </a:lnTo>
                <a:lnTo>
                  <a:pt x="822642" y="2044"/>
                </a:lnTo>
                <a:lnTo>
                  <a:pt x="772160" y="4089"/>
                </a:lnTo>
                <a:lnTo>
                  <a:pt x="721626" y="6807"/>
                </a:lnTo>
                <a:lnTo>
                  <a:pt x="671042" y="10210"/>
                </a:lnTo>
                <a:lnTo>
                  <a:pt x="620433" y="14287"/>
                </a:lnTo>
                <a:lnTo>
                  <a:pt x="569772" y="19050"/>
                </a:lnTo>
                <a:lnTo>
                  <a:pt x="519087" y="24485"/>
                </a:lnTo>
                <a:lnTo>
                  <a:pt x="468350" y="30594"/>
                </a:lnTo>
                <a:lnTo>
                  <a:pt x="417576" y="37376"/>
                </a:lnTo>
                <a:lnTo>
                  <a:pt x="366776" y="44843"/>
                </a:lnTo>
                <a:lnTo>
                  <a:pt x="315925" y="52984"/>
                </a:lnTo>
                <a:lnTo>
                  <a:pt x="265061" y="61798"/>
                </a:lnTo>
                <a:lnTo>
                  <a:pt x="214147" y="71285"/>
                </a:lnTo>
                <a:lnTo>
                  <a:pt x="163207" y="81445"/>
                </a:lnTo>
                <a:lnTo>
                  <a:pt x="112242" y="92278"/>
                </a:lnTo>
                <a:lnTo>
                  <a:pt x="61239" y="103784"/>
                </a:lnTo>
                <a:lnTo>
                  <a:pt x="10223" y="115963"/>
                </a:lnTo>
                <a:lnTo>
                  <a:pt x="6667" y="135559"/>
                </a:lnTo>
                <a:lnTo>
                  <a:pt x="8140" y="181292"/>
                </a:lnTo>
                <a:lnTo>
                  <a:pt x="12661" y="225094"/>
                </a:lnTo>
                <a:lnTo>
                  <a:pt x="8356" y="234721"/>
                </a:lnTo>
                <a:lnTo>
                  <a:pt x="0" y="284734"/>
                </a:lnTo>
                <a:lnTo>
                  <a:pt x="1358" y="335965"/>
                </a:lnTo>
                <a:lnTo>
                  <a:pt x="11569" y="381838"/>
                </a:lnTo>
                <a:lnTo>
                  <a:pt x="29794" y="415759"/>
                </a:lnTo>
                <a:lnTo>
                  <a:pt x="55181" y="431177"/>
                </a:lnTo>
                <a:lnTo>
                  <a:pt x="62547" y="432193"/>
                </a:lnTo>
                <a:lnTo>
                  <a:pt x="70548" y="430796"/>
                </a:lnTo>
                <a:lnTo>
                  <a:pt x="79057" y="426351"/>
                </a:lnTo>
                <a:lnTo>
                  <a:pt x="126593" y="403809"/>
                </a:lnTo>
                <a:lnTo>
                  <a:pt x="174180" y="385787"/>
                </a:lnTo>
                <a:lnTo>
                  <a:pt x="221792" y="371830"/>
                </a:lnTo>
                <a:lnTo>
                  <a:pt x="269417" y="361505"/>
                </a:lnTo>
                <a:lnTo>
                  <a:pt x="317042" y="354342"/>
                </a:lnTo>
                <a:lnTo>
                  <a:pt x="364642" y="349910"/>
                </a:lnTo>
                <a:lnTo>
                  <a:pt x="412216" y="347764"/>
                </a:lnTo>
                <a:lnTo>
                  <a:pt x="473608" y="347751"/>
                </a:lnTo>
                <a:lnTo>
                  <a:pt x="507199" y="348500"/>
                </a:lnTo>
                <a:lnTo>
                  <a:pt x="696099" y="357555"/>
                </a:lnTo>
                <a:lnTo>
                  <a:pt x="1268031" y="370598"/>
                </a:lnTo>
                <a:lnTo>
                  <a:pt x="1288186" y="371525"/>
                </a:lnTo>
                <a:lnTo>
                  <a:pt x="1328635" y="372605"/>
                </a:lnTo>
                <a:lnTo>
                  <a:pt x="1348803" y="373519"/>
                </a:lnTo>
                <a:lnTo>
                  <a:pt x="1354607" y="374878"/>
                </a:lnTo>
                <a:lnTo>
                  <a:pt x="1365910" y="377698"/>
                </a:lnTo>
                <a:lnTo>
                  <a:pt x="1380413" y="380974"/>
                </a:lnTo>
                <a:lnTo>
                  <a:pt x="1395793" y="383679"/>
                </a:lnTo>
                <a:lnTo>
                  <a:pt x="1400492" y="384441"/>
                </a:lnTo>
                <a:lnTo>
                  <a:pt x="1405064" y="384695"/>
                </a:lnTo>
                <a:lnTo>
                  <a:pt x="1409001" y="384822"/>
                </a:lnTo>
                <a:lnTo>
                  <a:pt x="1417231" y="394919"/>
                </a:lnTo>
                <a:lnTo>
                  <a:pt x="1426286" y="402920"/>
                </a:lnTo>
                <a:lnTo>
                  <a:pt x="1436128" y="408546"/>
                </a:lnTo>
                <a:lnTo>
                  <a:pt x="1446720" y="411492"/>
                </a:lnTo>
                <a:lnTo>
                  <a:pt x="1449895" y="411873"/>
                </a:lnTo>
                <a:lnTo>
                  <a:pt x="1453324" y="411873"/>
                </a:lnTo>
                <a:lnTo>
                  <a:pt x="1456753" y="411619"/>
                </a:lnTo>
                <a:lnTo>
                  <a:pt x="1460309" y="412127"/>
                </a:lnTo>
                <a:lnTo>
                  <a:pt x="1461516" y="411619"/>
                </a:lnTo>
                <a:lnTo>
                  <a:pt x="1464246" y="410476"/>
                </a:lnTo>
                <a:lnTo>
                  <a:pt x="1466659" y="410857"/>
                </a:lnTo>
                <a:lnTo>
                  <a:pt x="1467421" y="410476"/>
                </a:lnTo>
                <a:lnTo>
                  <a:pt x="1485214" y="401637"/>
                </a:lnTo>
                <a:lnTo>
                  <a:pt x="1501254" y="380974"/>
                </a:lnTo>
                <a:lnTo>
                  <a:pt x="1514055" y="353644"/>
                </a:lnTo>
                <a:lnTo>
                  <a:pt x="1515935" y="347433"/>
                </a:lnTo>
                <a:lnTo>
                  <a:pt x="1523047" y="324116"/>
                </a:lnTo>
                <a:lnTo>
                  <a:pt x="1527111" y="303542"/>
                </a:lnTo>
                <a:lnTo>
                  <a:pt x="1532089" y="259905"/>
                </a:lnTo>
                <a:close/>
              </a:path>
            </a:pathLst>
          </a:custGeom>
          <a:solidFill>
            <a:srgbClr val="FFD300">
              <a:alpha val="1725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5043170" y="2714244"/>
            <a:ext cx="381507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94715" algn="l"/>
                <a:tab pos="3801745" algn="l"/>
              </a:tabLst>
            </a:pPr>
            <a:r>
              <a:rPr sz="1600" strike="sngStrike" dirty="0">
                <a:latin typeface="Arial MT"/>
                <a:cs typeface="Arial MT"/>
              </a:rPr>
              <a:t> 	</a:t>
            </a:r>
            <a:r>
              <a:rPr sz="1600" strike="sngStrike" spc="-5" dirty="0">
                <a:latin typeface="Arial MT"/>
                <a:cs typeface="Arial MT"/>
              </a:rPr>
              <a:t>Cuando</a:t>
            </a:r>
            <a:r>
              <a:rPr sz="1600" strike="sngStrike" spc="-20" dirty="0">
                <a:latin typeface="Arial MT"/>
                <a:cs typeface="Arial MT"/>
              </a:rPr>
              <a:t> </a:t>
            </a:r>
            <a:r>
              <a:rPr sz="1600" strike="sngStrike" spc="-5" dirty="0">
                <a:latin typeface="Arial MT"/>
                <a:cs typeface="Arial MT"/>
              </a:rPr>
              <a:t>su escritura es	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tabLst>
                <a:tab pos="821055" algn="l"/>
                <a:tab pos="3801745" algn="l"/>
              </a:tabLst>
            </a:pPr>
            <a:r>
              <a:rPr sz="1600" strike="sngStrike" dirty="0">
                <a:latin typeface="Arial MT"/>
                <a:cs typeface="Arial MT"/>
              </a:rPr>
              <a:t> 	</a:t>
            </a:r>
            <a:r>
              <a:rPr sz="1600" strike="sngStrike" spc="-5" dirty="0">
                <a:latin typeface="Arial MT"/>
                <a:cs typeface="Arial MT"/>
              </a:rPr>
              <a:t>diferente</a:t>
            </a:r>
            <a:r>
              <a:rPr sz="1600" strike="sngStrike" spc="-10" dirty="0">
                <a:latin typeface="Arial MT"/>
                <a:cs typeface="Arial MT"/>
              </a:rPr>
              <a:t> </a:t>
            </a:r>
            <a:r>
              <a:rPr sz="1600" strike="sngStrike" dirty="0">
                <a:latin typeface="Arial MT"/>
                <a:cs typeface="Arial MT"/>
              </a:rPr>
              <a:t>en</a:t>
            </a:r>
            <a:r>
              <a:rPr sz="1600" strike="sngStrike" spc="-30" dirty="0">
                <a:latin typeface="Arial MT"/>
                <a:cs typeface="Arial MT"/>
              </a:rPr>
              <a:t> </a:t>
            </a:r>
            <a:r>
              <a:rPr sz="1600" strike="sngStrike" dirty="0">
                <a:latin typeface="Arial MT"/>
                <a:cs typeface="Arial MT"/>
              </a:rPr>
              <a:t>cada</a:t>
            </a:r>
            <a:r>
              <a:rPr sz="1600" strike="sngStrike" spc="-30" dirty="0">
                <a:latin typeface="Arial MT"/>
                <a:cs typeface="Arial MT"/>
              </a:rPr>
              <a:t> </a:t>
            </a:r>
            <a:r>
              <a:rPr sz="1600" strike="sngStrike" dirty="0">
                <a:latin typeface="Arial MT"/>
                <a:cs typeface="Arial MT"/>
              </a:rPr>
              <a:t>tiempo	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551676" y="3202304"/>
            <a:ext cx="86233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del</a:t>
            </a:r>
            <a:r>
              <a:rPr sz="1600" spc="-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verbo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86966" y="3285490"/>
            <a:ext cx="5461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00" dirty="0">
                <a:solidFill>
                  <a:srgbClr val="1C4586"/>
                </a:solidFill>
                <a:latin typeface="Trebuchet MS"/>
                <a:cs typeface="Trebuchet MS"/>
              </a:rPr>
              <a:t>T</a:t>
            </a:r>
            <a:r>
              <a:rPr sz="2000" b="1" spc="-120" dirty="0">
                <a:solidFill>
                  <a:srgbClr val="1C4586"/>
                </a:solidFill>
                <a:latin typeface="Trebuchet MS"/>
                <a:cs typeface="Trebuchet MS"/>
              </a:rPr>
              <a:t>y</a:t>
            </a:r>
            <a:r>
              <a:rPr sz="2000" b="1" spc="-100" dirty="0">
                <a:solidFill>
                  <a:srgbClr val="1C4586"/>
                </a:solidFill>
                <a:latin typeface="Trebuchet MS"/>
                <a:cs typeface="Trebuchet MS"/>
              </a:rPr>
              <a:t>p</a:t>
            </a:r>
            <a:r>
              <a:rPr sz="2000" b="1" spc="-200" dirty="0">
                <a:solidFill>
                  <a:srgbClr val="1C4586"/>
                </a:solidFill>
                <a:latin typeface="Trebuchet MS"/>
                <a:cs typeface="Trebuchet MS"/>
              </a:rPr>
              <a:t>e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448678" y="2319654"/>
            <a:ext cx="11899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20" dirty="0">
                <a:solidFill>
                  <a:srgbClr val="1C4586"/>
                </a:solidFill>
                <a:latin typeface="Trebuchet MS"/>
                <a:cs typeface="Trebuchet MS"/>
              </a:rPr>
              <a:t>U</a:t>
            </a:r>
            <a:r>
              <a:rPr sz="2000" b="1" spc="-50" dirty="0">
                <a:solidFill>
                  <a:srgbClr val="1C4586"/>
                </a:solidFill>
                <a:latin typeface="Trebuchet MS"/>
                <a:cs typeface="Trebuchet MS"/>
              </a:rPr>
              <a:t>n</a:t>
            </a:r>
            <a:r>
              <a:rPr sz="2000" b="1" spc="-60" dirty="0">
                <a:solidFill>
                  <a:srgbClr val="1C4586"/>
                </a:solidFill>
                <a:latin typeface="Trebuchet MS"/>
                <a:cs typeface="Trebuchet MS"/>
              </a:rPr>
              <a:t>d</a:t>
            </a:r>
            <a:r>
              <a:rPr sz="2000" b="1" spc="-110" dirty="0">
                <a:solidFill>
                  <a:srgbClr val="1C4586"/>
                </a:solidFill>
                <a:latin typeface="Trebuchet MS"/>
                <a:cs typeface="Trebuchet MS"/>
              </a:rPr>
              <a:t>e</a:t>
            </a:r>
            <a:r>
              <a:rPr sz="2000" b="1" spc="-65" dirty="0">
                <a:solidFill>
                  <a:srgbClr val="1C4586"/>
                </a:solidFill>
                <a:latin typeface="Trebuchet MS"/>
                <a:cs typeface="Trebuchet MS"/>
              </a:rPr>
              <a:t>f</a:t>
            </a:r>
            <a:r>
              <a:rPr sz="2000" b="1" spc="-50" dirty="0">
                <a:solidFill>
                  <a:srgbClr val="1C4586"/>
                </a:solidFill>
                <a:latin typeface="Trebuchet MS"/>
                <a:cs typeface="Trebuchet MS"/>
              </a:rPr>
              <a:t>i</a:t>
            </a:r>
            <a:r>
              <a:rPr sz="2000" b="1" spc="-85" dirty="0">
                <a:solidFill>
                  <a:srgbClr val="1C4586"/>
                </a:solidFill>
                <a:latin typeface="Trebuchet MS"/>
                <a:cs typeface="Trebuchet MS"/>
              </a:rPr>
              <a:t>n</a:t>
            </a:r>
            <a:r>
              <a:rPr sz="2000" b="1" spc="-110" dirty="0">
                <a:solidFill>
                  <a:srgbClr val="1C4586"/>
                </a:solidFill>
                <a:latin typeface="Trebuchet MS"/>
                <a:cs typeface="Trebuchet MS"/>
              </a:rPr>
              <a:t>ite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797304" y="2049462"/>
            <a:ext cx="9175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60" dirty="0">
                <a:solidFill>
                  <a:srgbClr val="1C4586"/>
                </a:solidFill>
                <a:latin typeface="Trebuchet MS"/>
                <a:cs typeface="Trebuchet MS"/>
              </a:rPr>
              <a:t>Position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536943" y="696340"/>
            <a:ext cx="880744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1C4586"/>
                </a:solidFill>
                <a:latin typeface="Trebuchet MS"/>
                <a:cs typeface="Trebuchet MS"/>
              </a:rPr>
              <a:t>R</a:t>
            </a:r>
            <a:r>
              <a:rPr sz="2000" b="1" spc="-195" dirty="0">
                <a:solidFill>
                  <a:srgbClr val="1C4586"/>
                </a:solidFill>
                <a:latin typeface="Trebuchet MS"/>
                <a:cs typeface="Trebuchet MS"/>
              </a:rPr>
              <a:t>e</a:t>
            </a:r>
            <a:r>
              <a:rPr sz="2000" b="1" spc="30" dirty="0">
                <a:solidFill>
                  <a:srgbClr val="1C4586"/>
                </a:solidFill>
                <a:latin typeface="Trebuchet MS"/>
                <a:cs typeface="Trebuchet MS"/>
              </a:rPr>
              <a:t>g</a:t>
            </a:r>
            <a:r>
              <a:rPr sz="2000" b="1" spc="-80" dirty="0">
                <a:solidFill>
                  <a:srgbClr val="1C4586"/>
                </a:solidFill>
                <a:latin typeface="Trebuchet MS"/>
                <a:cs typeface="Trebuchet MS"/>
              </a:rPr>
              <a:t>u</a:t>
            </a:r>
            <a:r>
              <a:rPr sz="2000" b="1" spc="-210" dirty="0">
                <a:solidFill>
                  <a:srgbClr val="1C4586"/>
                </a:solidFill>
                <a:latin typeface="Trebuchet MS"/>
                <a:cs typeface="Trebuchet MS"/>
              </a:rPr>
              <a:t>Lar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72465" y="1355090"/>
            <a:ext cx="264541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5" dirty="0">
                <a:latin typeface="Arial MT"/>
                <a:cs typeface="Arial MT"/>
              </a:rPr>
              <a:t>Indica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acción</a:t>
            </a:r>
            <a:r>
              <a:rPr sz="1600" spc="-1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en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la</a:t>
            </a:r>
            <a:r>
              <a:rPr sz="1600" spc="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oración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134378" y="1971039"/>
            <a:ext cx="596900" cy="654685"/>
            <a:chOff x="134378" y="1971039"/>
            <a:chExt cx="596900" cy="654685"/>
          </a:xfrm>
        </p:grpSpPr>
        <p:sp>
          <p:nvSpPr>
            <p:cNvPr id="50" name="object 50"/>
            <p:cNvSpPr/>
            <p:nvPr/>
          </p:nvSpPr>
          <p:spPr>
            <a:xfrm>
              <a:off x="182435" y="2003551"/>
              <a:ext cx="536575" cy="591185"/>
            </a:xfrm>
            <a:custGeom>
              <a:avLst/>
              <a:gdLst/>
              <a:ahLst/>
              <a:cxnLst/>
              <a:rect l="l" t="t" r="r" b="b"/>
              <a:pathLst>
                <a:path w="536575" h="591185">
                  <a:moveTo>
                    <a:pt x="369468" y="530860"/>
                  </a:moveTo>
                  <a:lnTo>
                    <a:pt x="197358" y="373507"/>
                  </a:lnTo>
                  <a:lnTo>
                    <a:pt x="152234" y="334391"/>
                  </a:lnTo>
                  <a:lnTo>
                    <a:pt x="104749" y="297942"/>
                  </a:lnTo>
                  <a:lnTo>
                    <a:pt x="51943" y="264160"/>
                  </a:lnTo>
                  <a:lnTo>
                    <a:pt x="47066" y="263144"/>
                  </a:lnTo>
                  <a:lnTo>
                    <a:pt x="32016" y="267804"/>
                  </a:lnTo>
                  <a:lnTo>
                    <a:pt x="18542" y="281076"/>
                  </a:lnTo>
                  <a:lnTo>
                    <a:pt x="7543" y="296748"/>
                  </a:lnTo>
                  <a:lnTo>
                    <a:pt x="0" y="308610"/>
                  </a:lnTo>
                  <a:lnTo>
                    <a:pt x="3733" y="331787"/>
                  </a:lnTo>
                  <a:lnTo>
                    <a:pt x="31153" y="366280"/>
                  </a:lnTo>
                  <a:lnTo>
                    <a:pt x="72440" y="406082"/>
                  </a:lnTo>
                  <a:lnTo>
                    <a:pt x="117843" y="445173"/>
                  </a:lnTo>
                  <a:lnTo>
                    <a:pt x="181838" y="497078"/>
                  </a:lnTo>
                  <a:lnTo>
                    <a:pt x="206121" y="517779"/>
                  </a:lnTo>
                  <a:lnTo>
                    <a:pt x="288010" y="586740"/>
                  </a:lnTo>
                  <a:lnTo>
                    <a:pt x="295490" y="590169"/>
                  </a:lnTo>
                  <a:lnTo>
                    <a:pt x="302387" y="590804"/>
                  </a:lnTo>
                  <a:lnTo>
                    <a:pt x="321614" y="586244"/>
                  </a:lnTo>
                  <a:lnTo>
                    <a:pt x="338607" y="571360"/>
                  </a:lnTo>
                  <a:lnTo>
                    <a:pt x="354253" y="551218"/>
                  </a:lnTo>
                  <a:lnTo>
                    <a:pt x="369468" y="530860"/>
                  </a:lnTo>
                  <a:close/>
                </a:path>
                <a:path w="536575" h="591185">
                  <a:moveTo>
                    <a:pt x="478015" y="377317"/>
                  </a:moveTo>
                  <a:lnTo>
                    <a:pt x="443750" y="345617"/>
                  </a:lnTo>
                  <a:lnTo>
                    <a:pt x="306565" y="220091"/>
                  </a:lnTo>
                  <a:lnTo>
                    <a:pt x="261124" y="180873"/>
                  </a:lnTo>
                  <a:lnTo>
                    <a:pt x="213309" y="144399"/>
                  </a:lnTo>
                  <a:lnTo>
                    <a:pt x="161074" y="110617"/>
                  </a:lnTo>
                  <a:lnTo>
                    <a:pt x="156019" y="109474"/>
                  </a:lnTo>
                  <a:lnTo>
                    <a:pt x="141058" y="114173"/>
                  </a:lnTo>
                  <a:lnTo>
                    <a:pt x="127558" y="127508"/>
                  </a:lnTo>
                  <a:lnTo>
                    <a:pt x="116420" y="143230"/>
                  </a:lnTo>
                  <a:lnTo>
                    <a:pt x="108546" y="155067"/>
                  </a:lnTo>
                  <a:lnTo>
                    <a:pt x="112522" y="178282"/>
                  </a:lnTo>
                  <a:lnTo>
                    <a:pt x="139992" y="212801"/>
                  </a:lnTo>
                  <a:lnTo>
                    <a:pt x="181241" y="252590"/>
                  </a:lnTo>
                  <a:lnTo>
                    <a:pt x="226529" y="291655"/>
                  </a:lnTo>
                  <a:lnTo>
                    <a:pt x="290398" y="343535"/>
                  </a:lnTo>
                  <a:lnTo>
                    <a:pt x="339750" y="384975"/>
                  </a:lnTo>
                  <a:lnTo>
                    <a:pt x="389166" y="425831"/>
                  </a:lnTo>
                  <a:lnTo>
                    <a:pt x="411988" y="437134"/>
                  </a:lnTo>
                  <a:lnTo>
                    <a:pt x="431038" y="432600"/>
                  </a:lnTo>
                  <a:lnTo>
                    <a:pt x="447827" y="417753"/>
                  </a:lnTo>
                  <a:lnTo>
                    <a:pt x="463194" y="397649"/>
                  </a:lnTo>
                  <a:lnTo>
                    <a:pt x="478015" y="377317"/>
                  </a:lnTo>
                  <a:close/>
                </a:path>
                <a:path w="536575" h="591185">
                  <a:moveTo>
                    <a:pt x="536460" y="316103"/>
                  </a:moveTo>
                  <a:lnTo>
                    <a:pt x="532955" y="211277"/>
                  </a:lnTo>
                  <a:lnTo>
                    <a:pt x="531774" y="158940"/>
                  </a:lnTo>
                  <a:lnTo>
                    <a:pt x="531291" y="106705"/>
                  </a:lnTo>
                  <a:lnTo>
                    <a:pt x="531710" y="54559"/>
                  </a:lnTo>
                  <a:lnTo>
                    <a:pt x="533273" y="2540"/>
                  </a:lnTo>
                  <a:lnTo>
                    <a:pt x="533488" y="508"/>
                  </a:lnTo>
                  <a:lnTo>
                    <a:pt x="534250" y="0"/>
                  </a:lnTo>
                  <a:lnTo>
                    <a:pt x="481863" y="7442"/>
                  </a:lnTo>
                  <a:lnTo>
                    <a:pt x="429780" y="15760"/>
                  </a:lnTo>
                  <a:lnTo>
                    <a:pt x="377964" y="24879"/>
                  </a:lnTo>
                  <a:lnTo>
                    <a:pt x="326351" y="34759"/>
                  </a:lnTo>
                  <a:lnTo>
                    <a:pt x="274891" y="45326"/>
                  </a:lnTo>
                  <a:lnTo>
                    <a:pt x="223558" y="56515"/>
                  </a:lnTo>
                  <a:lnTo>
                    <a:pt x="264096" y="87261"/>
                  </a:lnTo>
                  <a:lnTo>
                    <a:pt x="304304" y="118427"/>
                  </a:lnTo>
                  <a:lnTo>
                    <a:pt x="344131" y="150050"/>
                  </a:lnTo>
                  <a:lnTo>
                    <a:pt x="383552" y="182168"/>
                  </a:lnTo>
                  <a:lnTo>
                    <a:pt x="422529" y="214807"/>
                  </a:lnTo>
                  <a:lnTo>
                    <a:pt x="461035" y="247992"/>
                  </a:lnTo>
                  <a:lnTo>
                    <a:pt x="499021" y="281749"/>
                  </a:lnTo>
                  <a:lnTo>
                    <a:pt x="536460" y="316103"/>
                  </a:lnTo>
                  <a:close/>
                </a:path>
              </a:pathLst>
            </a:custGeom>
            <a:solidFill>
              <a:srgbClr val="00FF00">
                <a:alpha val="2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3093" y="2148458"/>
              <a:ext cx="116319" cy="152273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6832" y="2306700"/>
              <a:ext cx="124309" cy="155067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134378" y="1971039"/>
              <a:ext cx="596900" cy="654685"/>
            </a:xfrm>
            <a:custGeom>
              <a:avLst/>
              <a:gdLst/>
              <a:ahLst/>
              <a:cxnLst/>
              <a:rect l="l" t="t" r="r" b="b"/>
              <a:pathLst>
                <a:path w="596900" h="654685">
                  <a:moveTo>
                    <a:pt x="432396" y="566674"/>
                  </a:moveTo>
                  <a:lnTo>
                    <a:pt x="426681" y="561594"/>
                  </a:lnTo>
                  <a:lnTo>
                    <a:pt x="405307" y="540893"/>
                  </a:lnTo>
                  <a:lnTo>
                    <a:pt x="405307" y="561340"/>
                  </a:lnTo>
                  <a:lnTo>
                    <a:pt x="390423" y="581774"/>
                  </a:lnTo>
                  <a:lnTo>
                    <a:pt x="374980" y="601967"/>
                  </a:lnTo>
                  <a:lnTo>
                    <a:pt x="358101" y="616902"/>
                  </a:lnTo>
                  <a:lnTo>
                    <a:pt x="338924" y="621538"/>
                  </a:lnTo>
                  <a:lnTo>
                    <a:pt x="332016" y="620776"/>
                  </a:lnTo>
                  <a:lnTo>
                    <a:pt x="324535" y="617347"/>
                  </a:lnTo>
                  <a:lnTo>
                    <a:pt x="316382" y="610616"/>
                  </a:lnTo>
                  <a:lnTo>
                    <a:pt x="217678" y="527558"/>
                  </a:lnTo>
                  <a:lnTo>
                    <a:pt x="153835" y="475678"/>
                  </a:lnTo>
                  <a:lnTo>
                    <a:pt x="108546" y="436613"/>
                  </a:lnTo>
                  <a:lnTo>
                    <a:pt x="67310" y="396824"/>
                  </a:lnTo>
                  <a:lnTo>
                    <a:pt x="39839" y="362305"/>
                  </a:lnTo>
                  <a:lnTo>
                    <a:pt x="35877" y="339090"/>
                  </a:lnTo>
                  <a:lnTo>
                    <a:pt x="43484" y="327240"/>
                  </a:lnTo>
                  <a:lnTo>
                    <a:pt x="54673" y="311619"/>
                  </a:lnTo>
                  <a:lnTo>
                    <a:pt x="68376" y="298399"/>
                  </a:lnTo>
                  <a:lnTo>
                    <a:pt x="83566" y="293751"/>
                  </a:lnTo>
                  <a:lnTo>
                    <a:pt x="86017" y="294005"/>
                  </a:lnTo>
                  <a:lnTo>
                    <a:pt x="128435" y="320179"/>
                  </a:lnTo>
                  <a:lnTo>
                    <a:pt x="164782" y="346379"/>
                  </a:lnTo>
                  <a:lnTo>
                    <a:pt x="211162" y="384098"/>
                  </a:lnTo>
                  <a:lnTo>
                    <a:pt x="405307" y="561340"/>
                  </a:lnTo>
                  <a:lnTo>
                    <a:pt x="405307" y="540893"/>
                  </a:lnTo>
                  <a:lnTo>
                    <a:pt x="390918" y="526948"/>
                  </a:lnTo>
                  <a:lnTo>
                    <a:pt x="319659" y="456704"/>
                  </a:lnTo>
                  <a:lnTo>
                    <a:pt x="283629" y="421906"/>
                  </a:lnTo>
                  <a:lnTo>
                    <a:pt x="246989" y="387883"/>
                  </a:lnTo>
                  <a:lnTo>
                    <a:pt x="209473" y="355015"/>
                  </a:lnTo>
                  <a:lnTo>
                    <a:pt x="170815" y="323723"/>
                  </a:lnTo>
                  <a:lnTo>
                    <a:pt x="151968" y="307848"/>
                  </a:lnTo>
                  <a:lnTo>
                    <a:pt x="102476" y="270764"/>
                  </a:lnTo>
                  <a:lnTo>
                    <a:pt x="74866" y="261493"/>
                  </a:lnTo>
                  <a:lnTo>
                    <a:pt x="72301" y="261493"/>
                  </a:lnTo>
                  <a:lnTo>
                    <a:pt x="69811" y="261874"/>
                  </a:lnTo>
                  <a:lnTo>
                    <a:pt x="50520" y="272961"/>
                  </a:lnTo>
                  <a:lnTo>
                    <a:pt x="32308" y="295592"/>
                  </a:lnTo>
                  <a:lnTo>
                    <a:pt x="16395" y="320992"/>
                  </a:lnTo>
                  <a:lnTo>
                    <a:pt x="3975" y="340360"/>
                  </a:lnTo>
                  <a:lnTo>
                    <a:pt x="723" y="344678"/>
                  </a:lnTo>
                  <a:lnTo>
                    <a:pt x="0" y="351282"/>
                  </a:lnTo>
                  <a:lnTo>
                    <a:pt x="3670" y="355727"/>
                  </a:lnTo>
                  <a:lnTo>
                    <a:pt x="36245" y="392557"/>
                  </a:lnTo>
                  <a:lnTo>
                    <a:pt x="70599" y="428040"/>
                  </a:lnTo>
                  <a:lnTo>
                    <a:pt x="106451" y="462330"/>
                  </a:lnTo>
                  <a:lnTo>
                    <a:pt x="143522" y="495604"/>
                  </a:lnTo>
                  <a:lnTo>
                    <a:pt x="181533" y="528015"/>
                  </a:lnTo>
                  <a:lnTo>
                    <a:pt x="220205" y="559727"/>
                  </a:lnTo>
                  <a:lnTo>
                    <a:pt x="259257" y="590905"/>
                  </a:lnTo>
                  <a:lnTo>
                    <a:pt x="337413" y="652272"/>
                  </a:lnTo>
                  <a:lnTo>
                    <a:pt x="338747" y="653415"/>
                  </a:lnTo>
                  <a:lnTo>
                    <a:pt x="340309" y="654050"/>
                  </a:lnTo>
                  <a:lnTo>
                    <a:pt x="341922" y="654177"/>
                  </a:lnTo>
                  <a:lnTo>
                    <a:pt x="344881" y="654558"/>
                  </a:lnTo>
                  <a:lnTo>
                    <a:pt x="347941" y="653415"/>
                  </a:lnTo>
                  <a:lnTo>
                    <a:pt x="349986" y="651002"/>
                  </a:lnTo>
                  <a:lnTo>
                    <a:pt x="367271" y="631317"/>
                  </a:lnTo>
                  <a:lnTo>
                    <a:pt x="375437" y="621538"/>
                  </a:lnTo>
                  <a:lnTo>
                    <a:pt x="383882" y="611416"/>
                  </a:lnTo>
                  <a:lnTo>
                    <a:pt x="399884" y="591185"/>
                  </a:lnTo>
                  <a:lnTo>
                    <a:pt x="415353" y="570484"/>
                  </a:lnTo>
                  <a:lnTo>
                    <a:pt x="416661" y="571246"/>
                  </a:lnTo>
                  <a:lnTo>
                    <a:pt x="417855" y="572770"/>
                  </a:lnTo>
                  <a:lnTo>
                    <a:pt x="419074" y="573786"/>
                  </a:lnTo>
                  <a:lnTo>
                    <a:pt x="420344" y="574421"/>
                  </a:lnTo>
                  <a:lnTo>
                    <a:pt x="427405" y="575183"/>
                  </a:lnTo>
                  <a:lnTo>
                    <a:pt x="430161" y="570484"/>
                  </a:lnTo>
                  <a:lnTo>
                    <a:pt x="432396" y="566674"/>
                  </a:lnTo>
                  <a:close/>
                </a:path>
                <a:path w="596900" h="654685">
                  <a:moveTo>
                    <a:pt x="552615" y="421132"/>
                  </a:moveTo>
                  <a:lnTo>
                    <a:pt x="525424" y="394970"/>
                  </a:lnTo>
                  <a:lnTo>
                    <a:pt x="525424" y="415798"/>
                  </a:lnTo>
                  <a:lnTo>
                    <a:pt x="510540" y="436232"/>
                  </a:lnTo>
                  <a:lnTo>
                    <a:pt x="495096" y="456412"/>
                  </a:lnTo>
                  <a:lnTo>
                    <a:pt x="478218" y="471309"/>
                  </a:lnTo>
                  <a:lnTo>
                    <a:pt x="459041" y="475869"/>
                  </a:lnTo>
                  <a:lnTo>
                    <a:pt x="452094" y="475107"/>
                  </a:lnTo>
                  <a:lnTo>
                    <a:pt x="444627" y="471805"/>
                  </a:lnTo>
                  <a:lnTo>
                    <a:pt x="436499" y="465074"/>
                  </a:lnTo>
                  <a:lnTo>
                    <a:pt x="337807" y="382016"/>
                  </a:lnTo>
                  <a:lnTo>
                    <a:pt x="273926" y="330276"/>
                  </a:lnTo>
                  <a:lnTo>
                    <a:pt x="228625" y="291312"/>
                  </a:lnTo>
                  <a:lnTo>
                    <a:pt x="187375" y="251561"/>
                  </a:lnTo>
                  <a:lnTo>
                    <a:pt x="159918" y="216992"/>
                  </a:lnTo>
                  <a:lnTo>
                    <a:pt x="155968" y="193548"/>
                  </a:lnTo>
                  <a:lnTo>
                    <a:pt x="163791" y="182041"/>
                  </a:lnTo>
                  <a:lnTo>
                    <a:pt x="174904" y="166547"/>
                  </a:lnTo>
                  <a:lnTo>
                    <a:pt x="188391" y="153314"/>
                  </a:lnTo>
                  <a:lnTo>
                    <a:pt x="203352" y="148590"/>
                  </a:lnTo>
                  <a:lnTo>
                    <a:pt x="205867" y="148844"/>
                  </a:lnTo>
                  <a:lnTo>
                    <a:pt x="208407" y="149733"/>
                  </a:lnTo>
                  <a:lnTo>
                    <a:pt x="210959" y="151384"/>
                  </a:lnTo>
                  <a:lnTo>
                    <a:pt x="223608" y="158877"/>
                  </a:lnTo>
                  <a:lnTo>
                    <a:pt x="261327" y="183642"/>
                  </a:lnTo>
                  <a:lnTo>
                    <a:pt x="308584" y="219684"/>
                  </a:lnTo>
                  <a:lnTo>
                    <a:pt x="353974" y="258572"/>
                  </a:lnTo>
                  <a:lnTo>
                    <a:pt x="525424" y="415798"/>
                  </a:lnTo>
                  <a:lnTo>
                    <a:pt x="525424" y="394970"/>
                  </a:lnTo>
                  <a:lnTo>
                    <a:pt x="511670" y="381723"/>
                  </a:lnTo>
                  <a:lnTo>
                    <a:pt x="440347" y="311492"/>
                  </a:lnTo>
                  <a:lnTo>
                    <a:pt x="404253" y="276593"/>
                  </a:lnTo>
                  <a:lnTo>
                    <a:pt x="367499" y="242430"/>
                  </a:lnTo>
                  <a:lnTo>
                    <a:pt x="329806" y="209435"/>
                  </a:lnTo>
                  <a:lnTo>
                    <a:pt x="290906" y="178054"/>
                  </a:lnTo>
                  <a:lnTo>
                    <a:pt x="272084" y="162356"/>
                  </a:lnTo>
                  <a:lnTo>
                    <a:pt x="222605" y="125755"/>
                  </a:lnTo>
                  <a:lnTo>
                    <a:pt x="192379" y="116586"/>
                  </a:lnTo>
                  <a:lnTo>
                    <a:pt x="189865" y="116967"/>
                  </a:lnTo>
                  <a:lnTo>
                    <a:pt x="170611" y="127685"/>
                  </a:lnTo>
                  <a:lnTo>
                    <a:pt x="152476" y="150164"/>
                  </a:lnTo>
                  <a:lnTo>
                    <a:pt x="136740" y="175679"/>
                  </a:lnTo>
                  <a:lnTo>
                    <a:pt x="124675" y="195453"/>
                  </a:lnTo>
                  <a:lnTo>
                    <a:pt x="121450" y="199898"/>
                  </a:lnTo>
                  <a:lnTo>
                    <a:pt x="156349" y="247205"/>
                  </a:lnTo>
                  <a:lnTo>
                    <a:pt x="190741" y="282841"/>
                  </a:lnTo>
                  <a:lnTo>
                    <a:pt x="226656" y="317246"/>
                  </a:lnTo>
                  <a:lnTo>
                    <a:pt x="263791" y="350583"/>
                  </a:lnTo>
                  <a:lnTo>
                    <a:pt x="301853" y="383006"/>
                  </a:lnTo>
                  <a:lnTo>
                    <a:pt x="340550" y="414667"/>
                  </a:lnTo>
                  <a:lnTo>
                    <a:pt x="379590" y="445744"/>
                  </a:lnTo>
                  <a:lnTo>
                    <a:pt x="457492" y="506730"/>
                  </a:lnTo>
                  <a:lnTo>
                    <a:pt x="458851" y="507873"/>
                  </a:lnTo>
                  <a:lnTo>
                    <a:pt x="460425" y="508508"/>
                  </a:lnTo>
                  <a:lnTo>
                    <a:pt x="462038" y="508635"/>
                  </a:lnTo>
                  <a:lnTo>
                    <a:pt x="464972" y="509016"/>
                  </a:lnTo>
                  <a:lnTo>
                    <a:pt x="468033" y="507873"/>
                  </a:lnTo>
                  <a:lnTo>
                    <a:pt x="470077" y="505460"/>
                  </a:lnTo>
                  <a:lnTo>
                    <a:pt x="487349" y="486041"/>
                  </a:lnTo>
                  <a:lnTo>
                    <a:pt x="495871" y="475869"/>
                  </a:lnTo>
                  <a:lnTo>
                    <a:pt x="504050" y="466115"/>
                  </a:lnTo>
                  <a:lnTo>
                    <a:pt x="520268" y="445731"/>
                  </a:lnTo>
                  <a:lnTo>
                    <a:pt x="536155" y="424942"/>
                  </a:lnTo>
                  <a:lnTo>
                    <a:pt x="536740" y="425704"/>
                  </a:lnTo>
                  <a:lnTo>
                    <a:pt x="537972" y="427228"/>
                  </a:lnTo>
                  <a:lnTo>
                    <a:pt x="539191" y="428244"/>
                  </a:lnTo>
                  <a:lnTo>
                    <a:pt x="540461" y="428752"/>
                  </a:lnTo>
                  <a:lnTo>
                    <a:pt x="547522" y="429514"/>
                  </a:lnTo>
                  <a:lnTo>
                    <a:pt x="550291" y="424942"/>
                  </a:lnTo>
                  <a:lnTo>
                    <a:pt x="552615" y="421132"/>
                  </a:lnTo>
                  <a:close/>
                </a:path>
                <a:path w="596900" h="654685">
                  <a:moveTo>
                    <a:pt x="596861" y="361950"/>
                  </a:moveTo>
                  <a:lnTo>
                    <a:pt x="596087" y="339598"/>
                  </a:lnTo>
                  <a:lnTo>
                    <a:pt x="595223" y="314121"/>
                  </a:lnTo>
                  <a:lnTo>
                    <a:pt x="593991" y="266192"/>
                  </a:lnTo>
                  <a:lnTo>
                    <a:pt x="591985" y="170218"/>
                  </a:lnTo>
                  <a:lnTo>
                    <a:pt x="590804" y="122212"/>
                  </a:lnTo>
                  <a:lnTo>
                    <a:pt x="589241" y="74231"/>
                  </a:lnTo>
                  <a:lnTo>
                    <a:pt x="587121" y="26289"/>
                  </a:lnTo>
                  <a:lnTo>
                    <a:pt x="587413" y="23622"/>
                  </a:lnTo>
                  <a:lnTo>
                    <a:pt x="586638" y="22733"/>
                  </a:lnTo>
                  <a:lnTo>
                    <a:pt x="585558" y="21463"/>
                  </a:lnTo>
                  <a:lnTo>
                    <a:pt x="582917" y="20447"/>
                  </a:lnTo>
                  <a:lnTo>
                    <a:pt x="587057" y="15240"/>
                  </a:lnTo>
                  <a:lnTo>
                    <a:pt x="587565" y="8775"/>
                  </a:lnTo>
                  <a:lnTo>
                    <a:pt x="584695" y="3060"/>
                  </a:lnTo>
                  <a:lnTo>
                    <a:pt x="578713" y="127"/>
                  </a:lnTo>
                  <a:lnTo>
                    <a:pt x="577697" y="0"/>
                  </a:lnTo>
                  <a:lnTo>
                    <a:pt x="575424" y="254"/>
                  </a:lnTo>
                  <a:lnTo>
                    <a:pt x="575132" y="304"/>
                  </a:lnTo>
                  <a:lnTo>
                    <a:pt x="575132" y="339598"/>
                  </a:lnTo>
                  <a:lnTo>
                    <a:pt x="537692" y="305244"/>
                  </a:lnTo>
                  <a:lnTo>
                    <a:pt x="499706" y="271487"/>
                  </a:lnTo>
                  <a:lnTo>
                    <a:pt x="461187" y="238302"/>
                  </a:lnTo>
                  <a:lnTo>
                    <a:pt x="422160" y="205651"/>
                  </a:lnTo>
                  <a:lnTo>
                    <a:pt x="382651" y="173520"/>
                  </a:lnTo>
                  <a:lnTo>
                    <a:pt x="342709" y="141859"/>
                  </a:lnTo>
                  <a:lnTo>
                    <a:pt x="302336" y="110667"/>
                  </a:lnTo>
                  <a:lnTo>
                    <a:pt x="261569" y="79883"/>
                  </a:lnTo>
                  <a:lnTo>
                    <a:pt x="313194" y="68745"/>
                  </a:lnTo>
                  <a:lnTo>
                    <a:pt x="364832" y="58191"/>
                  </a:lnTo>
                  <a:lnTo>
                    <a:pt x="416572" y="48272"/>
                  </a:lnTo>
                  <a:lnTo>
                    <a:pt x="468464" y="39027"/>
                  </a:lnTo>
                  <a:lnTo>
                    <a:pt x="520573" y="30505"/>
                  </a:lnTo>
                  <a:lnTo>
                    <a:pt x="572985" y="22733"/>
                  </a:lnTo>
                  <a:lnTo>
                    <a:pt x="572185" y="24003"/>
                  </a:lnTo>
                  <a:lnTo>
                    <a:pt x="571969" y="26035"/>
                  </a:lnTo>
                  <a:lnTo>
                    <a:pt x="570407" y="78054"/>
                  </a:lnTo>
                  <a:lnTo>
                    <a:pt x="570103" y="142900"/>
                  </a:lnTo>
                  <a:lnTo>
                    <a:pt x="570471" y="182435"/>
                  </a:lnTo>
                  <a:lnTo>
                    <a:pt x="571639" y="234772"/>
                  </a:lnTo>
                  <a:lnTo>
                    <a:pt x="573265" y="287172"/>
                  </a:lnTo>
                  <a:lnTo>
                    <a:pt x="575132" y="339598"/>
                  </a:lnTo>
                  <a:lnTo>
                    <a:pt x="575132" y="304"/>
                  </a:lnTo>
                  <a:lnTo>
                    <a:pt x="526148" y="7518"/>
                  </a:lnTo>
                  <a:lnTo>
                    <a:pt x="476935" y="15379"/>
                  </a:lnTo>
                  <a:lnTo>
                    <a:pt x="427799" y="23876"/>
                  </a:lnTo>
                  <a:lnTo>
                    <a:pt x="378790" y="33032"/>
                  </a:lnTo>
                  <a:lnTo>
                    <a:pt x="329933" y="42887"/>
                  </a:lnTo>
                  <a:lnTo>
                    <a:pt x="281266" y="53454"/>
                  </a:lnTo>
                  <a:lnTo>
                    <a:pt x="232816" y="64770"/>
                  </a:lnTo>
                  <a:lnTo>
                    <a:pt x="224332" y="66548"/>
                  </a:lnTo>
                  <a:lnTo>
                    <a:pt x="223723" y="78486"/>
                  </a:lnTo>
                  <a:lnTo>
                    <a:pt x="229450" y="83058"/>
                  </a:lnTo>
                  <a:lnTo>
                    <a:pt x="270421" y="112661"/>
                  </a:lnTo>
                  <a:lnTo>
                    <a:pt x="310870" y="142900"/>
                  </a:lnTo>
                  <a:lnTo>
                    <a:pt x="350799" y="173786"/>
                  </a:lnTo>
                  <a:lnTo>
                    <a:pt x="390220" y="205282"/>
                  </a:lnTo>
                  <a:lnTo>
                    <a:pt x="429145" y="237350"/>
                  </a:lnTo>
                  <a:lnTo>
                    <a:pt x="467575" y="269963"/>
                  </a:lnTo>
                  <a:lnTo>
                    <a:pt x="505523" y="303098"/>
                  </a:lnTo>
                  <a:lnTo>
                    <a:pt x="543001" y="336740"/>
                  </a:lnTo>
                  <a:lnTo>
                    <a:pt x="580009" y="370840"/>
                  </a:lnTo>
                  <a:lnTo>
                    <a:pt x="581774" y="372491"/>
                  </a:lnTo>
                  <a:lnTo>
                    <a:pt x="583628" y="373253"/>
                  </a:lnTo>
                  <a:lnTo>
                    <a:pt x="585419" y="373507"/>
                  </a:lnTo>
                  <a:lnTo>
                    <a:pt x="591312" y="374142"/>
                  </a:lnTo>
                  <a:lnTo>
                    <a:pt x="596734" y="368173"/>
                  </a:lnTo>
                  <a:lnTo>
                    <a:pt x="596861" y="361950"/>
                  </a:lnTo>
                  <a:close/>
                </a:path>
              </a:pathLst>
            </a:custGeom>
            <a:solidFill>
              <a:srgbClr val="202A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4" name="object 5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99933" y="4267965"/>
            <a:ext cx="2050161" cy="662174"/>
          </a:xfrm>
          <a:prstGeom prst="rect">
            <a:avLst/>
          </a:prstGeom>
        </p:spPr>
      </p:pic>
      <p:sp>
        <p:nvSpPr>
          <p:cNvPr id="55" name="object 55"/>
          <p:cNvSpPr txBox="1"/>
          <p:nvPr/>
        </p:nvSpPr>
        <p:spPr>
          <a:xfrm>
            <a:off x="3385184" y="4293234"/>
            <a:ext cx="143891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225" dirty="0">
                <a:solidFill>
                  <a:srgbClr val="1C4586"/>
                </a:solidFill>
                <a:latin typeface="Trebuchet MS"/>
                <a:cs typeface="Trebuchet MS"/>
              </a:rPr>
              <a:t>ExampLe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56" name="object 56"/>
          <p:cNvSpPr txBox="1">
            <a:spLocks noGrp="1"/>
          </p:cNvSpPr>
          <p:nvPr>
            <p:ph type="title"/>
          </p:nvPr>
        </p:nvSpPr>
        <p:spPr>
          <a:xfrm>
            <a:off x="23177" y="432053"/>
            <a:ext cx="17500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782955" algn="l"/>
              </a:tabLst>
            </a:pPr>
            <a:r>
              <a:rPr sz="5400" spc="-22" baseline="-11574" dirty="0"/>
              <a:t>03	</a:t>
            </a:r>
            <a:r>
              <a:rPr sz="3000" spc="-125" dirty="0"/>
              <a:t>Verbs</a:t>
            </a:r>
            <a:endParaRPr sz="3000"/>
          </a:p>
        </p:txBody>
      </p:sp>
      <p:sp>
        <p:nvSpPr>
          <p:cNvPr id="57" name="object 57"/>
          <p:cNvSpPr txBox="1"/>
          <p:nvPr/>
        </p:nvSpPr>
        <p:spPr>
          <a:xfrm>
            <a:off x="5219953" y="3597275"/>
            <a:ext cx="241046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 MT"/>
                <a:cs typeface="Arial MT"/>
              </a:rPr>
              <a:t>Regular:</a:t>
            </a:r>
            <a:r>
              <a:rPr sz="1400" spc="-5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Walk-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walked-walked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043170" y="3733800"/>
            <a:ext cx="3815079" cy="81915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5"/>
              </a:spcBef>
              <a:tabLst>
                <a:tab pos="927100" algn="l"/>
                <a:tab pos="3801745" algn="l"/>
              </a:tabLst>
            </a:pPr>
            <a:r>
              <a:rPr sz="1400" strike="sngStrike" dirty="0">
                <a:latin typeface="Arial MT"/>
                <a:cs typeface="Arial MT"/>
              </a:rPr>
              <a:t> 	</a:t>
            </a:r>
            <a:r>
              <a:rPr sz="1400" strike="sngStrike" spc="-10" dirty="0">
                <a:latin typeface="Arial MT"/>
                <a:cs typeface="Arial MT"/>
              </a:rPr>
              <a:t>play-</a:t>
            </a:r>
            <a:r>
              <a:rPr sz="1400" strike="sngStrike" spc="-5" dirty="0">
                <a:latin typeface="Arial MT"/>
                <a:cs typeface="Arial MT"/>
              </a:rPr>
              <a:t> played-</a:t>
            </a:r>
            <a:r>
              <a:rPr sz="1400" strike="sngStrike" spc="-25" dirty="0">
                <a:latin typeface="Arial MT"/>
                <a:cs typeface="Arial MT"/>
              </a:rPr>
              <a:t> </a:t>
            </a:r>
            <a:r>
              <a:rPr sz="1400" strike="sngStrike" spc="-10" dirty="0">
                <a:latin typeface="Arial MT"/>
                <a:cs typeface="Arial MT"/>
              </a:rPr>
              <a:t>played	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3801745" algn="l"/>
              </a:tabLst>
            </a:pPr>
            <a:r>
              <a:rPr sz="1400" strike="sngStrike" dirty="0">
                <a:latin typeface="Arial MT"/>
                <a:cs typeface="Arial MT"/>
              </a:rPr>
              <a:t>  </a:t>
            </a:r>
            <a:r>
              <a:rPr sz="1400" strike="sngStrike" spc="-175" dirty="0">
                <a:latin typeface="Arial MT"/>
                <a:cs typeface="Arial MT"/>
              </a:rPr>
              <a:t> </a:t>
            </a:r>
            <a:r>
              <a:rPr sz="1400" strike="sngStrike" spc="-5" dirty="0">
                <a:latin typeface="Arial MT"/>
                <a:cs typeface="Arial MT"/>
              </a:rPr>
              <a:t>Irregular:</a:t>
            </a:r>
            <a:r>
              <a:rPr sz="1400" strike="sngStrike" spc="-50" dirty="0">
                <a:latin typeface="Arial MT"/>
                <a:cs typeface="Arial MT"/>
              </a:rPr>
              <a:t> </a:t>
            </a:r>
            <a:r>
              <a:rPr sz="1400" strike="sngStrike" spc="-5" dirty="0">
                <a:latin typeface="Arial MT"/>
                <a:cs typeface="Arial MT"/>
              </a:rPr>
              <a:t>eat-ate-eaten	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tabLst>
                <a:tab pos="876300" algn="l"/>
                <a:tab pos="3801745" algn="l"/>
              </a:tabLst>
            </a:pPr>
            <a:r>
              <a:rPr sz="1400" u="heavy" dirty="0">
                <a:uFill>
                  <a:solidFill>
                    <a:srgbClr val="D9D9D9"/>
                  </a:solidFill>
                </a:uFill>
                <a:latin typeface="Arial MT"/>
                <a:cs typeface="Arial MT"/>
              </a:rPr>
              <a:t> 	</a:t>
            </a:r>
            <a:r>
              <a:rPr sz="1400" u="heavy" spc="-5" dirty="0">
                <a:uFill>
                  <a:solidFill>
                    <a:srgbClr val="D9D9D9"/>
                  </a:solidFill>
                </a:uFill>
                <a:latin typeface="Arial MT"/>
                <a:cs typeface="Arial MT"/>
              </a:rPr>
              <a:t>Speak-spoke-spoken	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298440" y="4729162"/>
            <a:ext cx="248983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67410" algn="l"/>
              </a:tabLst>
            </a:pPr>
            <a:r>
              <a:rPr sz="1400" spc="-5" dirty="0">
                <a:latin typeface="Arial MT"/>
                <a:cs typeface="Arial MT"/>
              </a:rPr>
              <a:t>Irregular:	Luis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dirty="0" smtClean="0">
                <a:latin typeface="Arial MT"/>
                <a:cs typeface="Arial MT"/>
              </a:rPr>
              <a:t>Write</a:t>
            </a:r>
            <a:r>
              <a:rPr lang="es-VE" sz="1400" dirty="0" smtClean="0">
                <a:latin typeface="Arial MT"/>
                <a:cs typeface="Arial MT"/>
              </a:rPr>
              <a:t>s</a:t>
            </a:r>
            <a:r>
              <a:rPr sz="1400" spc="-20" dirty="0" smtClean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an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email</a:t>
            </a:r>
            <a:endParaRPr sz="1400" dirty="0">
              <a:latin typeface="Arial MT"/>
              <a:cs typeface="Arial MT"/>
            </a:endParaRPr>
          </a:p>
          <a:p>
            <a:pPr marL="947419">
              <a:lnSpc>
                <a:spcPct val="100000"/>
              </a:lnSpc>
            </a:pPr>
            <a:r>
              <a:rPr sz="1400" dirty="0">
                <a:latin typeface="Arial MT"/>
                <a:cs typeface="Arial MT"/>
              </a:rPr>
              <a:t>Luis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wrote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an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dirty="0">
                <a:latin typeface="Arial MT"/>
                <a:cs typeface="Arial MT"/>
              </a:rPr>
              <a:t>email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2928" y="394080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5196" y="0"/>
                </a:moveTo>
                <a:lnTo>
                  <a:pt x="3308819" y="2031"/>
                </a:lnTo>
                <a:lnTo>
                  <a:pt x="1894801" y="4025"/>
                </a:lnTo>
                <a:lnTo>
                  <a:pt x="480771" y="2031"/>
                </a:lnTo>
                <a:lnTo>
                  <a:pt x="9334" y="0"/>
                </a:lnTo>
                <a:lnTo>
                  <a:pt x="4038" y="330"/>
                </a:lnTo>
                <a:lnTo>
                  <a:pt x="0" y="4686"/>
                </a:lnTo>
                <a:lnTo>
                  <a:pt x="0" y="15633"/>
                </a:lnTo>
                <a:lnTo>
                  <a:pt x="4038" y="20281"/>
                </a:lnTo>
                <a:lnTo>
                  <a:pt x="480771" y="18287"/>
                </a:lnTo>
                <a:lnTo>
                  <a:pt x="1894801" y="16636"/>
                </a:lnTo>
                <a:lnTo>
                  <a:pt x="3308819" y="18287"/>
                </a:lnTo>
                <a:lnTo>
                  <a:pt x="3785196" y="20281"/>
                </a:lnTo>
                <a:lnTo>
                  <a:pt x="3789641" y="15633"/>
                </a:lnTo>
                <a:lnTo>
                  <a:pt x="3789260" y="9994"/>
                </a:lnTo>
                <a:lnTo>
                  <a:pt x="3789260" y="4686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2928" y="4222787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574"/>
                </a:lnTo>
                <a:lnTo>
                  <a:pt x="1894801" y="3479"/>
                </a:lnTo>
                <a:lnTo>
                  <a:pt x="480771" y="1574"/>
                </a:lnTo>
                <a:lnTo>
                  <a:pt x="9334" y="0"/>
                </a:lnTo>
                <a:lnTo>
                  <a:pt x="4038" y="0"/>
                </a:lnTo>
                <a:lnTo>
                  <a:pt x="0" y="4114"/>
                </a:lnTo>
                <a:lnTo>
                  <a:pt x="0" y="14859"/>
                </a:lnTo>
                <a:lnTo>
                  <a:pt x="4038" y="18973"/>
                </a:lnTo>
                <a:lnTo>
                  <a:pt x="480771" y="17081"/>
                </a:lnTo>
                <a:lnTo>
                  <a:pt x="1894801" y="15494"/>
                </a:lnTo>
                <a:lnTo>
                  <a:pt x="3308819" y="17399"/>
                </a:lnTo>
                <a:lnTo>
                  <a:pt x="3785196" y="18973"/>
                </a:lnTo>
                <a:lnTo>
                  <a:pt x="3789641" y="14554"/>
                </a:lnTo>
                <a:lnTo>
                  <a:pt x="3789260" y="9486"/>
                </a:lnTo>
                <a:lnTo>
                  <a:pt x="3789260" y="4114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2928" y="4504728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574"/>
                </a:lnTo>
                <a:lnTo>
                  <a:pt x="1894801" y="3479"/>
                </a:lnTo>
                <a:lnTo>
                  <a:pt x="480771" y="1892"/>
                </a:lnTo>
                <a:lnTo>
                  <a:pt x="9334" y="0"/>
                </a:lnTo>
                <a:lnTo>
                  <a:pt x="4038" y="0"/>
                </a:lnTo>
                <a:lnTo>
                  <a:pt x="0" y="4419"/>
                </a:lnTo>
                <a:lnTo>
                  <a:pt x="0" y="14897"/>
                </a:lnTo>
                <a:lnTo>
                  <a:pt x="4038" y="19011"/>
                </a:lnTo>
                <a:lnTo>
                  <a:pt x="480771" y="17424"/>
                </a:lnTo>
                <a:lnTo>
                  <a:pt x="1894801" y="15532"/>
                </a:lnTo>
                <a:lnTo>
                  <a:pt x="3308819" y="17424"/>
                </a:lnTo>
                <a:lnTo>
                  <a:pt x="3785196" y="19011"/>
                </a:lnTo>
                <a:lnTo>
                  <a:pt x="3789641" y="14897"/>
                </a:lnTo>
                <a:lnTo>
                  <a:pt x="3789260" y="9486"/>
                </a:lnTo>
                <a:lnTo>
                  <a:pt x="3789260" y="4114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2928" y="337820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524"/>
                </a:lnTo>
                <a:lnTo>
                  <a:pt x="1894801" y="3429"/>
                </a:lnTo>
                <a:lnTo>
                  <a:pt x="951903" y="2158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063"/>
                </a:lnTo>
                <a:lnTo>
                  <a:pt x="0" y="14986"/>
                </a:lnTo>
                <a:lnTo>
                  <a:pt x="4038" y="19050"/>
                </a:lnTo>
                <a:lnTo>
                  <a:pt x="480771" y="17144"/>
                </a:lnTo>
                <a:lnTo>
                  <a:pt x="951903" y="16510"/>
                </a:lnTo>
                <a:lnTo>
                  <a:pt x="1894801" y="15620"/>
                </a:lnTo>
                <a:lnTo>
                  <a:pt x="3308819" y="17525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525"/>
                </a:lnTo>
                <a:lnTo>
                  <a:pt x="3789260" y="4063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2928" y="309752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577" y="0"/>
                </a:moveTo>
                <a:lnTo>
                  <a:pt x="3780497" y="0"/>
                </a:lnTo>
                <a:lnTo>
                  <a:pt x="3308819" y="1650"/>
                </a:lnTo>
                <a:lnTo>
                  <a:pt x="1894801" y="3556"/>
                </a:lnTo>
                <a:lnTo>
                  <a:pt x="480771" y="1650"/>
                </a:lnTo>
                <a:lnTo>
                  <a:pt x="4038" y="0"/>
                </a:lnTo>
                <a:lnTo>
                  <a:pt x="0" y="4190"/>
                </a:lnTo>
                <a:lnTo>
                  <a:pt x="0" y="14605"/>
                </a:lnTo>
                <a:lnTo>
                  <a:pt x="4038" y="19050"/>
                </a:lnTo>
                <a:lnTo>
                  <a:pt x="480771" y="17144"/>
                </a:lnTo>
                <a:lnTo>
                  <a:pt x="1894801" y="15493"/>
                </a:lnTo>
                <a:lnTo>
                  <a:pt x="3308819" y="17144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270"/>
                </a:lnTo>
                <a:lnTo>
                  <a:pt x="3789260" y="4318"/>
                </a:lnTo>
                <a:lnTo>
                  <a:pt x="3785577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28" y="225297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577" y="0"/>
                </a:moveTo>
                <a:lnTo>
                  <a:pt x="3780497" y="0"/>
                </a:lnTo>
                <a:lnTo>
                  <a:pt x="3308819" y="1650"/>
                </a:lnTo>
                <a:lnTo>
                  <a:pt x="1894801" y="3556"/>
                </a:lnTo>
                <a:lnTo>
                  <a:pt x="480771" y="1650"/>
                </a:lnTo>
                <a:lnTo>
                  <a:pt x="4038" y="0"/>
                </a:lnTo>
                <a:lnTo>
                  <a:pt x="0" y="4190"/>
                </a:lnTo>
                <a:lnTo>
                  <a:pt x="0" y="14605"/>
                </a:lnTo>
                <a:lnTo>
                  <a:pt x="4038" y="19050"/>
                </a:lnTo>
                <a:lnTo>
                  <a:pt x="480771" y="17144"/>
                </a:lnTo>
                <a:lnTo>
                  <a:pt x="951903" y="16509"/>
                </a:lnTo>
                <a:lnTo>
                  <a:pt x="1894801" y="15620"/>
                </a:lnTo>
                <a:lnTo>
                  <a:pt x="3308819" y="17144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525"/>
                </a:lnTo>
                <a:lnTo>
                  <a:pt x="3789260" y="4318"/>
                </a:lnTo>
                <a:lnTo>
                  <a:pt x="3785577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2928" y="253365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196" y="0"/>
                </a:moveTo>
                <a:lnTo>
                  <a:pt x="3308819" y="1650"/>
                </a:lnTo>
                <a:lnTo>
                  <a:pt x="1894801" y="3810"/>
                </a:lnTo>
                <a:lnTo>
                  <a:pt x="480771" y="2031"/>
                </a:lnTo>
                <a:lnTo>
                  <a:pt x="9334" y="0"/>
                </a:lnTo>
                <a:lnTo>
                  <a:pt x="4038" y="0"/>
                </a:lnTo>
                <a:lnTo>
                  <a:pt x="0" y="4444"/>
                </a:lnTo>
                <a:lnTo>
                  <a:pt x="0" y="15875"/>
                </a:lnTo>
                <a:lnTo>
                  <a:pt x="4038" y="20319"/>
                </a:lnTo>
                <a:lnTo>
                  <a:pt x="480771" y="18287"/>
                </a:lnTo>
                <a:lnTo>
                  <a:pt x="951903" y="17525"/>
                </a:lnTo>
                <a:lnTo>
                  <a:pt x="1894801" y="16510"/>
                </a:lnTo>
                <a:lnTo>
                  <a:pt x="3308819" y="18542"/>
                </a:lnTo>
                <a:lnTo>
                  <a:pt x="3785196" y="20319"/>
                </a:lnTo>
                <a:lnTo>
                  <a:pt x="3789641" y="15620"/>
                </a:lnTo>
                <a:lnTo>
                  <a:pt x="3789260" y="10160"/>
                </a:lnTo>
                <a:lnTo>
                  <a:pt x="3789260" y="4444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2928" y="197103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905"/>
                </a:lnTo>
                <a:lnTo>
                  <a:pt x="1894801" y="3556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445"/>
                </a:lnTo>
                <a:lnTo>
                  <a:pt x="0" y="14732"/>
                </a:lnTo>
                <a:lnTo>
                  <a:pt x="3759" y="19050"/>
                </a:lnTo>
                <a:lnTo>
                  <a:pt x="480771" y="17399"/>
                </a:lnTo>
                <a:lnTo>
                  <a:pt x="1894801" y="15493"/>
                </a:lnTo>
                <a:lnTo>
                  <a:pt x="3308819" y="17399"/>
                </a:lnTo>
                <a:lnTo>
                  <a:pt x="3785196" y="19050"/>
                </a:lnTo>
                <a:lnTo>
                  <a:pt x="3789641" y="14859"/>
                </a:lnTo>
                <a:lnTo>
                  <a:pt x="3789260" y="9525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2928" y="140843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650"/>
                </a:lnTo>
                <a:lnTo>
                  <a:pt x="1894801" y="3556"/>
                </a:lnTo>
                <a:lnTo>
                  <a:pt x="480771" y="1650"/>
                </a:lnTo>
                <a:lnTo>
                  <a:pt x="9334" y="0"/>
                </a:lnTo>
                <a:lnTo>
                  <a:pt x="4038" y="0"/>
                </a:lnTo>
                <a:lnTo>
                  <a:pt x="0" y="4191"/>
                </a:lnTo>
                <a:lnTo>
                  <a:pt x="0" y="14605"/>
                </a:lnTo>
                <a:lnTo>
                  <a:pt x="4038" y="19050"/>
                </a:lnTo>
                <a:lnTo>
                  <a:pt x="480771" y="17145"/>
                </a:lnTo>
                <a:lnTo>
                  <a:pt x="1894801" y="15494"/>
                </a:lnTo>
                <a:lnTo>
                  <a:pt x="3308819" y="17145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525"/>
                </a:lnTo>
                <a:lnTo>
                  <a:pt x="3789260" y="4191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2928" y="84455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196" y="0"/>
                </a:moveTo>
                <a:lnTo>
                  <a:pt x="3308819" y="1650"/>
                </a:lnTo>
                <a:lnTo>
                  <a:pt x="1894801" y="3683"/>
                </a:lnTo>
                <a:lnTo>
                  <a:pt x="480771" y="2032"/>
                </a:lnTo>
                <a:lnTo>
                  <a:pt x="9334" y="0"/>
                </a:lnTo>
                <a:lnTo>
                  <a:pt x="4038" y="0"/>
                </a:lnTo>
                <a:lnTo>
                  <a:pt x="0" y="4699"/>
                </a:lnTo>
                <a:lnTo>
                  <a:pt x="0" y="15875"/>
                </a:lnTo>
                <a:lnTo>
                  <a:pt x="4038" y="20320"/>
                </a:lnTo>
                <a:lnTo>
                  <a:pt x="480771" y="18287"/>
                </a:lnTo>
                <a:lnTo>
                  <a:pt x="1894801" y="16637"/>
                </a:lnTo>
                <a:lnTo>
                  <a:pt x="3308819" y="18669"/>
                </a:lnTo>
                <a:lnTo>
                  <a:pt x="3785196" y="20320"/>
                </a:lnTo>
                <a:lnTo>
                  <a:pt x="3789641" y="15875"/>
                </a:lnTo>
                <a:lnTo>
                  <a:pt x="3789260" y="10160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2928" y="112648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905"/>
                </a:lnTo>
                <a:lnTo>
                  <a:pt x="1894801" y="3429"/>
                </a:lnTo>
                <a:lnTo>
                  <a:pt x="951903" y="2539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445"/>
                </a:lnTo>
                <a:lnTo>
                  <a:pt x="0" y="14732"/>
                </a:lnTo>
                <a:lnTo>
                  <a:pt x="3759" y="19050"/>
                </a:lnTo>
                <a:lnTo>
                  <a:pt x="480771" y="17399"/>
                </a:lnTo>
                <a:lnTo>
                  <a:pt x="1894801" y="15494"/>
                </a:lnTo>
                <a:lnTo>
                  <a:pt x="3308819" y="17399"/>
                </a:lnTo>
                <a:lnTo>
                  <a:pt x="3785196" y="19050"/>
                </a:lnTo>
                <a:lnTo>
                  <a:pt x="3789641" y="14859"/>
                </a:lnTo>
                <a:lnTo>
                  <a:pt x="3789260" y="9525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2928" y="281558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905"/>
                </a:lnTo>
                <a:lnTo>
                  <a:pt x="1894801" y="3556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445"/>
                </a:lnTo>
                <a:lnTo>
                  <a:pt x="0" y="14859"/>
                </a:lnTo>
                <a:lnTo>
                  <a:pt x="4038" y="19050"/>
                </a:lnTo>
                <a:lnTo>
                  <a:pt x="480771" y="17399"/>
                </a:lnTo>
                <a:lnTo>
                  <a:pt x="1894801" y="15493"/>
                </a:lnTo>
                <a:lnTo>
                  <a:pt x="3308819" y="17399"/>
                </a:lnTo>
                <a:lnTo>
                  <a:pt x="3785196" y="19050"/>
                </a:lnTo>
                <a:lnTo>
                  <a:pt x="3789641" y="14859"/>
                </a:lnTo>
                <a:lnTo>
                  <a:pt x="3789260" y="9525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28" y="478535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5196" y="0"/>
                </a:moveTo>
                <a:lnTo>
                  <a:pt x="3308819" y="1993"/>
                </a:lnTo>
                <a:lnTo>
                  <a:pt x="1894801" y="3987"/>
                </a:lnTo>
                <a:lnTo>
                  <a:pt x="480771" y="1993"/>
                </a:lnTo>
                <a:lnTo>
                  <a:pt x="9334" y="0"/>
                </a:lnTo>
                <a:lnTo>
                  <a:pt x="4038" y="0"/>
                </a:lnTo>
                <a:lnTo>
                  <a:pt x="0" y="4660"/>
                </a:lnTo>
                <a:lnTo>
                  <a:pt x="0" y="15659"/>
                </a:lnTo>
                <a:lnTo>
                  <a:pt x="4038" y="20319"/>
                </a:lnTo>
                <a:lnTo>
                  <a:pt x="480771" y="18326"/>
                </a:lnTo>
                <a:lnTo>
                  <a:pt x="1894801" y="16332"/>
                </a:lnTo>
                <a:lnTo>
                  <a:pt x="3308819" y="18326"/>
                </a:lnTo>
                <a:lnTo>
                  <a:pt x="3785196" y="20319"/>
                </a:lnTo>
                <a:lnTo>
                  <a:pt x="3789641" y="15659"/>
                </a:lnTo>
                <a:lnTo>
                  <a:pt x="3789260" y="9969"/>
                </a:lnTo>
                <a:lnTo>
                  <a:pt x="3789260" y="4660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055870" y="394080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5234" y="0"/>
                </a:moveTo>
                <a:lnTo>
                  <a:pt x="3308857" y="2031"/>
                </a:lnTo>
                <a:lnTo>
                  <a:pt x="1894839" y="4025"/>
                </a:lnTo>
                <a:lnTo>
                  <a:pt x="480821" y="2031"/>
                </a:lnTo>
                <a:lnTo>
                  <a:pt x="9397" y="0"/>
                </a:lnTo>
                <a:lnTo>
                  <a:pt x="4063" y="330"/>
                </a:lnTo>
                <a:lnTo>
                  <a:pt x="0" y="4686"/>
                </a:lnTo>
                <a:lnTo>
                  <a:pt x="0" y="15633"/>
                </a:lnTo>
                <a:lnTo>
                  <a:pt x="4063" y="20281"/>
                </a:lnTo>
                <a:lnTo>
                  <a:pt x="480821" y="18287"/>
                </a:lnTo>
                <a:lnTo>
                  <a:pt x="1894839" y="16636"/>
                </a:lnTo>
                <a:lnTo>
                  <a:pt x="3308857" y="18287"/>
                </a:lnTo>
                <a:lnTo>
                  <a:pt x="3785234" y="20281"/>
                </a:lnTo>
                <a:lnTo>
                  <a:pt x="3789679" y="15633"/>
                </a:lnTo>
                <a:lnTo>
                  <a:pt x="3789299" y="9994"/>
                </a:lnTo>
                <a:lnTo>
                  <a:pt x="3789299" y="4686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055870" y="337820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524"/>
                </a:lnTo>
                <a:lnTo>
                  <a:pt x="1894839" y="3429"/>
                </a:lnTo>
                <a:lnTo>
                  <a:pt x="951991" y="2158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063"/>
                </a:lnTo>
                <a:lnTo>
                  <a:pt x="0" y="14986"/>
                </a:lnTo>
                <a:lnTo>
                  <a:pt x="4063" y="19050"/>
                </a:lnTo>
                <a:lnTo>
                  <a:pt x="480821" y="17144"/>
                </a:lnTo>
                <a:lnTo>
                  <a:pt x="951991" y="16510"/>
                </a:lnTo>
                <a:lnTo>
                  <a:pt x="1894839" y="15620"/>
                </a:lnTo>
                <a:lnTo>
                  <a:pt x="3308857" y="17525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525"/>
                </a:lnTo>
                <a:lnTo>
                  <a:pt x="3789299" y="4063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55870" y="366014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524"/>
                </a:lnTo>
                <a:lnTo>
                  <a:pt x="1894839" y="3429"/>
                </a:lnTo>
                <a:lnTo>
                  <a:pt x="951991" y="2540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445"/>
                </a:lnTo>
                <a:lnTo>
                  <a:pt x="0" y="14859"/>
                </a:lnTo>
                <a:lnTo>
                  <a:pt x="4063" y="19050"/>
                </a:lnTo>
                <a:lnTo>
                  <a:pt x="480821" y="17399"/>
                </a:lnTo>
                <a:lnTo>
                  <a:pt x="1894839" y="15494"/>
                </a:lnTo>
                <a:lnTo>
                  <a:pt x="3308857" y="17399"/>
                </a:lnTo>
                <a:lnTo>
                  <a:pt x="3785234" y="19050"/>
                </a:lnTo>
                <a:lnTo>
                  <a:pt x="3789679" y="14859"/>
                </a:lnTo>
                <a:lnTo>
                  <a:pt x="3789299" y="9525"/>
                </a:lnTo>
                <a:lnTo>
                  <a:pt x="3789299" y="4064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55870" y="309752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615" y="0"/>
                </a:moveTo>
                <a:lnTo>
                  <a:pt x="3780535" y="0"/>
                </a:lnTo>
                <a:lnTo>
                  <a:pt x="3308857" y="1650"/>
                </a:lnTo>
                <a:lnTo>
                  <a:pt x="1894839" y="3556"/>
                </a:lnTo>
                <a:lnTo>
                  <a:pt x="480821" y="1650"/>
                </a:lnTo>
                <a:lnTo>
                  <a:pt x="4063" y="0"/>
                </a:lnTo>
                <a:lnTo>
                  <a:pt x="0" y="4190"/>
                </a:lnTo>
                <a:lnTo>
                  <a:pt x="0" y="14605"/>
                </a:lnTo>
                <a:lnTo>
                  <a:pt x="4063" y="19050"/>
                </a:lnTo>
                <a:lnTo>
                  <a:pt x="480821" y="17144"/>
                </a:lnTo>
                <a:lnTo>
                  <a:pt x="1894839" y="15493"/>
                </a:lnTo>
                <a:lnTo>
                  <a:pt x="3308857" y="17144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270"/>
                </a:lnTo>
                <a:lnTo>
                  <a:pt x="3789299" y="4318"/>
                </a:lnTo>
                <a:lnTo>
                  <a:pt x="3785615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55870" y="225297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615" y="0"/>
                </a:moveTo>
                <a:lnTo>
                  <a:pt x="3780535" y="0"/>
                </a:lnTo>
                <a:lnTo>
                  <a:pt x="3308857" y="1650"/>
                </a:lnTo>
                <a:lnTo>
                  <a:pt x="1894839" y="3556"/>
                </a:lnTo>
                <a:lnTo>
                  <a:pt x="480821" y="1650"/>
                </a:lnTo>
                <a:lnTo>
                  <a:pt x="4063" y="0"/>
                </a:lnTo>
                <a:lnTo>
                  <a:pt x="0" y="4190"/>
                </a:lnTo>
                <a:lnTo>
                  <a:pt x="0" y="14605"/>
                </a:lnTo>
                <a:lnTo>
                  <a:pt x="4063" y="19050"/>
                </a:lnTo>
                <a:lnTo>
                  <a:pt x="480821" y="17144"/>
                </a:lnTo>
                <a:lnTo>
                  <a:pt x="951991" y="16509"/>
                </a:lnTo>
                <a:lnTo>
                  <a:pt x="1894839" y="15620"/>
                </a:lnTo>
                <a:lnTo>
                  <a:pt x="3308857" y="17144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525"/>
                </a:lnTo>
                <a:lnTo>
                  <a:pt x="3789299" y="4318"/>
                </a:lnTo>
                <a:lnTo>
                  <a:pt x="3785615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55870" y="253365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234" y="0"/>
                </a:moveTo>
                <a:lnTo>
                  <a:pt x="3308857" y="1650"/>
                </a:lnTo>
                <a:lnTo>
                  <a:pt x="1894839" y="3810"/>
                </a:lnTo>
                <a:lnTo>
                  <a:pt x="480821" y="2031"/>
                </a:lnTo>
                <a:lnTo>
                  <a:pt x="9397" y="0"/>
                </a:lnTo>
                <a:lnTo>
                  <a:pt x="4063" y="0"/>
                </a:lnTo>
                <a:lnTo>
                  <a:pt x="0" y="4444"/>
                </a:lnTo>
                <a:lnTo>
                  <a:pt x="0" y="15875"/>
                </a:lnTo>
                <a:lnTo>
                  <a:pt x="4063" y="20319"/>
                </a:lnTo>
                <a:lnTo>
                  <a:pt x="480821" y="18287"/>
                </a:lnTo>
                <a:lnTo>
                  <a:pt x="951991" y="17525"/>
                </a:lnTo>
                <a:lnTo>
                  <a:pt x="1894839" y="16510"/>
                </a:lnTo>
                <a:lnTo>
                  <a:pt x="3308857" y="18542"/>
                </a:lnTo>
                <a:lnTo>
                  <a:pt x="3785234" y="20319"/>
                </a:lnTo>
                <a:lnTo>
                  <a:pt x="3789679" y="15620"/>
                </a:lnTo>
                <a:lnTo>
                  <a:pt x="3789299" y="10160"/>
                </a:lnTo>
                <a:lnTo>
                  <a:pt x="3789299" y="4444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55870" y="197103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905"/>
                </a:lnTo>
                <a:lnTo>
                  <a:pt x="1894839" y="3556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445"/>
                </a:lnTo>
                <a:lnTo>
                  <a:pt x="0" y="14732"/>
                </a:lnTo>
                <a:lnTo>
                  <a:pt x="3809" y="19050"/>
                </a:lnTo>
                <a:lnTo>
                  <a:pt x="480821" y="17399"/>
                </a:lnTo>
                <a:lnTo>
                  <a:pt x="1894839" y="15493"/>
                </a:lnTo>
                <a:lnTo>
                  <a:pt x="3308857" y="17399"/>
                </a:lnTo>
                <a:lnTo>
                  <a:pt x="3785234" y="19050"/>
                </a:lnTo>
                <a:lnTo>
                  <a:pt x="3789679" y="14859"/>
                </a:lnTo>
                <a:lnTo>
                  <a:pt x="3789299" y="9525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55870" y="140843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650"/>
                </a:lnTo>
                <a:lnTo>
                  <a:pt x="1894839" y="3556"/>
                </a:lnTo>
                <a:lnTo>
                  <a:pt x="480821" y="1650"/>
                </a:lnTo>
                <a:lnTo>
                  <a:pt x="9397" y="0"/>
                </a:lnTo>
                <a:lnTo>
                  <a:pt x="4063" y="0"/>
                </a:lnTo>
                <a:lnTo>
                  <a:pt x="0" y="4191"/>
                </a:lnTo>
                <a:lnTo>
                  <a:pt x="0" y="14605"/>
                </a:lnTo>
                <a:lnTo>
                  <a:pt x="4063" y="19050"/>
                </a:lnTo>
                <a:lnTo>
                  <a:pt x="480821" y="17145"/>
                </a:lnTo>
                <a:lnTo>
                  <a:pt x="1894839" y="15494"/>
                </a:lnTo>
                <a:lnTo>
                  <a:pt x="3308857" y="17145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525"/>
                </a:lnTo>
                <a:lnTo>
                  <a:pt x="3789299" y="4191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55870" y="168910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234" y="0"/>
                </a:moveTo>
                <a:lnTo>
                  <a:pt x="3308857" y="1777"/>
                </a:lnTo>
                <a:lnTo>
                  <a:pt x="1894839" y="3810"/>
                </a:lnTo>
                <a:lnTo>
                  <a:pt x="951991" y="2794"/>
                </a:lnTo>
                <a:lnTo>
                  <a:pt x="480821" y="2032"/>
                </a:lnTo>
                <a:lnTo>
                  <a:pt x="9397" y="0"/>
                </a:lnTo>
                <a:lnTo>
                  <a:pt x="4063" y="0"/>
                </a:lnTo>
                <a:lnTo>
                  <a:pt x="0" y="4699"/>
                </a:lnTo>
                <a:lnTo>
                  <a:pt x="0" y="15875"/>
                </a:lnTo>
                <a:lnTo>
                  <a:pt x="4063" y="20320"/>
                </a:lnTo>
                <a:lnTo>
                  <a:pt x="480821" y="18287"/>
                </a:lnTo>
                <a:lnTo>
                  <a:pt x="951991" y="17525"/>
                </a:lnTo>
                <a:lnTo>
                  <a:pt x="1894839" y="16510"/>
                </a:lnTo>
                <a:lnTo>
                  <a:pt x="3308857" y="18541"/>
                </a:lnTo>
                <a:lnTo>
                  <a:pt x="3785234" y="20320"/>
                </a:lnTo>
                <a:lnTo>
                  <a:pt x="3789679" y="15875"/>
                </a:lnTo>
                <a:lnTo>
                  <a:pt x="3789299" y="10160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55870" y="281558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905"/>
                </a:lnTo>
                <a:lnTo>
                  <a:pt x="1894839" y="3556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445"/>
                </a:lnTo>
                <a:lnTo>
                  <a:pt x="0" y="14859"/>
                </a:lnTo>
                <a:lnTo>
                  <a:pt x="4063" y="19050"/>
                </a:lnTo>
                <a:lnTo>
                  <a:pt x="480821" y="17399"/>
                </a:lnTo>
                <a:lnTo>
                  <a:pt x="1894839" y="15493"/>
                </a:lnTo>
                <a:lnTo>
                  <a:pt x="3308857" y="17399"/>
                </a:lnTo>
                <a:lnTo>
                  <a:pt x="3785234" y="19050"/>
                </a:lnTo>
                <a:lnTo>
                  <a:pt x="3789679" y="14859"/>
                </a:lnTo>
                <a:lnTo>
                  <a:pt x="3789299" y="9525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55870" y="478535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5234" y="0"/>
                </a:moveTo>
                <a:lnTo>
                  <a:pt x="3308857" y="1993"/>
                </a:lnTo>
                <a:lnTo>
                  <a:pt x="1894839" y="3987"/>
                </a:lnTo>
                <a:lnTo>
                  <a:pt x="480821" y="1993"/>
                </a:lnTo>
                <a:lnTo>
                  <a:pt x="9397" y="0"/>
                </a:lnTo>
                <a:lnTo>
                  <a:pt x="4063" y="0"/>
                </a:lnTo>
                <a:lnTo>
                  <a:pt x="0" y="4660"/>
                </a:lnTo>
                <a:lnTo>
                  <a:pt x="0" y="15659"/>
                </a:lnTo>
                <a:lnTo>
                  <a:pt x="4063" y="20319"/>
                </a:lnTo>
                <a:lnTo>
                  <a:pt x="480821" y="18326"/>
                </a:lnTo>
                <a:lnTo>
                  <a:pt x="1894839" y="16332"/>
                </a:lnTo>
                <a:lnTo>
                  <a:pt x="3308857" y="18326"/>
                </a:lnTo>
                <a:lnTo>
                  <a:pt x="3785234" y="20319"/>
                </a:lnTo>
                <a:lnTo>
                  <a:pt x="3789679" y="15659"/>
                </a:lnTo>
                <a:lnTo>
                  <a:pt x="3789299" y="9969"/>
                </a:lnTo>
                <a:lnTo>
                  <a:pt x="3789299" y="4660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625340" y="534669"/>
            <a:ext cx="4518660" cy="10160"/>
          </a:xfrm>
          <a:custGeom>
            <a:avLst/>
            <a:gdLst/>
            <a:ahLst/>
            <a:cxnLst/>
            <a:rect l="l" t="t" r="r" b="b"/>
            <a:pathLst>
              <a:path w="4518659" h="10159">
                <a:moveTo>
                  <a:pt x="0" y="10159"/>
                </a:moveTo>
                <a:lnTo>
                  <a:pt x="4518660" y="10159"/>
                </a:lnTo>
                <a:lnTo>
                  <a:pt x="4518660" y="0"/>
                </a:lnTo>
                <a:lnTo>
                  <a:pt x="0" y="0"/>
                </a:lnTo>
                <a:lnTo>
                  <a:pt x="0" y="10159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043679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108450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986020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50790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534669"/>
            <a:ext cx="4515485" cy="10160"/>
          </a:xfrm>
          <a:custGeom>
            <a:avLst/>
            <a:gdLst/>
            <a:ahLst/>
            <a:cxnLst/>
            <a:rect l="l" t="t" r="r" b="b"/>
            <a:pathLst>
              <a:path w="4515485" h="10159">
                <a:moveTo>
                  <a:pt x="4515104" y="0"/>
                </a:moveTo>
                <a:lnTo>
                  <a:pt x="0" y="0"/>
                </a:lnTo>
                <a:lnTo>
                  <a:pt x="0" y="10159"/>
                </a:lnTo>
                <a:lnTo>
                  <a:pt x="4515104" y="10159"/>
                </a:lnTo>
                <a:lnTo>
                  <a:pt x="4515104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66673" y="925829"/>
            <a:ext cx="2904490" cy="176530"/>
          </a:xfrm>
          <a:custGeom>
            <a:avLst/>
            <a:gdLst/>
            <a:ahLst/>
            <a:cxnLst/>
            <a:rect l="l" t="t" r="r" b="b"/>
            <a:pathLst>
              <a:path w="2904490" h="176530">
                <a:moveTo>
                  <a:pt x="2904388" y="77216"/>
                </a:moveTo>
                <a:lnTo>
                  <a:pt x="2854947" y="40182"/>
                </a:lnTo>
                <a:lnTo>
                  <a:pt x="2816504" y="31877"/>
                </a:lnTo>
                <a:lnTo>
                  <a:pt x="2773007" y="26428"/>
                </a:lnTo>
                <a:lnTo>
                  <a:pt x="2725039" y="22872"/>
                </a:lnTo>
                <a:lnTo>
                  <a:pt x="2724721" y="22872"/>
                </a:lnTo>
                <a:lnTo>
                  <a:pt x="2701340" y="11252"/>
                </a:lnTo>
                <a:lnTo>
                  <a:pt x="2640609" y="0"/>
                </a:lnTo>
                <a:lnTo>
                  <a:pt x="2383612" y="1117"/>
                </a:lnTo>
                <a:lnTo>
                  <a:pt x="2127186" y="3721"/>
                </a:lnTo>
                <a:lnTo>
                  <a:pt x="1871345" y="7810"/>
                </a:lnTo>
                <a:lnTo>
                  <a:pt x="1616125" y="13385"/>
                </a:lnTo>
                <a:lnTo>
                  <a:pt x="1361567" y="20434"/>
                </a:lnTo>
                <a:lnTo>
                  <a:pt x="1107706" y="28968"/>
                </a:lnTo>
                <a:lnTo>
                  <a:pt x="854583" y="38963"/>
                </a:lnTo>
                <a:lnTo>
                  <a:pt x="602246" y="50444"/>
                </a:lnTo>
                <a:lnTo>
                  <a:pt x="350710" y="63385"/>
                </a:lnTo>
                <a:lnTo>
                  <a:pt x="100025" y="77787"/>
                </a:lnTo>
                <a:lnTo>
                  <a:pt x="0" y="83947"/>
                </a:lnTo>
                <a:lnTo>
                  <a:pt x="4000" y="95999"/>
                </a:lnTo>
                <a:lnTo>
                  <a:pt x="32423" y="115557"/>
                </a:lnTo>
                <a:lnTo>
                  <a:pt x="31191" y="116103"/>
                </a:lnTo>
                <a:lnTo>
                  <a:pt x="23228" y="129184"/>
                </a:lnTo>
                <a:lnTo>
                  <a:pt x="30441" y="142786"/>
                </a:lnTo>
                <a:lnTo>
                  <a:pt x="50634" y="155613"/>
                </a:lnTo>
                <a:lnTo>
                  <a:pt x="81559" y="166382"/>
                </a:lnTo>
                <a:lnTo>
                  <a:pt x="120992" y="173786"/>
                </a:lnTo>
                <a:lnTo>
                  <a:pt x="166738" y="176530"/>
                </a:lnTo>
                <a:lnTo>
                  <a:pt x="177431" y="176390"/>
                </a:lnTo>
                <a:lnTo>
                  <a:pt x="188302" y="175945"/>
                </a:lnTo>
                <a:lnTo>
                  <a:pt x="199326" y="175196"/>
                </a:lnTo>
                <a:lnTo>
                  <a:pt x="210451" y="174117"/>
                </a:lnTo>
                <a:lnTo>
                  <a:pt x="259041" y="168859"/>
                </a:lnTo>
                <a:lnTo>
                  <a:pt x="357555" y="159753"/>
                </a:lnTo>
                <a:lnTo>
                  <a:pt x="457657" y="152349"/>
                </a:lnTo>
                <a:lnTo>
                  <a:pt x="559104" y="146431"/>
                </a:lnTo>
                <a:lnTo>
                  <a:pt x="713295" y="139877"/>
                </a:lnTo>
                <a:lnTo>
                  <a:pt x="2587142" y="105537"/>
                </a:lnTo>
                <a:lnTo>
                  <a:pt x="2678328" y="106553"/>
                </a:lnTo>
                <a:lnTo>
                  <a:pt x="2695981" y="106553"/>
                </a:lnTo>
                <a:lnTo>
                  <a:pt x="2703474" y="106426"/>
                </a:lnTo>
                <a:lnTo>
                  <a:pt x="2721546" y="109080"/>
                </a:lnTo>
                <a:lnTo>
                  <a:pt x="2740634" y="111086"/>
                </a:lnTo>
                <a:lnTo>
                  <a:pt x="2760599" y="112344"/>
                </a:lnTo>
                <a:lnTo>
                  <a:pt x="2781325" y="112776"/>
                </a:lnTo>
                <a:lnTo>
                  <a:pt x="2787548" y="112776"/>
                </a:lnTo>
                <a:lnTo>
                  <a:pt x="2793771" y="112649"/>
                </a:lnTo>
                <a:lnTo>
                  <a:pt x="2800248" y="112395"/>
                </a:lnTo>
                <a:lnTo>
                  <a:pt x="2807233" y="112395"/>
                </a:lnTo>
                <a:lnTo>
                  <a:pt x="2814091" y="111760"/>
                </a:lnTo>
                <a:lnTo>
                  <a:pt x="2818790" y="111760"/>
                </a:lnTo>
                <a:lnTo>
                  <a:pt x="2851353" y="108216"/>
                </a:lnTo>
                <a:lnTo>
                  <a:pt x="2857804" y="106426"/>
                </a:lnTo>
                <a:lnTo>
                  <a:pt x="2861018" y="105537"/>
                </a:lnTo>
                <a:lnTo>
                  <a:pt x="2876105" y="101371"/>
                </a:lnTo>
                <a:lnTo>
                  <a:pt x="2893022" y="92633"/>
                </a:lnTo>
                <a:lnTo>
                  <a:pt x="2902102" y="83439"/>
                </a:lnTo>
                <a:lnTo>
                  <a:pt x="2904388" y="77216"/>
                </a:lnTo>
                <a:close/>
              </a:path>
            </a:pathLst>
          </a:custGeom>
          <a:solidFill>
            <a:srgbClr val="00FF00">
              <a:alpha val="2078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398587" y="2689339"/>
            <a:ext cx="1532255" cy="432434"/>
          </a:xfrm>
          <a:custGeom>
            <a:avLst/>
            <a:gdLst/>
            <a:ahLst/>
            <a:cxnLst/>
            <a:rect l="l" t="t" r="r" b="b"/>
            <a:pathLst>
              <a:path w="1532255" h="432435">
                <a:moveTo>
                  <a:pt x="1532089" y="259854"/>
                </a:moveTo>
                <a:lnTo>
                  <a:pt x="1528660" y="216979"/>
                </a:lnTo>
                <a:lnTo>
                  <a:pt x="1518145" y="178663"/>
                </a:lnTo>
                <a:lnTo>
                  <a:pt x="1481670" y="127546"/>
                </a:lnTo>
                <a:lnTo>
                  <a:pt x="1459433" y="113106"/>
                </a:lnTo>
                <a:lnTo>
                  <a:pt x="1457223" y="97802"/>
                </a:lnTo>
                <a:lnTo>
                  <a:pt x="1443850" y="51155"/>
                </a:lnTo>
                <a:lnTo>
                  <a:pt x="1374863" y="24485"/>
                </a:lnTo>
                <a:lnTo>
                  <a:pt x="1324914" y="19037"/>
                </a:lnTo>
                <a:lnTo>
                  <a:pt x="1274914" y="14274"/>
                </a:lnTo>
                <a:lnTo>
                  <a:pt x="1224864" y="10185"/>
                </a:lnTo>
                <a:lnTo>
                  <a:pt x="1174762" y="6781"/>
                </a:lnTo>
                <a:lnTo>
                  <a:pt x="1124610" y="4064"/>
                </a:lnTo>
                <a:lnTo>
                  <a:pt x="1074407" y="2032"/>
                </a:lnTo>
                <a:lnTo>
                  <a:pt x="1024153" y="673"/>
                </a:lnTo>
                <a:lnTo>
                  <a:pt x="973836" y="0"/>
                </a:lnTo>
                <a:lnTo>
                  <a:pt x="923493" y="0"/>
                </a:lnTo>
                <a:lnTo>
                  <a:pt x="873086" y="685"/>
                </a:lnTo>
                <a:lnTo>
                  <a:pt x="822642" y="2044"/>
                </a:lnTo>
                <a:lnTo>
                  <a:pt x="772160" y="4089"/>
                </a:lnTo>
                <a:lnTo>
                  <a:pt x="721626" y="6807"/>
                </a:lnTo>
                <a:lnTo>
                  <a:pt x="671042" y="10210"/>
                </a:lnTo>
                <a:lnTo>
                  <a:pt x="620433" y="14287"/>
                </a:lnTo>
                <a:lnTo>
                  <a:pt x="569772" y="19050"/>
                </a:lnTo>
                <a:lnTo>
                  <a:pt x="519087" y="24485"/>
                </a:lnTo>
                <a:lnTo>
                  <a:pt x="468350" y="30594"/>
                </a:lnTo>
                <a:lnTo>
                  <a:pt x="417576" y="37376"/>
                </a:lnTo>
                <a:lnTo>
                  <a:pt x="366776" y="44843"/>
                </a:lnTo>
                <a:lnTo>
                  <a:pt x="315925" y="52984"/>
                </a:lnTo>
                <a:lnTo>
                  <a:pt x="265061" y="61798"/>
                </a:lnTo>
                <a:lnTo>
                  <a:pt x="214147" y="71285"/>
                </a:lnTo>
                <a:lnTo>
                  <a:pt x="163207" y="81445"/>
                </a:lnTo>
                <a:lnTo>
                  <a:pt x="112242" y="92278"/>
                </a:lnTo>
                <a:lnTo>
                  <a:pt x="61239" y="103784"/>
                </a:lnTo>
                <a:lnTo>
                  <a:pt x="10223" y="115963"/>
                </a:lnTo>
                <a:lnTo>
                  <a:pt x="6667" y="135547"/>
                </a:lnTo>
                <a:lnTo>
                  <a:pt x="8140" y="181267"/>
                </a:lnTo>
                <a:lnTo>
                  <a:pt x="12661" y="225094"/>
                </a:lnTo>
                <a:lnTo>
                  <a:pt x="8356" y="234721"/>
                </a:lnTo>
                <a:lnTo>
                  <a:pt x="0" y="284734"/>
                </a:lnTo>
                <a:lnTo>
                  <a:pt x="1358" y="335965"/>
                </a:lnTo>
                <a:lnTo>
                  <a:pt x="11569" y="381838"/>
                </a:lnTo>
                <a:lnTo>
                  <a:pt x="29794" y="415759"/>
                </a:lnTo>
                <a:lnTo>
                  <a:pt x="55181" y="431177"/>
                </a:lnTo>
                <a:lnTo>
                  <a:pt x="62547" y="432193"/>
                </a:lnTo>
                <a:lnTo>
                  <a:pt x="70548" y="430796"/>
                </a:lnTo>
                <a:lnTo>
                  <a:pt x="79057" y="426351"/>
                </a:lnTo>
                <a:lnTo>
                  <a:pt x="126593" y="403783"/>
                </a:lnTo>
                <a:lnTo>
                  <a:pt x="174180" y="385749"/>
                </a:lnTo>
                <a:lnTo>
                  <a:pt x="221792" y="371779"/>
                </a:lnTo>
                <a:lnTo>
                  <a:pt x="269417" y="361442"/>
                </a:lnTo>
                <a:lnTo>
                  <a:pt x="317042" y="354279"/>
                </a:lnTo>
                <a:lnTo>
                  <a:pt x="364642" y="349846"/>
                </a:lnTo>
                <a:lnTo>
                  <a:pt x="412216" y="347700"/>
                </a:lnTo>
                <a:lnTo>
                  <a:pt x="473773" y="347687"/>
                </a:lnTo>
                <a:lnTo>
                  <a:pt x="507199" y="348424"/>
                </a:lnTo>
                <a:lnTo>
                  <a:pt x="696099" y="357454"/>
                </a:lnTo>
                <a:lnTo>
                  <a:pt x="794931" y="360337"/>
                </a:lnTo>
                <a:lnTo>
                  <a:pt x="1267904" y="370598"/>
                </a:lnTo>
                <a:lnTo>
                  <a:pt x="1288122" y="371525"/>
                </a:lnTo>
                <a:lnTo>
                  <a:pt x="1328635" y="372605"/>
                </a:lnTo>
                <a:lnTo>
                  <a:pt x="1348803" y="373519"/>
                </a:lnTo>
                <a:lnTo>
                  <a:pt x="1354607" y="374878"/>
                </a:lnTo>
                <a:lnTo>
                  <a:pt x="1365910" y="377698"/>
                </a:lnTo>
                <a:lnTo>
                  <a:pt x="1380413" y="380974"/>
                </a:lnTo>
                <a:lnTo>
                  <a:pt x="1395793" y="383679"/>
                </a:lnTo>
                <a:lnTo>
                  <a:pt x="1400492" y="384314"/>
                </a:lnTo>
                <a:lnTo>
                  <a:pt x="1405064" y="384695"/>
                </a:lnTo>
                <a:lnTo>
                  <a:pt x="1409001" y="384822"/>
                </a:lnTo>
                <a:lnTo>
                  <a:pt x="1417205" y="394906"/>
                </a:lnTo>
                <a:lnTo>
                  <a:pt x="1426235" y="402869"/>
                </a:lnTo>
                <a:lnTo>
                  <a:pt x="1436065" y="408444"/>
                </a:lnTo>
                <a:lnTo>
                  <a:pt x="1446720" y="411365"/>
                </a:lnTo>
                <a:lnTo>
                  <a:pt x="1449895" y="411873"/>
                </a:lnTo>
                <a:lnTo>
                  <a:pt x="1453197" y="411873"/>
                </a:lnTo>
                <a:lnTo>
                  <a:pt x="1456626" y="411492"/>
                </a:lnTo>
                <a:lnTo>
                  <a:pt x="1460309" y="412000"/>
                </a:lnTo>
                <a:lnTo>
                  <a:pt x="1461617" y="411492"/>
                </a:lnTo>
                <a:lnTo>
                  <a:pt x="1464246" y="410476"/>
                </a:lnTo>
                <a:lnTo>
                  <a:pt x="1466659" y="410857"/>
                </a:lnTo>
                <a:lnTo>
                  <a:pt x="1467421" y="410476"/>
                </a:lnTo>
                <a:lnTo>
                  <a:pt x="1485214" y="401612"/>
                </a:lnTo>
                <a:lnTo>
                  <a:pt x="1501228" y="380974"/>
                </a:lnTo>
                <a:lnTo>
                  <a:pt x="1514055" y="353593"/>
                </a:lnTo>
                <a:lnTo>
                  <a:pt x="1515948" y="347370"/>
                </a:lnTo>
                <a:lnTo>
                  <a:pt x="1523047" y="324116"/>
                </a:lnTo>
                <a:lnTo>
                  <a:pt x="1527111" y="303542"/>
                </a:lnTo>
                <a:lnTo>
                  <a:pt x="1532089" y="259854"/>
                </a:lnTo>
                <a:close/>
              </a:path>
            </a:pathLst>
          </a:custGeom>
          <a:solidFill>
            <a:srgbClr val="FFD300">
              <a:alpha val="1725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80782" y="3905224"/>
            <a:ext cx="1539240" cy="387350"/>
          </a:xfrm>
          <a:custGeom>
            <a:avLst/>
            <a:gdLst/>
            <a:ahLst/>
            <a:cxnLst/>
            <a:rect l="l" t="t" r="r" b="b"/>
            <a:pathLst>
              <a:path w="1539239" h="387350">
                <a:moveTo>
                  <a:pt x="1539214" y="219227"/>
                </a:moveTo>
                <a:lnTo>
                  <a:pt x="1521460" y="148780"/>
                </a:lnTo>
                <a:lnTo>
                  <a:pt x="1482432" y="104775"/>
                </a:lnTo>
                <a:lnTo>
                  <a:pt x="1459484" y="92519"/>
                </a:lnTo>
                <a:lnTo>
                  <a:pt x="1444434" y="45478"/>
                </a:lnTo>
                <a:lnTo>
                  <a:pt x="1370317" y="16459"/>
                </a:lnTo>
                <a:lnTo>
                  <a:pt x="1319847" y="12319"/>
                </a:lnTo>
                <a:lnTo>
                  <a:pt x="1269365" y="8788"/>
                </a:lnTo>
                <a:lnTo>
                  <a:pt x="1218857" y="5842"/>
                </a:lnTo>
                <a:lnTo>
                  <a:pt x="1168323" y="3492"/>
                </a:lnTo>
                <a:lnTo>
                  <a:pt x="1117765" y="1727"/>
                </a:lnTo>
                <a:lnTo>
                  <a:pt x="1067193" y="571"/>
                </a:lnTo>
                <a:lnTo>
                  <a:pt x="1016609" y="0"/>
                </a:lnTo>
                <a:lnTo>
                  <a:pt x="966000" y="12"/>
                </a:lnTo>
                <a:lnTo>
                  <a:pt x="915377" y="635"/>
                </a:lnTo>
                <a:lnTo>
                  <a:pt x="864730" y="1841"/>
                </a:lnTo>
                <a:lnTo>
                  <a:pt x="814082" y="3632"/>
                </a:lnTo>
                <a:lnTo>
                  <a:pt x="763409" y="6019"/>
                </a:lnTo>
                <a:lnTo>
                  <a:pt x="712724" y="9004"/>
                </a:lnTo>
                <a:lnTo>
                  <a:pt x="662038" y="12573"/>
                </a:lnTo>
                <a:lnTo>
                  <a:pt x="611339" y="16738"/>
                </a:lnTo>
                <a:lnTo>
                  <a:pt x="560616" y="21488"/>
                </a:lnTo>
                <a:lnTo>
                  <a:pt x="509905" y="26822"/>
                </a:lnTo>
                <a:lnTo>
                  <a:pt x="459168" y="32753"/>
                </a:lnTo>
                <a:lnTo>
                  <a:pt x="408432" y="39268"/>
                </a:lnTo>
                <a:lnTo>
                  <a:pt x="357695" y="46367"/>
                </a:lnTo>
                <a:lnTo>
                  <a:pt x="306946" y="54063"/>
                </a:lnTo>
                <a:lnTo>
                  <a:pt x="256197" y="62344"/>
                </a:lnTo>
                <a:lnTo>
                  <a:pt x="205447" y="71208"/>
                </a:lnTo>
                <a:lnTo>
                  <a:pt x="154686" y="80657"/>
                </a:lnTo>
                <a:lnTo>
                  <a:pt x="103936" y="90690"/>
                </a:lnTo>
                <a:lnTo>
                  <a:pt x="53174" y="101320"/>
                </a:lnTo>
                <a:lnTo>
                  <a:pt x="2425" y="112522"/>
                </a:lnTo>
                <a:lnTo>
                  <a:pt x="0" y="136093"/>
                </a:lnTo>
                <a:lnTo>
                  <a:pt x="6311" y="189039"/>
                </a:lnTo>
                <a:lnTo>
                  <a:pt x="10109" y="207086"/>
                </a:lnTo>
                <a:lnTo>
                  <a:pt x="6096" y="215798"/>
                </a:lnTo>
                <a:lnTo>
                  <a:pt x="12" y="259372"/>
                </a:lnTo>
                <a:lnTo>
                  <a:pt x="3746" y="303885"/>
                </a:lnTo>
                <a:lnTo>
                  <a:pt x="16129" y="343623"/>
                </a:lnTo>
                <a:lnTo>
                  <a:pt x="36017" y="372910"/>
                </a:lnTo>
                <a:lnTo>
                  <a:pt x="62242" y="386003"/>
                </a:lnTo>
                <a:lnTo>
                  <a:pt x="69735" y="386803"/>
                </a:lnTo>
                <a:lnTo>
                  <a:pt x="77609" y="385483"/>
                </a:lnTo>
                <a:lnTo>
                  <a:pt x="85991" y="381520"/>
                </a:lnTo>
                <a:lnTo>
                  <a:pt x="132740" y="361340"/>
                </a:lnTo>
                <a:lnTo>
                  <a:pt x="179743" y="345097"/>
                </a:lnTo>
                <a:lnTo>
                  <a:pt x="226974" y="332384"/>
                </a:lnTo>
                <a:lnTo>
                  <a:pt x="274370" y="322821"/>
                </a:lnTo>
                <a:lnTo>
                  <a:pt x="321919" y="316014"/>
                </a:lnTo>
                <a:lnTo>
                  <a:pt x="369582" y="311581"/>
                </a:lnTo>
                <a:lnTo>
                  <a:pt x="417309" y="309130"/>
                </a:lnTo>
                <a:lnTo>
                  <a:pt x="465074" y="308279"/>
                </a:lnTo>
                <a:lnTo>
                  <a:pt x="512851" y="308622"/>
                </a:lnTo>
                <a:lnTo>
                  <a:pt x="703211" y="314198"/>
                </a:lnTo>
                <a:lnTo>
                  <a:pt x="1278775" y="318706"/>
                </a:lnTo>
                <a:lnTo>
                  <a:pt x="1299146" y="319252"/>
                </a:lnTo>
                <a:lnTo>
                  <a:pt x="1339862" y="319659"/>
                </a:lnTo>
                <a:lnTo>
                  <a:pt x="1360182" y="320192"/>
                </a:lnTo>
                <a:lnTo>
                  <a:pt x="1366062" y="321335"/>
                </a:lnTo>
                <a:lnTo>
                  <a:pt x="1377581" y="323672"/>
                </a:lnTo>
                <a:lnTo>
                  <a:pt x="1392326" y="326351"/>
                </a:lnTo>
                <a:lnTo>
                  <a:pt x="1407934" y="328510"/>
                </a:lnTo>
                <a:lnTo>
                  <a:pt x="1412760" y="329031"/>
                </a:lnTo>
                <a:lnTo>
                  <a:pt x="1417205" y="329298"/>
                </a:lnTo>
                <a:lnTo>
                  <a:pt x="1421269" y="329298"/>
                </a:lnTo>
                <a:lnTo>
                  <a:pt x="1429943" y="337985"/>
                </a:lnTo>
                <a:lnTo>
                  <a:pt x="1439392" y="344830"/>
                </a:lnTo>
                <a:lnTo>
                  <a:pt x="1449552" y="349567"/>
                </a:lnTo>
                <a:lnTo>
                  <a:pt x="1460385" y="351993"/>
                </a:lnTo>
                <a:lnTo>
                  <a:pt x="1463687" y="352348"/>
                </a:lnTo>
                <a:lnTo>
                  <a:pt x="1466989" y="352336"/>
                </a:lnTo>
                <a:lnTo>
                  <a:pt x="1470418" y="351980"/>
                </a:lnTo>
                <a:lnTo>
                  <a:pt x="1474101" y="352386"/>
                </a:lnTo>
                <a:lnTo>
                  <a:pt x="1475232" y="351980"/>
                </a:lnTo>
                <a:lnTo>
                  <a:pt x="1478038" y="350977"/>
                </a:lnTo>
                <a:lnTo>
                  <a:pt x="1480451" y="351243"/>
                </a:lnTo>
                <a:lnTo>
                  <a:pt x="1481035" y="350977"/>
                </a:lnTo>
                <a:lnTo>
                  <a:pt x="1498676" y="342988"/>
                </a:lnTo>
                <a:lnTo>
                  <a:pt x="1510131" y="329285"/>
                </a:lnTo>
                <a:lnTo>
                  <a:pt x="1513827" y="324866"/>
                </a:lnTo>
                <a:lnTo>
                  <a:pt x="1521853" y="308279"/>
                </a:lnTo>
                <a:lnTo>
                  <a:pt x="1525435" y="300901"/>
                </a:lnTo>
                <a:lnTo>
                  <a:pt x="1533029" y="275132"/>
                </a:lnTo>
                <a:lnTo>
                  <a:pt x="1536204" y="257263"/>
                </a:lnTo>
                <a:lnTo>
                  <a:pt x="1539214" y="219227"/>
                </a:lnTo>
                <a:close/>
              </a:path>
            </a:pathLst>
          </a:custGeom>
          <a:solidFill>
            <a:srgbClr val="FFD300">
              <a:alpha val="1725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object 3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25930" y="1141730"/>
            <a:ext cx="1695634" cy="231140"/>
          </a:xfrm>
          <a:prstGeom prst="rect">
            <a:avLst/>
          </a:prstGeom>
        </p:spPr>
      </p:pic>
      <p:sp>
        <p:nvSpPr>
          <p:cNvPr id="36" name="object 36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485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Son</a:t>
            </a:r>
            <a:r>
              <a:rPr spc="5" dirty="0"/>
              <a:t> </a:t>
            </a:r>
            <a:r>
              <a:rPr spc="-5" dirty="0"/>
              <a:t>palabras</a:t>
            </a:r>
            <a:r>
              <a:rPr spc="-30" dirty="0"/>
              <a:t> </a:t>
            </a:r>
            <a:r>
              <a:rPr spc="-5" dirty="0"/>
              <a:t>que indican</a:t>
            </a:r>
            <a:r>
              <a:rPr spc="-10" dirty="0"/>
              <a:t> </a:t>
            </a:r>
            <a:r>
              <a:rPr spc="-5" dirty="0"/>
              <a:t>una</a:t>
            </a:r>
            <a:r>
              <a:rPr spc="-10" dirty="0"/>
              <a:t> </a:t>
            </a:r>
            <a:r>
              <a:rPr spc="-5" dirty="0"/>
              <a:t>cualidad</a:t>
            </a:r>
            <a:r>
              <a:rPr spc="-15" dirty="0"/>
              <a:t> </a:t>
            </a:r>
            <a:r>
              <a:rPr spc="-5" dirty="0"/>
              <a:t>o</a:t>
            </a:r>
          </a:p>
          <a:p>
            <a:pPr marL="12065" marR="5080" algn="ctr">
              <a:lnSpc>
                <a:spcPct val="100000"/>
              </a:lnSpc>
              <a:tabLst>
                <a:tab pos="227329" algn="l"/>
                <a:tab pos="3801745" algn="l"/>
              </a:tabLst>
            </a:pPr>
            <a:r>
              <a:rPr strike="sngStrike" dirty="0"/>
              <a:t> 	describen</a:t>
            </a:r>
            <a:r>
              <a:rPr strike="sngStrike" spc="-45" dirty="0"/>
              <a:t> </a:t>
            </a:r>
            <a:r>
              <a:rPr strike="sngStrike" dirty="0"/>
              <a:t>al</a:t>
            </a:r>
            <a:r>
              <a:rPr strike="sngStrike" spc="-25" dirty="0"/>
              <a:t> </a:t>
            </a:r>
            <a:r>
              <a:rPr strike="sngStrike" dirty="0"/>
              <a:t>sustantivo.</a:t>
            </a:r>
            <a:r>
              <a:rPr strike="sngStrike" spc="-45" dirty="0"/>
              <a:t> </a:t>
            </a:r>
            <a:r>
              <a:rPr strike="sngStrike" dirty="0"/>
              <a:t>Nos</a:t>
            </a:r>
            <a:r>
              <a:rPr strike="sngStrike" spc="-25" dirty="0"/>
              <a:t> </a:t>
            </a:r>
            <a:r>
              <a:rPr strike="sngStrike" dirty="0"/>
              <a:t>pueden</a:t>
            </a:r>
            <a:r>
              <a:rPr strike="sngStrike" spc="-40" dirty="0"/>
              <a:t> </a:t>
            </a:r>
            <a:r>
              <a:rPr strike="sngStrike" dirty="0"/>
              <a:t>indicar 	</a:t>
            </a:r>
            <a:r>
              <a:rPr strike="noStrike" dirty="0"/>
              <a:t> </a:t>
            </a:r>
            <a:r>
              <a:rPr strike="noStrike" spc="-5" dirty="0"/>
              <a:t> </a:t>
            </a:r>
            <a:r>
              <a:rPr strike="noStrike" spc="5" dirty="0"/>
              <a:t> </a:t>
            </a:r>
            <a:r>
              <a:rPr strike="noStrike" spc="-5" dirty="0"/>
              <a:t>la </a:t>
            </a:r>
            <a:r>
              <a:rPr strike="noStrike" dirty="0"/>
              <a:t>forma, </a:t>
            </a:r>
            <a:r>
              <a:rPr strike="noStrike" spc="-5" dirty="0"/>
              <a:t>el </a:t>
            </a:r>
            <a:r>
              <a:rPr strike="noStrike" dirty="0"/>
              <a:t>color, </a:t>
            </a:r>
            <a:r>
              <a:rPr strike="noStrike" spc="-5" dirty="0"/>
              <a:t>la apariencia, el olor, la </a:t>
            </a:r>
            <a:r>
              <a:rPr strike="noStrike" dirty="0"/>
              <a:t> </a:t>
            </a:r>
            <a:r>
              <a:rPr strike="noStrike" spc="-5" dirty="0"/>
              <a:t>sensación, el </a:t>
            </a:r>
            <a:r>
              <a:rPr strike="noStrike" dirty="0"/>
              <a:t>tamaño y </a:t>
            </a:r>
            <a:r>
              <a:rPr strike="noStrike" spc="-5" dirty="0"/>
              <a:t>la edad, </a:t>
            </a:r>
            <a:r>
              <a:rPr strike="noStrike" dirty="0"/>
              <a:t>entre otras </a:t>
            </a:r>
            <a:r>
              <a:rPr strike="noStrike" spc="5" dirty="0"/>
              <a:t> </a:t>
            </a:r>
            <a:r>
              <a:rPr strike="noStrike" dirty="0"/>
              <a:t>cosas</a:t>
            </a:r>
            <a:r>
              <a:rPr sz="1600" strike="noStrike" dirty="0"/>
              <a:t>.</a:t>
            </a:r>
            <a:endParaRPr sz="1600"/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/>
          </a:p>
          <a:p>
            <a:pPr marR="70485" algn="ctr">
              <a:lnSpc>
                <a:spcPct val="100000"/>
              </a:lnSpc>
            </a:pPr>
            <a:r>
              <a:rPr sz="2000" b="1" spc="-60" dirty="0">
                <a:solidFill>
                  <a:srgbClr val="1C4586"/>
                </a:solidFill>
                <a:latin typeface="Trebuchet MS"/>
                <a:cs typeface="Trebuchet MS"/>
              </a:rPr>
              <a:t>Position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rebuchet MS"/>
              <a:cs typeface="Trebuchet MS"/>
            </a:endParaRPr>
          </a:p>
          <a:p>
            <a:pPr marL="203200" algn="ctr">
              <a:lnSpc>
                <a:spcPct val="100000"/>
              </a:lnSpc>
            </a:pPr>
            <a:r>
              <a:rPr sz="1600" spc="-5" dirty="0"/>
              <a:t>Esta</a:t>
            </a:r>
            <a:r>
              <a:rPr sz="1600" dirty="0"/>
              <a:t> </a:t>
            </a:r>
            <a:r>
              <a:rPr sz="1600" spc="-5" dirty="0"/>
              <a:t>siempre</a:t>
            </a:r>
            <a:r>
              <a:rPr sz="1600" dirty="0"/>
              <a:t> </a:t>
            </a:r>
            <a:r>
              <a:rPr sz="1600" spc="-5" dirty="0"/>
              <a:t>antes</a:t>
            </a:r>
            <a:r>
              <a:rPr sz="1600" spc="5" dirty="0"/>
              <a:t> </a:t>
            </a:r>
            <a:r>
              <a:rPr sz="1600" spc="-5" dirty="0"/>
              <a:t>del</a:t>
            </a:r>
            <a:r>
              <a:rPr sz="1600" spc="5" dirty="0"/>
              <a:t> </a:t>
            </a:r>
            <a:r>
              <a:rPr sz="1600" spc="-5" dirty="0"/>
              <a:t>sujeto</a:t>
            </a:r>
            <a:endParaRPr sz="1600"/>
          </a:p>
          <a:p>
            <a:pPr algn="ctr">
              <a:lnSpc>
                <a:spcPct val="100000"/>
              </a:lnSpc>
              <a:tabLst>
                <a:tab pos="633730" algn="l"/>
                <a:tab pos="3789045" algn="l"/>
              </a:tabLst>
            </a:pPr>
            <a:r>
              <a:rPr sz="1600" strike="sngStrike" dirty="0"/>
              <a:t> 	O</a:t>
            </a:r>
            <a:r>
              <a:rPr sz="1600" strike="sngStrike" spc="5" dirty="0"/>
              <a:t> </a:t>
            </a:r>
            <a:r>
              <a:rPr sz="1600" strike="sngStrike" spc="-5" dirty="0"/>
              <a:t>puede</a:t>
            </a:r>
            <a:r>
              <a:rPr sz="1600" strike="sngStrike" dirty="0"/>
              <a:t> </a:t>
            </a:r>
            <a:r>
              <a:rPr sz="1600" strike="sngStrike" spc="-5" dirty="0"/>
              <a:t>ir</a:t>
            </a:r>
            <a:r>
              <a:rPr sz="1600" strike="sngStrike" spc="5" dirty="0"/>
              <a:t> </a:t>
            </a:r>
            <a:r>
              <a:rPr sz="1600" strike="sngStrike" spc="-5" dirty="0"/>
              <a:t>después</a:t>
            </a:r>
            <a:r>
              <a:rPr sz="1600" strike="sngStrike" spc="-15" dirty="0"/>
              <a:t> </a:t>
            </a:r>
            <a:r>
              <a:rPr sz="1600" strike="sngStrike" spc="-5" dirty="0"/>
              <a:t>del</a:t>
            </a:r>
            <a:r>
              <a:rPr sz="1600" strike="sngStrike" dirty="0"/>
              <a:t> </a:t>
            </a:r>
            <a:r>
              <a:rPr sz="1600" strike="sngStrike" spc="-5" dirty="0"/>
              <a:t>verbo.	</a:t>
            </a:r>
            <a:endParaRPr sz="1600"/>
          </a:p>
          <a:p>
            <a:pPr marR="69850" algn="ctr">
              <a:lnSpc>
                <a:spcPct val="100000"/>
              </a:lnSpc>
              <a:spcBef>
                <a:spcPts val="590"/>
              </a:spcBef>
            </a:pPr>
            <a:r>
              <a:rPr sz="2000" b="1" spc="-130" dirty="0">
                <a:solidFill>
                  <a:srgbClr val="1C4586"/>
                </a:solidFill>
                <a:latin typeface="Trebuchet MS"/>
                <a:cs typeface="Trebuchet MS"/>
              </a:rPr>
              <a:t>Type</a:t>
            </a:r>
            <a:endParaRPr sz="2000">
              <a:latin typeface="Trebuchet MS"/>
              <a:cs typeface="Trebuchet MS"/>
            </a:endParaRPr>
          </a:p>
          <a:p>
            <a:pPr marL="913130">
              <a:lnSpc>
                <a:spcPct val="100000"/>
              </a:lnSpc>
              <a:spcBef>
                <a:spcPts val="395"/>
              </a:spcBef>
            </a:pPr>
            <a:r>
              <a:rPr sz="1600" dirty="0"/>
              <a:t>Se</a:t>
            </a:r>
            <a:r>
              <a:rPr sz="1600" spc="-15" dirty="0"/>
              <a:t> </a:t>
            </a:r>
            <a:r>
              <a:rPr sz="1600" spc="-5" dirty="0"/>
              <a:t>estudiará</a:t>
            </a:r>
            <a:r>
              <a:rPr sz="1600" spc="-10" dirty="0"/>
              <a:t> </a:t>
            </a:r>
            <a:r>
              <a:rPr sz="1600" dirty="0"/>
              <a:t>aquí</a:t>
            </a:r>
            <a:r>
              <a:rPr sz="1600" spc="-20" dirty="0"/>
              <a:t> </a:t>
            </a:r>
            <a:r>
              <a:rPr sz="1600" dirty="0"/>
              <a:t>los</a:t>
            </a:r>
            <a:endParaRPr sz="1600"/>
          </a:p>
          <a:p>
            <a:pPr marL="779780" marR="848994" indent="687070">
              <a:lnSpc>
                <a:spcPct val="100000"/>
              </a:lnSpc>
            </a:pPr>
            <a:r>
              <a:rPr sz="1600" spc="-5" dirty="0"/>
              <a:t>adjetivos </a:t>
            </a:r>
            <a:r>
              <a:rPr sz="1600" dirty="0"/>
              <a:t> </a:t>
            </a:r>
            <a:r>
              <a:rPr sz="1600" spc="-5" dirty="0"/>
              <a:t>Calificativos</a:t>
            </a:r>
            <a:r>
              <a:rPr sz="1600" spc="-20" dirty="0"/>
              <a:t> </a:t>
            </a:r>
            <a:r>
              <a:rPr sz="1600" spc="-5" dirty="0"/>
              <a:t>(Qualifying)</a:t>
            </a:r>
            <a:endParaRPr sz="1600"/>
          </a:p>
        </p:txBody>
      </p:sp>
      <p:grpSp>
        <p:nvGrpSpPr>
          <p:cNvPr id="37" name="object 37"/>
          <p:cNvGrpSpPr/>
          <p:nvPr/>
        </p:nvGrpSpPr>
        <p:grpSpPr>
          <a:xfrm>
            <a:off x="0" y="1804161"/>
            <a:ext cx="438150" cy="535940"/>
            <a:chOff x="0" y="1804161"/>
            <a:chExt cx="438150" cy="535940"/>
          </a:xfrm>
        </p:grpSpPr>
        <p:sp>
          <p:nvSpPr>
            <p:cNvPr id="38" name="object 38"/>
            <p:cNvSpPr/>
            <p:nvPr/>
          </p:nvSpPr>
          <p:spPr>
            <a:xfrm>
              <a:off x="0" y="1830971"/>
              <a:ext cx="426084" cy="483234"/>
            </a:xfrm>
            <a:custGeom>
              <a:avLst/>
              <a:gdLst/>
              <a:ahLst/>
              <a:cxnLst/>
              <a:rect l="l" t="t" r="r" b="b"/>
              <a:pathLst>
                <a:path w="426084" h="483235">
                  <a:moveTo>
                    <a:pt x="267792" y="434708"/>
                  </a:moveTo>
                  <a:lnTo>
                    <a:pt x="99377" y="302501"/>
                  </a:lnTo>
                  <a:lnTo>
                    <a:pt x="55245" y="269582"/>
                  </a:lnTo>
                  <a:lnTo>
                    <a:pt x="8890" y="238747"/>
                  </a:lnTo>
                  <a:lnTo>
                    <a:pt x="0" y="233565"/>
                  </a:lnTo>
                  <a:lnTo>
                    <a:pt x="0" y="342696"/>
                  </a:lnTo>
                  <a:lnTo>
                    <a:pt x="6172" y="347484"/>
                  </a:lnTo>
                  <a:lnTo>
                    <a:pt x="55753" y="382739"/>
                  </a:lnTo>
                  <a:lnTo>
                    <a:pt x="86321" y="403974"/>
                  </a:lnTo>
                  <a:lnTo>
                    <a:pt x="190106" y="479539"/>
                  </a:lnTo>
                  <a:lnTo>
                    <a:pt x="197370" y="482460"/>
                  </a:lnTo>
                  <a:lnTo>
                    <a:pt x="204025" y="483222"/>
                  </a:lnTo>
                  <a:lnTo>
                    <a:pt x="222504" y="479742"/>
                  </a:lnTo>
                  <a:lnTo>
                    <a:pt x="238658" y="467690"/>
                  </a:lnTo>
                  <a:lnTo>
                    <a:pt x="253428" y="451281"/>
                  </a:lnTo>
                  <a:lnTo>
                    <a:pt x="267792" y="434708"/>
                  </a:lnTo>
                  <a:close/>
                </a:path>
                <a:path w="426084" h="483235">
                  <a:moveTo>
                    <a:pt x="370103" y="309994"/>
                  </a:moveTo>
                  <a:lnTo>
                    <a:pt x="328180" y="276733"/>
                  </a:lnTo>
                  <a:lnTo>
                    <a:pt x="202323" y="177914"/>
                  </a:lnTo>
                  <a:lnTo>
                    <a:pt x="157886" y="144830"/>
                  </a:lnTo>
                  <a:lnTo>
                    <a:pt x="111201" y="114033"/>
                  </a:lnTo>
                  <a:lnTo>
                    <a:pt x="60299" y="85458"/>
                  </a:lnTo>
                  <a:lnTo>
                    <a:pt x="55410" y="84315"/>
                  </a:lnTo>
                  <a:lnTo>
                    <a:pt x="41059" y="87985"/>
                  </a:lnTo>
                  <a:lnTo>
                    <a:pt x="28244" y="98806"/>
                  </a:lnTo>
                  <a:lnTo>
                    <a:pt x="17741" y="111607"/>
                  </a:lnTo>
                  <a:lnTo>
                    <a:pt x="10337" y="121272"/>
                  </a:lnTo>
                  <a:lnTo>
                    <a:pt x="18415" y="145554"/>
                  </a:lnTo>
                  <a:lnTo>
                    <a:pt x="56642" y="182333"/>
                  </a:lnTo>
                  <a:lnTo>
                    <a:pt x="108661" y="222770"/>
                  </a:lnTo>
                  <a:lnTo>
                    <a:pt x="158115" y="258025"/>
                  </a:lnTo>
                  <a:lnTo>
                    <a:pt x="188633" y="279260"/>
                  </a:lnTo>
                  <a:lnTo>
                    <a:pt x="285178" y="348602"/>
                  </a:lnTo>
                  <a:lnTo>
                    <a:pt x="293243" y="354571"/>
                  </a:lnTo>
                  <a:lnTo>
                    <a:pt x="300609" y="357492"/>
                  </a:lnTo>
                  <a:lnTo>
                    <a:pt x="307365" y="358254"/>
                  </a:lnTo>
                  <a:lnTo>
                    <a:pt x="325666" y="354812"/>
                  </a:lnTo>
                  <a:lnTo>
                    <a:pt x="341617" y="342849"/>
                  </a:lnTo>
                  <a:lnTo>
                    <a:pt x="356133" y="326529"/>
                  </a:lnTo>
                  <a:lnTo>
                    <a:pt x="370103" y="309994"/>
                  </a:lnTo>
                  <a:close/>
                </a:path>
                <a:path w="426084" h="483235">
                  <a:moveTo>
                    <a:pt x="425538" y="260464"/>
                  </a:moveTo>
                  <a:lnTo>
                    <a:pt x="422414" y="208597"/>
                  </a:lnTo>
                  <a:lnTo>
                    <a:pt x="419684" y="156794"/>
                  </a:lnTo>
                  <a:lnTo>
                    <a:pt x="417715" y="105092"/>
                  </a:lnTo>
                  <a:lnTo>
                    <a:pt x="416902" y="53530"/>
                  </a:lnTo>
                  <a:lnTo>
                    <a:pt x="417601" y="2146"/>
                  </a:lnTo>
                  <a:lnTo>
                    <a:pt x="417779" y="495"/>
                  </a:lnTo>
                  <a:lnTo>
                    <a:pt x="418503" y="0"/>
                  </a:lnTo>
                  <a:lnTo>
                    <a:pt x="368084" y="5334"/>
                  </a:lnTo>
                  <a:lnTo>
                    <a:pt x="317995" y="11391"/>
                  </a:lnTo>
                  <a:lnTo>
                    <a:pt x="268160" y="18122"/>
                  </a:lnTo>
                  <a:lnTo>
                    <a:pt x="218528" y="25463"/>
                  </a:lnTo>
                  <a:lnTo>
                    <a:pt x="169075" y="33375"/>
                  </a:lnTo>
                  <a:lnTo>
                    <a:pt x="119735" y="41770"/>
                  </a:lnTo>
                  <a:lnTo>
                    <a:pt x="164934" y="71450"/>
                  </a:lnTo>
                  <a:lnTo>
                    <a:pt x="209715" y="101587"/>
                  </a:lnTo>
                  <a:lnTo>
                    <a:pt x="254025" y="132219"/>
                  </a:lnTo>
                  <a:lnTo>
                    <a:pt x="297815" y="163398"/>
                  </a:lnTo>
                  <a:lnTo>
                    <a:pt x="341033" y="195148"/>
                  </a:lnTo>
                  <a:lnTo>
                    <a:pt x="383616" y="227495"/>
                  </a:lnTo>
                  <a:lnTo>
                    <a:pt x="425538" y="260464"/>
                  </a:lnTo>
                  <a:close/>
                </a:path>
              </a:pathLst>
            </a:custGeom>
            <a:solidFill>
              <a:srgbClr val="00FF00">
                <a:alpha val="2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690" y="1944750"/>
              <a:ext cx="114334" cy="126618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0" y="1804161"/>
              <a:ext cx="438150" cy="535940"/>
            </a:xfrm>
            <a:custGeom>
              <a:avLst/>
              <a:gdLst/>
              <a:ahLst/>
              <a:cxnLst/>
              <a:rect l="l" t="t" r="r" b="b"/>
              <a:pathLst>
                <a:path w="438150" h="535939">
                  <a:moveTo>
                    <a:pt x="9029" y="368554"/>
                  </a:moveTo>
                  <a:lnTo>
                    <a:pt x="7200" y="351878"/>
                  </a:lnTo>
                  <a:lnTo>
                    <a:pt x="3505" y="335140"/>
                  </a:lnTo>
                  <a:lnTo>
                    <a:pt x="0" y="323456"/>
                  </a:lnTo>
                  <a:lnTo>
                    <a:pt x="0" y="369760"/>
                  </a:lnTo>
                  <a:lnTo>
                    <a:pt x="190" y="370332"/>
                  </a:lnTo>
                  <a:lnTo>
                    <a:pt x="711" y="371602"/>
                  </a:lnTo>
                  <a:lnTo>
                    <a:pt x="1841" y="372364"/>
                  </a:lnTo>
                  <a:lnTo>
                    <a:pt x="5676" y="372745"/>
                  </a:lnTo>
                  <a:lnTo>
                    <a:pt x="8763" y="370967"/>
                  </a:lnTo>
                  <a:lnTo>
                    <a:pt x="9029" y="368554"/>
                  </a:lnTo>
                  <a:close/>
                </a:path>
                <a:path w="438150" h="535939">
                  <a:moveTo>
                    <a:pt x="53543" y="387248"/>
                  </a:moveTo>
                  <a:lnTo>
                    <a:pt x="42379" y="350647"/>
                  </a:lnTo>
                  <a:lnTo>
                    <a:pt x="22225" y="316357"/>
                  </a:lnTo>
                  <a:lnTo>
                    <a:pt x="17830" y="318516"/>
                  </a:lnTo>
                  <a:lnTo>
                    <a:pt x="21348" y="331647"/>
                  </a:lnTo>
                  <a:lnTo>
                    <a:pt x="24180" y="341223"/>
                  </a:lnTo>
                  <a:lnTo>
                    <a:pt x="27266" y="350850"/>
                  </a:lnTo>
                  <a:lnTo>
                    <a:pt x="30607" y="360426"/>
                  </a:lnTo>
                  <a:lnTo>
                    <a:pt x="33566" y="369773"/>
                  </a:lnTo>
                  <a:lnTo>
                    <a:pt x="51600" y="398272"/>
                  </a:lnTo>
                  <a:lnTo>
                    <a:pt x="53251" y="397637"/>
                  </a:lnTo>
                  <a:lnTo>
                    <a:pt x="53441" y="395859"/>
                  </a:lnTo>
                  <a:lnTo>
                    <a:pt x="53543" y="387248"/>
                  </a:lnTo>
                  <a:close/>
                </a:path>
                <a:path w="438150" h="535939">
                  <a:moveTo>
                    <a:pt x="282194" y="464566"/>
                  </a:moveTo>
                  <a:lnTo>
                    <a:pt x="276606" y="460375"/>
                  </a:lnTo>
                  <a:lnTo>
                    <a:pt x="235762" y="426351"/>
                  </a:lnTo>
                  <a:lnTo>
                    <a:pt x="154178" y="357555"/>
                  </a:lnTo>
                  <a:lnTo>
                    <a:pt x="112649" y="323837"/>
                  </a:lnTo>
                  <a:lnTo>
                    <a:pt x="70104" y="291274"/>
                  </a:lnTo>
                  <a:lnTo>
                    <a:pt x="26149" y="260350"/>
                  </a:lnTo>
                  <a:lnTo>
                    <a:pt x="0" y="241452"/>
                  </a:lnTo>
                  <a:lnTo>
                    <a:pt x="0" y="265658"/>
                  </a:lnTo>
                  <a:lnTo>
                    <a:pt x="20688" y="278942"/>
                  </a:lnTo>
                  <a:lnTo>
                    <a:pt x="43688" y="294563"/>
                  </a:lnTo>
                  <a:lnTo>
                    <a:pt x="66001" y="310743"/>
                  </a:lnTo>
                  <a:lnTo>
                    <a:pt x="255981" y="459740"/>
                  </a:lnTo>
                  <a:lnTo>
                    <a:pt x="241947" y="476364"/>
                  </a:lnTo>
                  <a:lnTo>
                    <a:pt x="227368" y="492760"/>
                  </a:lnTo>
                  <a:lnTo>
                    <a:pt x="211315" y="504786"/>
                  </a:lnTo>
                  <a:lnTo>
                    <a:pt x="192887" y="508254"/>
                  </a:lnTo>
                  <a:lnTo>
                    <a:pt x="186220" y="507492"/>
                  </a:lnTo>
                  <a:lnTo>
                    <a:pt x="178955" y="504698"/>
                  </a:lnTo>
                  <a:lnTo>
                    <a:pt x="74510" y="429006"/>
                  </a:lnTo>
                  <a:lnTo>
                    <a:pt x="44005" y="407771"/>
                  </a:lnTo>
                  <a:lnTo>
                    <a:pt x="0" y="376389"/>
                  </a:lnTo>
                  <a:lnTo>
                    <a:pt x="0" y="399440"/>
                  </a:lnTo>
                  <a:lnTo>
                    <a:pt x="63207" y="445592"/>
                  </a:lnTo>
                  <a:lnTo>
                    <a:pt x="106032" y="475310"/>
                  </a:lnTo>
                  <a:lnTo>
                    <a:pt x="149326" y="504786"/>
                  </a:lnTo>
                  <a:lnTo>
                    <a:pt x="193217" y="534543"/>
                  </a:lnTo>
                  <a:lnTo>
                    <a:pt x="199148" y="535559"/>
                  </a:lnTo>
                  <a:lnTo>
                    <a:pt x="202082" y="534670"/>
                  </a:lnTo>
                  <a:lnTo>
                    <a:pt x="220395" y="516801"/>
                  </a:lnTo>
                  <a:lnTo>
                    <a:pt x="228688" y="508254"/>
                  </a:lnTo>
                  <a:lnTo>
                    <a:pt x="236105" y="500634"/>
                  </a:lnTo>
                  <a:lnTo>
                    <a:pt x="251218" y="484187"/>
                  </a:lnTo>
                  <a:lnTo>
                    <a:pt x="265811" y="467360"/>
                  </a:lnTo>
                  <a:lnTo>
                    <a:pt x="267081" y="468122"/>
                  </a:lnTo>
                  <a:lnTo>
                    <a:pt x="267690" y="468757"/>
                  </a:lnTo>
                  <a:lnTo>
                    <a:pt x="268262" y="469392"/>
                  </a:lnTo>
                  <a:lnTo>
                    <a:pt x="269455" y="470281"/>
                  </a:lnTo>
                  <a:lnTo>
                    <a:pt x="270687" y="470662"/>
                  </a:lnTo>
                  <a:lnTo>
                    <a:pt x="277507" y="471424"/>
                  </a:lnTo>
                  <a:lnTo>
                    <a:pt x="280276" y="467360"/>
                  </a:lnTo>
                  <a:lnTo>
                    <a:pt x="282194" y="464566"/>
                  </a:lnTo>
                  <a:close/>
                </a:path>
                <a:path w="438150" h="535939">
                  <a:moveTo>
                    <a:pt x="395884" y="346583"/>
                  </a:moveTo>
                  <a:lnTo>
                    <a:pt x="369570" y="324815"/>
                  </a:lnTo>
                  <a:lnTo>
                    <a:pt x="369570" y="341757"/>
                  </a:lnTo>
                  <a:lnTo>
                    <a:pt x="355523" y="358305"/>
                  </a:lnTo>
                  <a:lnTo>
                    <a:pt x="340956" y="374675"/>
                  </a:lnTo>
                  <a:lnTo>
                    <a:pt x="324904" y="386676"/>
                  </a:lnTo>
                  <a:lnTo>
                    <a:pt x="306476" y="390144"/>
                  </a:lnTo>
                  <a:lnTo>
                    <a:pt x="299783" y="389509"/>
                  </a:lnTo>
                  <a:lnTo>
                    <a:pt x="292519" y="386588"/>
                  </a:lnTo>
                  <a:lnTo>
                    <a:pt x="188099" y="310896"/>
                  </a:lnTo>
                  <a:lnTo>
                    <a:pt x="157581" y="289725"/>
                  </a:lnTo>
                  <a:lnTo>
                    <a:pt x="108115" y="254596"/>
                  </a:lnTo>
                  <a:lnTo>
                    <a:pt x="56083" y="214249"/>
                  </a:lnTo>
                  <a:lnTo>
                    <a:pt x="17856" y="177444"/>
                  </a:lnTo>
                  <a:lnTo>
                    <a:pt x="9804" y="152908"/>
                  </a:lnTo>
                  <a:lnTo>
                    <a:pt x="17183" y="143560"/>
                  </a:lnTo>
                  <a:lnTo>
                    <a:pt x="27660" y="130937"/>
                  </a:lnTo>
                  <a:lnTo>
                    <a:pt x="40474" y="120230"/>
                  </a:lnTo>
                  <a:lnTo>
                    <a:pt x="54825" y="116586"/>
                  </a:lnTo>
                  <a:lnTo>
                    <a:pt x="57251" y="116840"/>
                  </a:lnTo>
                  <a:lnTo>
                    <a:pt x="59702" y="117602"/>
                  </a:lnTo>
                  <a:lnTo>
                    <a:pt x="62191" y="118999"/>
                  </a:lnTo>
                  <a:lnTo>
                    <a:pt x="74510" y="125399"/>
                  </a:lnTo>
                  <a:lnTo>
                    <a:pt x="111277" y="146304"/>
                  </a:lnTo>
                  <a:lnTo>
                    <a:pt x="157403" y="176834"/>
                  </a:lnTo>
                  <a:lnTo>
                    <a:pt x="201790" y="209550"/>
                  </a:lnTo>
                  <a:lnTo>
                    <a:pt x="369570" y="341757"/>
                  </a:lnTo>
                  <a:lnTo>
                    <a:pt x="369570" y="324815"/>
                  </a:lnTo>
                  <a:lnTo>
                    <a:pt x="349973" y="308584"/>
                  </a:lnTo>
                  <a:lnTo>
                    <a:pt x="268312" y="239801"/>
                  </a:lnTo>
                  <a:lnTo>
                    <a:pt x="226669" y="205968"/>
                  </a:lnTo>
                  <a:lnTo>
                    <a:pt x="183946" y="173253"/>
                  </a:lnTo>
                  <a:lnTo>
                    <a:pt x="139725" y="142240"/>
                  </a:lnTo>
                  <a:lnTo>
                    <a:pt x="121335" y="128993"/>
                  </a:lnTo>
                  <a:lnTo>
                    <a:pt x="73037" y="98044"/>
                  </a:lnTo>
                  <a:lnTo>
                    <a:pt x="46240" y="90170"/>
                  </a:lnTo>
                  <a:lnTo>
                    <a:pt x="43738" y="90170"/>
                  </a:lnTo>
                  <a:lnTo>
                    <a:pt x="41313" y="90297"/>
                  </a:lnTo>
                  <a:lnTo>
                    <a:pt x="22910" y="98869"/>
                  </a:lnTo>
                  <a:lnTo>
                    <a:pt x="5778" y="117132"/>
                  </a:lnTo>
                  <a:lnTo>
                    <a:pt x="0" y="125260"/>
                  </a:lnTo>
                  <a:lnTo>
                    <a:pt x="0" y="186309"/>
                  </a:lnTo>
                  <a:lnTo>
                    <a:pt x="53403" y="234289"/>
                  </a:lnTo>
                  <a:lnTo>
                    <a:pt x="93408" y="266484"/>
                  </a:lnTo>
                  <a:lnTo>
                    <a:pt x="134747" y="297649"/>
                  </a:lnTo>
                  <a:lnTo>
                    <a:pt x="177038" y="327952"/>
                  </a:lnTo>
                  <a:lnTo>
                    <a:pt x="219849" y="357593"/>
                  </a:lnTo>
                  <a:lnTo>
                    <a:pt x="262788" y="386727"/>
                  </a:lnTo>
                  <a:lnTo>
                    <a:pt x="305473" y="415544"/>
                  </a:lnTo>
                  <a:lnTo>
                    <a:pt x="306806" y="416560"/>
                  </a:lnTo>
                  <a:lnTo>
                    <a:pt x="308330" y="417068"/>
                  </a:lnTo>
                  <a:lnTo>
                    <a:pt x="309880" y="417195"/>
                  </a:lnTo>
                  <a:lnTo>
                    <a:pt x="312712" y="417576"/>
                  </a:lnTo>
                  <a:lnTo>
                    <a:pt x="315645" y="416687"/>
                  </a:lnTo>
                  <a:lnTo>
                    <a:pt x="317576" y="414782"/>
                  </a:lnTo>
                  <a:lnTo>
                    <a:pt x="333946" y="399034"/>
                  </a:lnTo>
                  <a:lnTo>
                    <a:pt x="342620" y="390144"/>
                  </a:lnTo>
                  <a:lnTo>
                    <a:pt x="349732" y="382866"/>
                  </a:lnTo>
                  <a:lnTo>
                    <a:pt x="365074" y="366331"/>
                  </a:lnTo>
                  <a:lnTo>
                    <a:pt x="380072" y="349504"/>
                  </a:lnTo>
                  <a:lnTo>
                    <a:pt x="380644" y="350012"/>
                  </a:lnTo>
                  <a:lnTo>
                    <a:pt x="381863" y="351282"/>
                  </a:lnTo>
                  <a:lnTo>
                    <a:pt x="383044" y="352171"/>
                  </a:lnTo>
                  <a:lnTo>
                    <a:pt x="384276" y="352679"/>
                  </a:lnTo>
                  <a:lnTo>
                    <a:pt x="391096" y="353441"/>
                  </a:lnTo>
                  <a:lnTo>
                    <a:pt x="393839" y="349504"/>
                  </a:lnTo>
                  <a:lnTo>
                    <a:pt x="395884" y="346583"/>
                  </a:lnTo>
                  <a:close/>
                </a:path>
                <a:path w="438150" h="535939">
                  <a:moveTo>
                    <a:pt x="437642" y="298450"/>
                  </a:moveTo>
                  <a:lnTo>
                    <a:pt x="436575" y="279654"/>
                  </a:lnTo>
                  <a:lnTo>
                    <a:pt x="434517" y="243217"/>
                  </a:lnTo>
                  <a:lnTo>
                    <a:pt x="432015" y="187883"/>
                  </a:lnTo>
                  <a:lnTo>
                    <a:pt x="429615" y="132511"/>
                  </a:lnTo>
                  <a:lnTo>
                    <a:pt x="426796" y="77152"/>
                  </a:lnTo>
                  <a:lnTo>
                    <a:pt x="423202" y="24155"/>
                  </a:lnTo>
                  <a:lnTo>
                    <a:pt x="423100" y="21336"/>
                  </a:lnTo>
                  <a:lnTo>
                    <a:pt x="423291" y="19685"/>
                  </a:lnTo>
                  <a:lnTo>
                    <a:pt x="422313" y="18669"/>
                  </a:lnTo>
                  <a:lnTo>
                    <a:pt x="421462" y="17780"/>
                  </a:lnTo>
                  <a:lnTo>
                    <a:pt x="418896" y="17018"/>
                  </a:lnTo>
                  <a:lnTo>
                    <a:pt x="422808" y="12763"/>
                  </a:lnTo>
                  <a:lnTo>
                    <a:pt x="423202" y="7391"/>
                  </a:lnTo>
                  <a:lnTo>
                    <a:pt x="420344" y="2616"/>
                  </a:lnTo>
                  <a:lnTo>
                    <a:pt x="416331" y="901"/>
                  </a:lnTo>
                  <a:lnTo>
                    <a:pt x="416331" y="279654"/>
                  </a:lnTo>
                  <a:lnTo>
                    <a:pt x="374421" y="246722"/>
                  </a:lnTo>
                  <a:lnTo>
                    <a:pt x="331825" y="214414"/>
                  </a:lnTo>
                  <a:lnTo>
                    <a:pt x="288582" y="182676"/>
                  </a:lnTo>
                  <a:lnTo>
                    <a:pt x="244729" y="151511"/>
                  </a:lnTo>
                  <a:lnTo>
                    <a:pt x="200304" y="120853"/>
                  </a:lnTo>
                  <a:lnTo>
                    <a:pt x="155346" y="90678"/>
                  </a:lnTo>
                  <a:lnTo>
                    <a:pt x="109893" y="60960"/>
                  </a:lnTo>
                  <a:lnTo>
                    <a:pt x="209169" y="44640"/>
                  </a:lnTo>
                  <a:lnTo>
                    <a:pt x="258902" y="37249"/>
                  </a:lnTo>
                  <a:lnTo>
                    <a:pt x="308800" y="30429"/>
                  </a:lnTo>
                  <a:lnTo>
                    <a:pt x="358927" y="24218"/>
                  </a:lnTo>
                  <a:lnTo>
                    <a:pt x="409346" y="18669"/>
                  </a:lnTo>
                  <a:lnTo>
                    <a:pt x="408609" y="19685"/>
                  </a:lnTo>
                  <a:lnTo>
                    <a:pt x="408419" y="21336"/>
                  </a:lnTo>
                  <a:lnTo>
                    <a:pt x="407797" y="77152"/>
                  </a:lnTo>
                  <a:lnTo>
                    <a:pt x="408546" y="124320"/>
                  </a:lnTo>
                  <a:lnTo>
                    <a:pt x="410502" y="176034"/>
                  </a:lnTo>
                  <a:lnTo>
                    <a:pt x="413219" y="227838"/>
                  </a:lnTo>
                  <a:lnTo>
                    <a:pt x="416331" y="279654"/>
                  </a:lnTo>
                  <a:lnTo>
                    <a:pt x="416331" y="901"/>
                  </a:lnTo>
                  <a:lnTo>
                    <a:pt x="414528" y="127"/>
                  </a:lnTo>
                  <a:lnTo>
                    <a:pt x="413550" y="0"/>
                  </a:lnTo>
                  <a:lnTo>
                    <a:pt x="412483" y="0"/>
                  </a:lnTo>
                  <a:lnTo>
                    <a:pt x="363956" y="5372"/>
                  </a:lnTo>
                  <a:lnTo>
                    <a:pt x="316611" y="11112"/>
                  </a:lnTo>
                  <a:lnTo>
                    <a:pt x="269354" y="17360"/>
                  </a:lnTo>
                  <a:lnTo>
                    <a:pt x="222224" y="24155"/>
                  </a:lnTo>
                  <a:lnTo>
                    <a:pt x="175260" y="31508"/>
                  </a:lnTo>
                  <a:lnTo>
                    <a:pt x="128485" y="39458"/>
                  </a:lnTo>
                  <a:lnTo>
                    <a:pt x="81927" y="48006"/>
                  </a:lnTo>
                  <a:lnTo>
                    <a:pt x="73774" y="49276"/>
                  </a:lnTo>
                  <a:lnTo>
                    <a:pt x="73380" y="59194"/>
                  </a:lnTo>
                  <a:lnTo>
                    <a:pt x="78981" y="62992"/>
                  </a:lnTo>
                  <a:lnTo>
                    <a:pt x="123913" y="91198"/>
                  </a:lnTo>
                  <a:lnTo>
                    <a:pt x="168224" y="120065"/>
                  </a:lnTo>
                  <a:lnTo>
                    <a:pt x="211912" y="149555"/>
                  </a:lnTo>
                  <a:lnTo>
                    <a:pt x="255003" y="179666"/>
                  </a:lnTo>
                  <a:lnTo>
                    <a:pt x="297497" y="210350"/>
                  </a:lnTo>
                  <a:lnTo>
                    <a:pt x="339407" y="241579"/>
                  </a:lnTo>
                  <a:lnTo>
                    <a:pt x="380746" y="273329"/>
                  </a:lnTo>
                  <a:lnTo>
                    <a:pt x="421525" y="305562"/>
                  </a:lnTo>
                  <a:lnTo>
                    <a:pt x="423252" y="306832"/>
                  </a:lnTo>
                  <a:lnTo>
                    <a:pt x="425043" y="307594"/>
                  </a:lnTo>
                  <a:lnTo>
                    <a:pt x="426783" y="307721"/>
                  </a:lnTo>
                  <a:lnTo>
                    <a:pt x="432473" y="308356"/>
                  </a:lnTo>
                  <a:lnTo>
                    <a:pt x="437616" y="303530"/>
                  </a:lnTo>
                  <a:lnTo>
                    <a:pt x="437642" y="298450"/>
                  </a:lnTo>
                  <a:close/>
                </a:path>
              </a:pathLst>
            </a:custGeom>
            <a:solidFill>
              <a:srgbClr val="202A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>
            <a:spLocks noGrp="1"/>
          </p:cNvSpPr>
          <p:nvPr>
            <p:ph type="title"/>
          </p:nvPr>
        </p:nvSpPr>
        <p:spPr>
          <a:xfrm>
            <a:off x="10477" y="432053"/>
            <a:ext cx="25184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5400" spc="127" baseline="-11574" dirty="0"/>
              <a:t>04</a:t>
            </a:r>
            <a:r>
              <a:rPr sz="5400" spc="622" baseline="-11574" dirty="0"/>
              <a:t> </a:t>
            </a:r>
            <a:r>
              <a:rPr sz="3000" spc="-145" dirty="0"/>
              <a:t>Adjectives</a:t>
            </a:r>
            <a:endParaRPr sz="3000"/>
          </a:p>
        </p:txBody>
      </p:sp>
      <p:sp>
        <p:nvSpPr>
          <p:cNvPr id="42" name="object 42"/>
          <p:cNvSpPr txBox="1"/>
          <p:nvPr/>
        </p:nvSpPr>
        <p:spPr>
          <a:xfrm>
            <a:off x="5043170" y="665734"/>
            <a:ext cx="3815079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26185" algn="l"/>
                <a:tab pos="3801745" algn="l"/>
              </a:tabLst>
            </a:pPr>
            <a:r>
              <a:rPr sz="3000" b="1" u="heavy" strike="sngStrike" spc="-229" dirty="0">
                <a:solidFill>
                  <a:srgbClr val="1C4586"/>
                </a:solidFill>
                <a:uFill>
                  <a:solidFill>
                    <a:srgbClr val="D9D9D9"/>
                  </a:solidFill>
                </a:uFill>
                <a:latin typeface="Trebuchet MS"/>
                <a:cs typeface="Trebuchet MS"/>
              </a:rPr>
              <a:t> 	</a:t>
            </a:r>
            <a:r>
              <a:rPr sz="3000" b="1" u="heavy" strike="sngStrike" spc="-225" dirty="0">
                <a:solidFill>
                  <a:srgbClr val="1C4586"/>
                </a:solidFill>
                <a:uFill>
                  <a:solidFill>
                    <a:srgbClr val="D9D9D9"/>
                  </a:solidFill>
                </a:uFill>
                <a:latin typeface="Trebuchet MS"/>
                <a:cs typeface="Trebuchet MS"/>
              </a:rPr>
              <a:t>ExampLe	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385308" y="1693798"/>
            <a:ext cx="3475990" cy="13970"/>
          </a:xfrm>
          <a:custGeom>
            <a:avLst/>
            <a:gdLst/>
            <a:ahLst/>
            <a:cxnLst/>
            <a:rect l="l" t="t" r="r" b="b"/>
            <a:pathLst>
              <a:path w="3475990" h="13969">
                <a:moveTo>
                  <a:pt x="3475990" y="0"/>
                </a:moveTo>
                <a:lnTo>
                  <a:pt x="0" y="0"/>
                </a:lnTo>
                <a:lnTo>
                  <a:pt x="0" y="13970"/>
                </a:lnTo>
                <a:lnTo>
                  <a:pt x="3475990" y="13970"/>
                </a:lnTo>
                <a:lnTo>
                  <a:pt x="34759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4" name="object 4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017509" y="2608579"/>
            <a:ext cx="895350" cy="1729739"/>
          </a:xfrm>
          <a:prstGeom prst="rect">
            <a:avLst/>
          </a:prstGeom>
        </p:spPr>
      </p:pic>
      <p:sp>
        <p:nvSpPr>
          <p:cNvPr id="45" name="object 45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marR="508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Ejemplos: </a:t>
            </a:r>
            <a:r>
              <a:rPr dirty="0"/>
              <a:t>colorful shirt, </a:t>
            </a:r>
            <a:r>
              <a:rPr spc="-5" dirty="0"/>
              <a:t>funny story, tall boy </a:t>
            </a:r>
            <a:r>
              <a:rPr spc="-375" dirty="0"/>
              <a:t> </a:t>
            </a:r>
            <a:r>
              <a:rPr u="sng" spc="-5" dirty="0">
                <a:uFill>
                  <a:solidFill>
                    <a:srgbClr val="000000"/>
                  </a:solidFill>
                </a:uFill>
              </a:rPr>
              <a:t>(camisa</a:t>
            </a:r>
            <a:r>
              <a:rPr u="sng" spc="-1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spc="-5" dirty="0">
                <a:uFill>
                  <a:solidFill>
                    <a:srgbClr val="000000"/>
                  </a:solidFill>
                </a:uFill>
              </a:rPr>
              <a:t>colorida,</a:t>
            </a:r>
            <a:r>
              <a:rPr u="sng" spc="-2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historia</a:t>
            </a:r>
            <a:r>
              <a:rPr u="sng" spc="-1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spc="-5" dirty="0">
                <a:uFill>
                  <a:solidFill>
                    <a:srgbClr val="000000"/>
                  </a:solidFill>
                </a:uFill>
              </a:rPr>
              <a:t>graciosa,</a:t>
            </a:r>
            <a:r>
              <a:rPr u="sng" spc="-2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spc="-5" dirty="0">
                <a:uFill>
                  <a:solidFill>
                    <a:srgbClr val="000000"/>
                  </a:solidFill>
                </a:uFill>
              </a:rPr>
              <a:t>niño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 alto.</a:t>
            </a:r>
          </a:p>
          <a:p>
            <a:pPr marL="376555" marR="1770380">
              <a:lnSpc>
                <a:spcPts val="2090"/>
              </a:lnSpc>
              <a:spcBef>
                <a:spcPts val="300"/>
              </a:spcBef>
            </a:pPr>
            <a:r>
              <a:rPr sz="1800" u="sng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Verdana"/>
                <a:cs typeface="Verdana"/>
              </a:rPr>
              <a:t>Lisa </a:t>
            </a:r>
            <a:r>
              <a:rPr sz="18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Verdana"/>
                <a:cs typeface="Verdana"/>
              </a:rPr>
              <a:t>is pretty. </a:t>
            </a:r>
            <a:r>
              <a:rPr sz="1800" dirty="0">
                <a:solidFill>
                  <a:srgbClr val="006FC0"/>
                </a:solidFill>
                <a:latin typeface="Verdana"/>
                <a:cs typeface="Verdana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(Lisa</a:t>
            </a:r>
            <a:r>
              <a:rPr sz="1800" u="sng" spc="-5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es</a:t>
            </a:r>
            <a:r>
              <a:rPr sz="1800" u="sng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linda.)</a:t>
            </a:r>
            <a:endParaRPr sz="1800">
              <a:latin typeface="Verdana"/>
              <a:cs typeface="Verdana"/>
            </a:endParaRPr>
          </a:p>
          <a:p>
            <a:pPr marL="502284" indent="-126364">
              <a:lnSpc>
                <a:spcPts val="2105"/>
              </a:lnSpc>
              <a:buSzPct val="94444"/>
              <a:buChar char="•"/>
              <a:tabLst>
                <a:tab pos="502920" algn="l"/>
              </a:tabLst>
            </a:pPr>
            <a:r>
              <a:rPr sz="1800" u="sng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Verdana"/>
                <a:cs typeface="Verdana"/>
              </a:rPr>
              <a:t>They</a:t>
            </a:r>
            <a:r>
              <a:rPr sz="1800" u="sng" spc="-2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Verdana"/>
                <a:cs typeface="Verdana"/>
              </a:rPr>
              <a:t> </a:t>
            </a:r>
            <a:r>
              <a:rPr sz="1800" u="sng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Verdana"/>
                <a:cs typeface="Verdana"/>
              </a:rPr>
              <a:t>are</a:t>
            </a:r>
            <a:r>
              <a:rPr sz="1800" u="sng" spc="-2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Verdana"/>
                <a:cs typeface="Verdana"/>
              </a:rPr>
              <a:t> </a:t>
            </a:r>
            <a:r>
              <a:rPr sz="1800" u="sng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Verdana"/>
                <a:cs typeface="Verdana"/>
              </a:rPr>
              <a:t>nice.</a:t>
            </a:r>
            <a:endParaRPr sz="1800">
              <a:latin typeface="Verdana"/>
              <a:cs typeface="Verdana"/>
            </a:endParaRPr>
          </a:p>
          <a:p>
            <a:pPr marL="376555">
              <a:lnSpc>
                <a:spcPct val="100000"/>
              </a:lnSpc>
            </a:pPr>
            <a:r>
              <a:rPr sz="1800" u="sng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(Son</a:t>
            </a:r>
            <a:r>
              <a:rPr sz="1800" u="sng" spc="-40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simpaticos.)</a:t>
            </a:r>
            <a:endParaRPr sz="1800">
              <a:latin typeface="Verdana"/>
              <a:cs typeface="Verdana"/>
            </a:endParaRPr>
          </a:p>
          <a:p>
            <a:pPr marL="376555" marR="1875789">
              <a:lnSpc>
                <a:spcPct val="100000"/>
              </a:lnSpc>
              <a:spcBef>
                <a:spcPts val="70"/>
              </a:spcBef>
              <a:buSzPct val="94444"/>
              <a:buChar char="•"/>
              <a:tabLst>
                <a:tab pos="502920" algn="l"/>
              </a:tabLst>
            </a:pPr>
            <a:r>
              <a:rPr sz="1800" u="sng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Verdana"/>
                <a:cs typeface="Verdana"/>
              </a:rPr>
              <a:t>I am sad. </a:t>
            </a:r>
            <a:r>
              <a:rPr sz="1800" spc="5" dirty="0">
                <a:latin typeface="Verdana"/>
                <a:cs typeface="Verdana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(Estoy</a:t>
            </a:r>
            <a:r>
              <a:rPr sz="1800" u="sng" spc="-8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triste.)</a:t>
            </a:r>
            <a:endParaRPr sz="1800">
              <a:latin typeface="Verdana"/>
              <a:cs typeface="Verdana"/>
            </a:endParaRPr>
          </a:p>
          <a:p>
            <a:pPr marL="502284" indent="-126364">
              <a:lnSpc>
                <a:spcPts val="2145"/>
              </a:lnSpc>
              <a:buSzPct val="94444"/>
              <a:buChar char="•"/>
              <a:tabLst>
                <a:tab pos="502920" algn="l"/>
              </a:tabLst>
            </a:pPr>
            <a:r>
              <a:rPr sz="1800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Verdana"/>
                <a:cs typeface="Verdana"/>
              </a:rPr>
              <a:t>The</a:t>
            </a:r>
            <a:r>
              <a:rPr sz="1800" u="heavy" spc="-3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Verdana"/>
                <a:cs typeface="Verdana"/>
              </a:rPr>
              <a:t> </a:t>
            </a:r>
            <a:r>
              <a:rPr sz="1800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Verdana"/>
                <a:cs typeface="Verdana"/>
              </a:rPr>
              <a:t>white </a:t>
            </a:r>
            <a:r>
              <a:rPr sz="1800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Verdana"/>
                <a:cs typeface="Verdana"/>
              </a:rPr>
              <a:t>house</a:t>
            </a:r>
            <a:endParaRPr sz="1800">
              <a:latin typeface="Verdana"/>
              <a:cs typeface="Verdana"/>
            </a:endParaRPr>
          </a:p>
          <a:p>
            <a:pPr marL="376555">
              <a:lnSpc>
                <a:spcPts val="2145"/>
              </a:lnSpc>
            </a:pP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(la</a:t>
            </a:r>
            <a:r>
              <a:rPr sz="1800" u="heavy" spc="-2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casa</a:t>
            </a:r>
            <a:r>
              <a:rPr sz="1800" u="heavy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blanca)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2125"/>
              </a:lnSpc>
              <a:spcBef>
                <a:spcPts val="35"/>
              </a:spcBef>
              <a:tabLst>
                <a:tab pos="376555" algn="l"/>
                <a:tab pos="3801745" algn="l"/>
              </a:tabLst>
            </a:pPr>
            <a:r>
              <a:rPr sz="1800" strike="sngStrike" dirty="0">
                <a:solidFill>
                  <a:srgbClr val="006FC0"/>
                </a:solidFill>
                <a:latin typeface="Verdana"/>
                <a:cs typeface="Verdana"/>
              </a:rPr>
              <a:t> 	</a:t>
            </a:r>
            <a:r>
              <a:rPr sz="1800" u="sng" strike="sngStrike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Verdana"/>
                <a:cs typeface="Verdana"/>
              </a:rPr>
              <a:t>Interesting</a:t>
            </a:r>
            <a:r>
              <a:rPr sz="1800" u="sng" strike="sngStrike" spc="-2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Verdana"/>
                <a:cs typeface="Verdana"/>
              </a:rPr>
              <a:t> </a:t>
            </a:r>
            <a:r>
              <a:rPr sz="1800" u="sng" strike="sngStrike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Verdana"/>
                <a:cs typeface="Verdana"/>
              </a:rPr>
              <a:t>history.	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2125"/>
              </a:lnSpc>
              <a:tabLst>
                <a:tab pos="376555" algn="l"/>
                <a:tab pos="3801745" algn="l"/>
              </a:tabLst>
            </a:pPr>
            <a:r>
              <a:rPr sz="1800" strike="sngStrike" dirty="0">
                <a:latin typeface="Verdana"/>
                <a:cs typeface="Verdana"/>
              </a:rPr>
              <a:t> 	</a:t>
            </a:r>
            <a:r>
              <a:rPr sz="1800" u="sng" strike="sngStrike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(Interesante</a:t>
            </a:r>
            <a:r>
              <a:rPr sz="1800" u="sng" strike="sngStrike" spc="-4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 </a:t>
            </a:r>
            <a:r>
              <a:rPr sz="1800" u="sng" strike="sngStrike" spc="-5" dirty="0">
                <a:uFill>
                  <a:solidFill>
                    <a:srgbClr val="000000"/>
                  </a:solidFill>
                </a:uFill>
                <a:latin typeface="Verdana"/>
                <a:cs typeface="Verdana"/>
              </a:rPr>
              <a:t>historia)	</a:t>
            </a:r>
            <a:endParaRPr sz="1800">
              <a:latin typeface="Verdana"/>
              <a:cs typeface="Verdana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4113502" y="4041140"/>
            <a:ext cx="906144" cy="754380"/>
            <a:chOff x="4113502" y="4041140"/>
            <a:chExt cx="906144" cy="754380"/>
          </a:xfrm>
        </p:grpSpPr>
        <p:sp>
          <p:nvSpPr>
            <p:cNvPr id="47" name="object 47"/>
            <p:cNvSpPr/>
            <p:nvPr/>
          </p:nvSpPr>
          <p:spPr>
            <a:xfrm>
              <a:off x="4113502" y="4041140"/>
              <a:ext cx="906144" cy="754380"/>
            </a:xfrm>
            <a:custGeom>
              <a:avLst/>
              <a:gdLst/>
              <a:ahLst/>
              <a:cxnLst/>
              <a:rect l="l" t="t" r="r" b="b"/>
              <a:pathLst>
                <a:path w="906145" h="754379">
                  <a:moveTo>
                    <a:pt x="263298" y="161124"/>
                  </a:moveTo>
                  <a:lnTo>
                    <a:pt x="181855" y="170576"/>
                  </a:lnTo>
                  <a:lnTo>
                    <a:pt x="136770" y="184483"/>
                  </a:lnTo>
                  <a:lnTo>
                    <a:pt x="94307" y="204272"/>
                  </a:lnTo>
                  <a:lnTo>
                    <a:pt x="54891" y="229703"/>
                  </a:lnTo>
                  <a:lnTo>
                    <a:pt x="18950" y="260540"/>
                  </a:lnTo>
                  <a:lnTo>
                    <a:pt x="11584" y="272694"/>
                  </a:lnTo>
                  <a:lnTo>
                    <a:pt x="12727" y="279844"/>
                  </a:lnTo>
                  <a:lnTo>
                    <a:pt x="11076" y="280403"/>
                  </a:lnTo>
                  <a:lnTo>
                    <a:pt x="9298" y="282054"/>
                  </a:lnTo>
                  <a:lnTo>
                    <a:pt x="8282" y="284810"/>
                  </a:lnTo>
                  <a:lnTo>
                    <a:pt x="0" y="331648"/>
                  </a:lnTo>
                  <a:lnTo>
                    <a:pt x="7890" y="375619"/>
                  </a:lnTo>
                  <a:lnTo>
                    <a:pt x="27338" y="417041"/>
                  </a:lnTo>
                  <a:lnTo>
                    <a:pt x="53730" y="456235"/>
                  </a:lnTo>
                  <a:lnTo>
                    <a:pt x="82450" y="493522"/>
                  </a:lnTo>
                  <a:lnTo>
                    <a:pt x="112250" y="533598"/>
                  </a:lnTo>
                  <a:lnTo>
                    <a:pt x="140973" y="574303"/>
                  </a:lnTo>
                  <a:lnTo>
                    <a:pt x="168667" y="615621"/>
                  </a:lnTo>
                  <a:lnTo>
                    <a:pt x="195376" y="657537"/>
                  </a:lnTo>
                  <a:lnTo>
                    <a:pt x="221147" y="700036"/>
                  </a:lnTo>
                  <a:lnTo>
                    <a:pt x="246026" y="743102"/>
                  </a:lnTo>
                  <a:lnTo>
                    <a:pt x="249963" y="749731"/>
                  </a:lnTo>
                  <a:lnTo>
                    <a:pt x="255043" y="752513"/>
                  </a:lnTo>
                  <a:lnTo>
                    <a:pt x="260123" y="752513"/>
                  </a:lnTo>
                  <a:lnTo>
                    <a:pt x="261520" y="753668"/>
                  </a:lnTo>
                  <a:lnTo>
                    <a:pt x="263679" y="754380"/>
                  </a:lnTo>
                  <a:lnTo>
                    <a:pt x="267616" y="754380"/>
                  </a:lnTo>
                  <a:lnTo>
                    <a:pt x="269394" y="753821"/>
                  </a:lnTo>
                  <a:lnTo>
                    <a:pt x="270791" y="752513"/>
                  </a:lnTo>
                  <a:lnTo>
                    <a:pt x="304025" y="722220"/>
                  </a:lnTo>
                  <a:lnTo>
                    <a:pt x="331490" y="700024"/>
                  </a:lnTo>
                  <a:lnTo>
                    <a:pt x="285396" y="700024"/>
                  </a:lnTo>
                  <a:lnTo>
                    <a:pt x="287555" y="682942"/>
                  </a:lnTo>
                  <a:lnTo>
                    <a:pt x="289333" y="681812"/>
                  </a:lnTo>
                  <a:lnTo>
                    <a:pt x="290984" y="680720"/>
                  </a:lnTo>
                  <a:lnTo>
                    <a:pt x="292127" y="679627"/>
                  </a:lnTo>
                  <a:lnTo>
                    <a:pt x="249328" y="679627"/>
                  </a:lnTo>
                  <a:lnTo>
                    <a:pt x="221961" y="638926"/>
                  </a:lnTo>
                  <a:lnTo>
                    <a:pt x="193845" y="598797"/>
                  </a:lnTo>
                  <a:lnTo>
                    <a:pt x="165085" y="559189"/>
                  </a:lnTo>
                  <a:lnTo>
                    <a:pt x="135790" y="520052"/>
                  </a:lnTo>
                  <a:lnTo>
                    <a:pt x="71977" y="439303"/>
                  </a:lnTo>
                  <a:lnTo>
                    <a:pt x="43957" y="395956"/>
                  </a:lnTo>
                  <a:lnTo>
                    <a:pt x="25916" y="349674"/>
                  </a:lnTo>
                  <a:lnTo>
                    <a:pt x="23395" y="299745"/>
                  </a:lnTo>
                  <a:lnTo>
                    <a:pt x="75155" y="299745"/>
                  </a:lnTo>
                  <a:lnTo>
                    <a:pt x="62765" y="279844"/>
                  </a:lnTo>
                  <a:lnTo>
                    <a:pt x="100273" y="252079"/>
                  </a:lnTo>
                  <a:lnTo>
                    <a:pt x="141237" y="230686"/>
                  </a:lnTo>
                  <a:lnTo>
                    <a:pt x="184846" y="215550"/>
                  </a:lnTo>
                  <a:lnTo>
                    <a:pt x="230291" y="206553"/>
                  </a:lnTo>
                  <a:lnTo>
                    <a:pt x="276760" y="203581"/>
                  </a:lnTo>
                  <a:lnTo>
                    <a:pt x="437097" y="203581"/>
                  </a:lnTo>
                  <a:lnTo>
                    <a:pt x="434367" y="198678"/>
                  </a:lnTo>
                  <a:lnTo>
                    <a:pt x="436313" y="195364"/>
                  </a:lnTo>
                  <a:lnTo>
                    <a:pt x="401728" y="195364"/>
                  </a:lnTo>
                  <a:lnTo>
                    <a:pt x="369293" y="180295"/>
                  </a:lnTo>
                  <a:lnTo>
                    <a:pt x="335418" y="169605"/>
                  </a:lnTo>
                  <a:lnTo>
                    <a:pt x="300090" y="163235"/>
                  </a:lnTo>
                  <a:lnTo>
                    <a:pt x="263298" y="161124"/>
                  </a:lnTo>
                  <a:close/>
                </a:path>
                <a:path w="906145" h="754379">
                  <a:moveTo>
                    <a:pt x="583084" y="592899"/>
                  </a:moveTo>
                  <a:lnTo>
                    <a:pt x="582068" y="592899"/>
                  </a:lnTo>
                  <a:lnTo>
                    <a:pt x="537662" y="594702"/>
                  </a:lnTo>
                  <a:lnTo>
                    <a:pt x="491051" y="600365"/>
                  </a:lnTo>
                  <a:lnTo>
                    <a:pt x="443962" y="610273"/>
                  </a:lnTo>
                  <a:lnTo>
                    <a:pt x="398123" y="624809"/>
                  </a:lnTo>
                  <a:lnTo>
                    <a:pt x="355264" y="644357"/>
                  </a:lnTo>
                  <a:lnTo>
                    <a:pt x="317112" y="669301"/>
                  </a:lnTo>
                  <a:lnTo>
                    <a:pt x="285396" y="700024"/>
                  </a:lnTo>
                  <a:lnTo>
                    <a:pt x="331490" y="700024"/>
                  </a:lnTo>
                  <a:lnTo>
                    <a:pt x="337783" y="694937"/>
                  </a:lnTo>
                  <a:lnTo>
                    <a:pt x="374304" y="671588"/>
                  </a:lnTo>
                  <a:lnTo>
                    <a:pt x="415825" y="653097"/>
                  </a:lnTo>
                  <a:lnTo>
                    <a:pt x="463575" y="640015"/>
                  </a:lnTo>
                  <a:lnTo>
                    <a:pt x="511694" y="632820"/>
                  </a:lnTo>
                  <a:lnTo>
                    <a:pt x="609754" y="624954"/>
                  </a:lnTo>
                  <a:lnTo>
                    <a:pt x="618771" y="624395"/>
                  </a:lnTo>
                  <a:lnTo>
                    <a:pt x="623724" y="618337"/>
                  </a:lnTo>
                  <a:lnTo>
                    <a:pt x="624867" y="611708"/>
                  </a:lnTo>
                  <a:lnTo>
                    <a:pt x="643690" y="592937"/>
                  </a:lnTo>
                  <a:lnTo>
                    <a:pt x="583973" y="592937"/>
                  </a:lnTo>
                  <a:lnTo>
                    <a:pt x="583084" y="592899"/>
                  </a:lnTo>
                  <a:close/>
                </a:path>
                <a:path w="906145" h="754379">
                  <a:moveTo>
                    <a:pt x="75155" y="299745"/>
                  </a:moveTo>
                  <a:lnTo>
                    <a:pt x="23395" y="299745"/>
                  </a:lnTo>
                  <a:lnTo>
                    <a:pt x="251106" y="664159"/>
                  </a:lnTo>
                  <a:lnTo>
                    <a:pt x="250453" y="669301"/>
                  </a:lnTo>
                  <a:lnTo>
                    <a:pt x="249963" y="674103"/>
                  </a:lnTo>
                  <a:lnTo>
                    <a:pt x="249328" y="679627"/>
                  </a:lnTo>
                  <a:lnTo>
                    <a:pt x="292127" y="679627"/>
                  </a:lnTo>
                  <a:lnTo>
                    <a:pt x="329103" y="645025"/>
                  </a:lnTo>
                  <a:lnTo>
                    <a:pt x="352028" y="629920"/>
                  </a:lnTo>
                  <a:lnTo>
                    <a:pt x="280824" y="629920"/>
                  </a:lnTo>
                  <a:lnTo>
                    <a:pt x="137581" y="400013"/>
                  </a:lnTo>
                  <a:lnTo>
                    <a:pt x="75155" y="299745"/>
                  </a:lnTo>
                  <a:close/>
                </a:path>
                <a:path w="906145" h="754379">
                  <a:moveTo>
                    <a:pt x="512599" y="538962"/>
                  </a:moveTo>
                  <a:lnTo>
                    <a:pt x="461721" y="542744"/>
                  </a:lnTo>
                  <a:lnTo>
                    <a:pt x="412141" y="553946"/>
                  </a:lnTo>
                  <a:lnTo>
                    <a:pt x="364823" y="572352"/>
                  </a:lnTo>
                  <a:lnTo>
                    <a:pt x="320696" y="597776"/>
                  </a:lnTo>
                  <a:lnTo>
                    <a:pt x="280824" y="629920"/>
                  </a:lnTo>
                  <a:lnTo>
                    <a:pt x="352028" y="629920"/>
                  </a:lnTo>
                  <a:lnTo>
                    <a:pt x="370645" y="617653"/>
                  </a:lnTo>
                  <a:lnTo>
                    <a:pt x="415772" y="597776"/>
                  </a:lnTo>
                  <a:lnTo>
                    <a:pt x="463502" y="585656"/>
                  </a:lnTo>
                  <a:lnTo>
                    <a:pt x="512853" y="581558"/>
                  </a:lnTo>
                  <a:lnTo>
                    <a:pt x="654561" y="581558"/>
                  </a:lnTo>
                  <a:lnTo>
                    <a:pt x="674587" y="558896"/>
                  </a:lnTo>
                  <a:lnTo>
                    <a:pt x="688957" y="543788"/>
                  </a:lnTo>
                  <a:lnTo>
                    <a:pt x="569749" y="543788"/>
                  </a:lnTo>
                  <a:lnTo>
                    <a:pt x="555515" y="541668"/>
                  </a:lnTo>
                  <a:lnTo>
                    <a:pt x="541222" y="540161"/>
                  </a:lnTo>
                  <a:lnTo>
                    <a:pt x="526904" y="539261"/>
                  </a:lnTo>
                  <a:lnTo>
                    <a:pt x="512599" y="538962"/>
                  </a:lnTo>
                  <a:close/>
                </a:path>
                <a:path w="906145" h="754379">
                  <a:moveTo>
                    <a:pt x="654561" y="581558"/>
                  </a:moveTo>
                  <a:lnTo>
                    <a:pt x="512853" y="581558"/>
                  </a:lnTo>
                  <a:lnTo>
                    <a:pt x="530724" y="582089"/>
                  </a:lnTo>
                  <a:lnTo>
                    <a:pt x="548667" y="583690"/>
                  </a:lnTo>
                  <a:lnTo>
                    <a:pt x="566610" y="586375"/>
                  </a:lnTo>
                  <a:lnTo>
                    <a:pt x="584481" y="590156"/>
                  </a:lnTo>
                  <a:lnTo>
                    <a:pt x="584481" y="591273"/>
                  </a:lnTo>
                  <a:lnTo>
                    <a:pt x="584989" y="591807"/>
                  </a:lnTo>
                  <a:lnTo>
                    <a:pt x="584989" y="592937"/>
                  </a:lnTo>
                  <a:lnTo>
                    <a:pt x="643690" y="592937"/>
                  </a:lnTo>
                  <a:lnTo>
                    <a:pt x="650549" y="586098"/>
                  </a:lnTo>
                  <a:lnTo>
                    <a:pt x="654561" y="581558"/>
                  </a:lnTo>
                  <a:close/>
                </a:path>
                <a:path w="906145" h="754379">
                  <a:moveTo>
                    <a:pt x="437097" y="203581"/>
                  </a:moveTo>
                  <a:lnTo>
                    <a:pt x="276760" y="203581"/>
                  </a:lnTo>
                  <a:lnTo>
                    <a:pt x="308198" y="204915"/>
                  </a:lnTo>
                  <a:lnTo>
                    <a:pt x="339482" y="208894"/>
                  </a:lnTo>
                  <a:lnTo>
                    <a:pt x="400585" y="224637"/>
                  </a:lnTo>
                  <a:lnTo>
                    <a:pt x="425724" y="269695"/>
                  </a:lnTo>
                  <a:lnTo>
                    <a:pt x="450528" y="314948"/>
                  </a:lnTo>
                  <a:lnTo>
                    <a:pt x="475003" y="360385"/>
                  </a:lnTo>
                  <a:lnTo>
                    <a:pt x="499156" y="405997"/>
                  </a:lnTo>
                  <a:lnTo>
                    <a:pt x="522994" y="451775"/>
                  </a:lnTo>
                  <a:lnTo>
                    <a:pt x="546522" y="497708"/>
                  </a:lnTo>
                  <a:lnTo>
                    <a:pt x="569749" y="543788"/>
                  </a:lnTo>
                  <a:lnTo>
                    <a:pt x="688957" y="543788"/>
                  </a:lnTo>
                  <a:lnTo>
                    <a:pt x="694744" y="537705"/>
                  </a:lnTo>
                  <a:lnTo>
                    <a:pt x="646838" y="537705"/>
                  </a:lnTo>
                  <a:lnTo>
                    <a:pt x="656068" y="523367"/>
                  </a:lnTo>
                  <a:lnTo>
                    <a:pt x="606960" y="523367"/>
                  </a:lnTo>
                  <a:lnTo>
                    <a:pt x="583357" y="476573"/>
                  </a:lnTo>
                  <a:lnTo>
                    <a:pt x="559369" y="429916"/>
                  </a:lnTo>
                  <a:lnTo>
                    <a:pt x="535018" y="383397"/>
                  </a:lnTo>
                  <a:lnTo>
                    <a:pt x="510321" y="337015"/>
                  </a:lnTo>
                  <a:lnTo>
                    <a:pt x="485301" y="290768"/>
                  </a:lnTo>
                  <a:lnTo>
                    <a:pt x="459976" y="244656"/>
                  </a:lnTo>
                  <a:lnTo>
                    <a:pt x="437097" y="203581"/>
                  </a:lnTo>
                  <a:close/>
                </a:path>
                <a:path w="906145" h="754379">
                  <a:moveTo>
                    <a:pt x="897337" y="390271"/>
                  </a:moveTo>
                  <a:lnTo>
                    <a:pt x="862103" y="390271"/>
                  </a:lnTo>
                  <a:lnTo>
                    <a:pt x="862155" y="400049"/>
                  </a:lnTo>
                  <a:lnTo>
                    <a:pt x="862579" y="406285"/>
                  </a:lnTo>
                  <a:lnTo>
                    <a:pt x="863746" y="414341"/>
                  </a:lnTo>
                  <a:lnTo>
                    <a:pt x="865532" y="422300"/>
                  </a:lnTo>
                  <a:lnTo>
                    <a:pt x="823173" y="431138"/>
                  </a:lnTo>
                  <a:lnTo>
                    <a:pt x="782410" y="444531"/>
                  </a:lnTo>
                  <a:lnTo>
                    <a:pt x="743552" y="462687"/>
                  </a:lnTo>
                  <a:lnTo>
                    <a:pt x="706909" y="485813"/>
                  </a:lnTo>
                  <a:lnTo>
                    <a:pt x="676445" y="509273"/>
                  </a:lnTo>
                  <a:lnTo>
                    <a:pt x="646838" y="537705"/>
                  </a:lnTo>
                  <a:lnTo>
                    <a:pt x="694744" y="537705"/>
                  </a:lnTo>
                  <a:lnTo>
                    <a:pt x="699769" y="532421"/>
                  </a:lnTo>
                  <a:lnTo>
                    <a:pt x="728880" y="508990"/>
                  </a:lnTo>
                  <a:lnTo>
                    <a:pt x="765922" y="487381"/>
                  </a:lnTo>
                  <a:lnTo>
                    <a:pt x="805191" y="470684"/>
                  </a:lnTo>
                  <a:lnTo>
                    <a:pt x="846341" y="459059"/>
                  </a:lnTo>
                  <a:lnTo>
                    <a:pt x="889027" y="452666"/>
                  </a:lnTo>
                  <a:lnTo>
                    <a:pt x="897847" y="449945"/>
                  </a:lnTo>
                  <a:lnTo>
                    <a:pt x="903584" y="444114"/>
                  </a:lnTo>
                  <a:lnTo>
                    <a:pt x="905725" y="436208"/>
                  </a:lnTo>
                  <a:lnTo>
                    <a:pt x="903759" y="427266"/>
                  </a:lnTo>
                  <a:lnTo>
                    <a:pt x="898794" y="413615"/>
                  </a:lnTo>
                  <a:lnTo>
                    <a:pt x="896716" y="400049"/>
                  </a:lnTo>
                  <a:lnTo>
                    <a:pt x="897337" y="390271"/>
                  </a:lnTo>
                  <a:close/>
                </a:path>
                <a:path w="906145" h="754379">
                  <a:moveTo>
                    <a:pt x="750864" y="36525"/>
                  </a:moveTo>
                  <a:lnTo>
                    <a:pt x="676175" y="36525"/>
                  </a:lnTo>
                  <a:lnTo>
                    <a:pt x="698295" y="40862"/>
                  </a:lnTo>
                  <a:lnTo>
                    <a:pt x="713592" y="52722"/>
                  </a:lnTo>
                  <a:lnTo>
                    <a:pt x="725199" y="70381"/>
                  </a:lnTo>
                  <a:lnTo>
                    <a:pt x="736246" y="92113"/>
                  </a:lnTo>
                  <a:lnTo>
                    <a:pt x="747476" y="114076"/>
                  </a:lnTo>
                  <a:lnTo>
                    <a:pt x="769125" y="158203"/>
                  </a:lnTo>
                  <a:lnTo>
                    <a:pt x="798778" y="222500"/>
                  </a:lnTo>
                  <a:lnTo>
                    <a:pt x="817081" y="264947"/>
                  </a:lnTo>
                  <a:lnTo>
                    <a:pt x="834433" y="307804"/>
                  </a:lnTo>
                  <a:lnTo>
                    <a:pt x="850927" y="351066"/>
                  </a:lnTo>
                  <a:lnTo>
                    <a:pt x="799624" y="361842"/>
                  </a:lnTo>
                  <a:lnTo>
                    <a:pt x="751439" y="380897"/>
                  </a:lnTo>
                  <a:lnTo>
                    <a:pt x="707226" y="407403"/>
                  </a:lnTo>
                  <a:lnTo>
                    <a:pt x="667840" y="440534"/>
                  </a:lnTo>
                  <a:lnTo>
                    <a:pt x="634133" y="479464"/>
                  </a:lnTo>
                  <a:lnTo>
                    <a:pt x="606960" y="523367"/>
                  </a:lnTo>
                  <a:lnTo>
                    <a:pt x="656068" y="523367"/>
                  </a:lnTo>
                  <a:lnTo>
                    <a:pt x="671197" y="499864"/>
                  </a:lnTo>
                  <a:lnTo>
                    <a:pt x="701123" y="466721"/>
                  </a:lnTo>
                  <a:lnTo>
                    <a:pt x="735897" y="438732"/>
                  </a:lnTo>
                  <a:lnTo>
                    <a:pt x="774797" y="416356"/>
                  </a:lnTo>
                  <a:lnTo>
                    <a:pt x="817106" y="400049"/>
                  </a:lnTo>
                  <a:lnTo>
                    <a:pt x="862103" y="390271"/>
                  </a:lnTo>
                  <a:lnTo>
                    <a:pt x="897337" y="390271"/>
                  </a:lnTo>
                  <a:lnTo>
                    <a:pt x="897580" y="386509"/>
                  </a:lnTo>
                  <a:lnTo>
                    <a:pt x="901473" y="373151"/>
                  </a:lnTo>
                  <a:lnTo>
                    <a:pt x="903759" y="365442"/>
                  </a:lnTo>
                  <a:lnTo>
                    <a:pt x="900330" y="358813"/>
                  </a:lnTo>
                  <a:lnTo>
                    <a:pt x="895250" y="355511"/>
                  </a:lnTo>
                  <a:lnTo>
                    <a:pt x="876612" y="308598"/>
                  </a:lnTo>
                  <a:lnTo>
                    <a:pt x="857554" y="261982"/>
                  </a:lnTo>
                  <a:lnTo>
                    <a:pt x="837715" y="215480"/>
                  </a:lnTo>
                  <a:lnTo>
                    <a:pt x="817042" y="169605"/>
                  </a:lnTo>
                  <a:lnTo>
                    <a:pt x="795174" y="124142"/>
                  </a:lnTo>
                  <a:lnTo>
                    <a:pt x="782635" y="97483"/>
                  </a:lnTo>
                  <a:lnTo>
                    <a:pt x="769536" y="69476"/>
                  </a:lnTo>
                  <a:lnTo>
                    <a:pt x="754937" y="42301"/>
                  </a:lnTo>
                  <a:lnTo>
                    <a:pt x="750864" y="36525"/>
                  </a:lnTo>
                  <a:close/>
                </a:path>
                <a:path w="906145" h="754379">
                  <a:moveTo>
                    <a:pt x="694336" y="0"/>
                  </a:moveTo>
                  <a:lnTo>
                    <a:pt x="624524" y="10210"/>
                  </a:lnTo>
                  <a:lnTo>
                    <a:pt x="582528" y="24264"/>
                  </a:lnTo>
                  <a:lnTo>
                    <a:pt x="542748" y="43808"/>
                  </a:lnTo>
                  <a:lnTo>
                    <a:pt x="505741" y="68376"/>
                  </a:lnTo>
                  <a:lnTo>
                    <a:pt x="448178" y="121451"/>
                  </a:lnTo>
                  <a:lnTo>
                    <a:pt x="423123" y="155410"/>
                  </a:lnTo>
                  <a:lnTo>
                    <a:pt x="407951" y="191490"/>
                  </a:lnTo>
                  <a:lnTo>
                    <a:pt x="405665" y="192620"/>
                  </a:lnTo>
                  <a:lnTo>
                    <a:pt x="403379" y="193713"/>
                  </a:lnTo>
                  <a:lnTo>
                    <a:pt x="401728" y="195364"/>
                  </a:lnTo>
                  <a:lnTo>
                    <a:pt x="436313" y="195364"/>
                  </a:lnTo>
                  <a:lnTo>
                    <a:pt x="438792" y="191140"/>
                  </a:lnTo>
                  <a:lnTo>
                    <a:pt x="443098" y="183495"/>
                  </a:lnTo>
                  <a:lnTo>
                    <a:pt x="447547" y="175850"/>
                  </a:lnTo>
                  <a:lnTo>
                    <a:pt x="478325" y="135259"/>
                  </a:lnTo>
                  <a:lnTo>
                    <a:pt x="508535" y="105930"/>
                  </a:lnTo>
                  <a:lnTo>
                    <a:pt x="544016" y="80156"/>
                  </a:lnTo>
                  <a:lnTo>
                    <a:pt x="583116" y="59613"/>
                  </a:lnTo>
                  <a:lnTo>
                    <a:pt x="624835" y="44976"/>
                  </a:lnTo>
                  <a:lnTo>
                    <a:pt x="668174" y="36918"/>
                  </a:lnTo>
                  <a:lnTo>
                    <a:pt x="673635" y="36525"/>
                  </a:lnTo>
                  <a:lnTo>
                    <a:pt x="750864" y="36525"/>
                  </a:lnTo>
                  <a:lnTo>
                    <a:pt x="737897" y="18135"/>
                  </a:lnTo>
                  <a:lnTo>
                    <a:pt x="728376" y="9269"/>
                  </a:lnTo>
                  <a:lnTo>
                    <a:pt x="717831" y="3705"/>
                  </a:lnTo>
                  <a:lnTo>
                    <a:pt x="706429" y="822"/>
                  </a:lnTo>
                  <a:lnTo>
                    <a:pt x="694336" y="0"/>
                  </a:lnTo>
                  <a:close/>
                </a:path>
              </a:pathLst>
            </a:custGeom>
            <a:solidFill>
              <a:srgbClr val="CC97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63879" y="4304030"/>
              <a:ext cx="277639" cy="252691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22728" y="4140238"/>
              <a:ext cx="248991" cy="30980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34669"/>
            <a:ext cx="4515485" cy="10160"/>
          </a:xfrm>
          <a:custGeom>
            <a:avLst/>
            <a:gdLst/>
            <a:ahLst/>
            <a:cxnLst/>
            <a:rect l="l" t="t" r="r" b="b"/>
            <a:pathLst>
              <a:path w="4515485" h="10159">
                <a:moveTo>
                  <a:pt x="4515104" y="0"/>
                </a:moveTo>
                <a:lnTo>
                  <a:pt x="0" y="0"/>
                </a:lnTo>
                <a:lnTo>
                  <a:pt x="0" y="10159"/>
                </a:lnTo>
                <a:lnTo>
                  <a:pt x="4515104" y="10159"/>
                </a:lnTo>
                <a:lnTo>
                  <a:pt x="4515104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2928" y="394080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5196" y="0"/>
                </a:moveTo>
                <a:lnTo>
                  <a:pt x="3308819" y="2031"/>
                </a:lnTo>
                <a:lnTo>
                  <a:pt x="1894801" y="4025"/>
                </a:lnTo>
                <a:lnTo>
                  <a:pt x="480771" y="2031"/>
                </a:lnTo>
                <a:lnTo>
                  <a:pt x="9334" y="0"/>
                </a:lnTo>
                <a:lnTo>
                  <a:pt x="4038" y="330"/>
                </a:lnTo>
                <a:lnTo>
                  <a:pt x="0" y="4686"/>
                </a:lnTo>
                <a:lnTo>
                  <a:pt x="0" y="15633"/>
                </a:lnTo>
                <a:lnTo>
                  <a:pt x="4038" y="20281"/>
                </a:lnTo>
                <a:lnTo>
                  <a:pt x="480771" y="18287"/>
                </a:lnTo>
                <a:lnTo>
                  <a:pt x="1894801" y="16636"/>
                </a:lnTo>
                <a:lnTo>
                  <a:pt x="3308819" y="18287"/>
                </a:lnTo>
                <a:lnTo>
                  <a:pt x="3785196" y="20281"/>
                </a:lnTo>
                <a:lnTo>
                  <a:pt x="3789641" y="15633"/>
                </a:lnTo>
                <a:lnTo>
                  <a:pt x="3789260" y="9994"/>
                </a:lnTo>
                <a:lnTo>
                  <a:pt x="3789260" y="4686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62928" y="4504728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574"/>
                </a:lnTo>
                <a:lnTo>
                  <a:pt x="1894801" y="3479"/>
                </a:lnTo>
                <a:lnTo>
                  <a:pt x="480771" y="1892"/>
                </a:lnTo>
                <a:lnTo>
                  <a:pt x="9334" y="0"/>
                </a:lnTo>
                <a:lnTo>
                  <a:pt x="4038" y="0"/>
                </a:lnTo>
                <a:lnTo>
                  <a:pt x="0" y="4419"/>
                </a:lnTo>
                <a:lnTo>
                  <a:pt x="0" y="14897"/>
                </a:lnTo>
                <a:lnTo>
                  <a:pt x="4038" y="19011"/>
                </a:lnTo>
                <a:lnTo>
                  <a:pt x="480771" y="17424"/>
                </a:lnTo>
                <a:lnTo>
                  <a:pt x="1894801" y="15532"/>
                </a:lnTo>
                <a:lnTo>
                  <a:pt x="3308819" y="17424"/>
                </a:lnTo>
                <a:lnTo>
                  <a:pt x="3785196" y="19011"/>
                </a:lnTo>
                <a:lnTo>
                  <a:pt x="3789641" y="14897"/>
                </a:lnTo>
                <a:lnTo>
                  <a:pt x="3789260" y="9486"/>
                </a:lnTo>
                <a:lnTo>
                  <a:pt x="3789260" y="4114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2928" y="337820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524"/>
                </a:lnTo>
                <a:lnTo>
                  <a:pt x="1894801" y="3429"/>
                </a:lnTo>
                <a:lnTo>
                  <a:pt x="951903" y="2158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063"/>
                </a:lnTo>
                <a:lnTo>
                  <a:pt x="0" y="14986"/>
                </a:lnTo>
                <a:lnTo>
                  <a:pt x="4038" y="19050"/>
                </a:lnTo>
                <a:lnTo>
                  <a:pt x="480771" y="17144"/>
                </a:lnTo>
                <a:lnTo>
                  <a:pt x="951903" y="16510"/>
                </a:lnTo>
                <a:lnTo>
                  <a:pt x="1894801" y="15620"/>
                </a:lnTo>
                <a:lnTo>
                  <a:pt x="3308819" y="17525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525"/>
                </a:lnTo>
                <a:lnTo>
                  <a:pt x="3789260" y="4063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2928" y="366014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524"/>
                </a:lnTo>
                <a:lnTo>
                  <a:pt x="1894801" y="3429"/>
                </a:lnTo>
                <a:lnTo>
                  <a:pt x="951903" y="2540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445"/>
                </a:lnTo>
                <a:lnTo>
                  <a:pt x="0" y="14859"/>
                </a:lnTo>
                <a:lnTo>
                  <a:pt x="4038" y="19050"/>
                </a:lnTo>
                <a:lnTo>
                  <a:pt x="480771" y="17399"/>
                </a:lnTo>
                <a:lnTo>
                  <a:pt x="1894801" y="15494"/>
                </a:lnTo>
                <a:lnTo>
                  <a:pt x="3308819" y="17399"/>
                </a:lnTo>
                <a:lnTo>
                  <a:pt x="3785196" y="19050"/>
                </a:lnTo>
                <a:lnTo>
                  <a:pt x="3789641" y="14859"/>
                </a:lnTo>
                <a:lnTo>
                  <a:pt x="3789260" y="9525"/>
                </a:lnTo>
                <a:lnTo>
                  <a:pt x="3789260" y="4064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2928" y="309752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577" y="0"/>
                </a:moveTo>
                <a:lnTo>
                  <a:pt x="3780497" y="0"/>
                </a:lnTo>
                <a:lnTo>
                  <a:pt x="3308819" y="1650"/>
                </a:lnTo>
                <a:lnTo>
                  <a:pt x="1894801" y="3556"/>
                </a:lnTo>
                <a:lnTo>
                  <a:pt x="480771" y="1650"/>
                </a:lnTo>
                <a:lnTo>
                  <a:pt x="4038" y="0"/>
                </a:lnTo>
                <a:lnTo>
                  <a:pt x="0" y="4190"/>
                </a:lnTo>
                <a:lnTo>
                  <a:pt x="0" y="14605"/>
                </a:lnTo>
                <a:lnTo>
                  <a:pt x="4038" y="19050"/>
                </a:lnTo>
                <a:lnTo>
                  <a:pt x="480771" y="17144"/>
                </a:lnTo>
                <a:lnTo>
                  <a:pt x="1894801" y="15493"/>
                </a:lnTo>
                <a:lnTo>
                  <a:pt x="3308819" y="17144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270"/>
                </a:lnTo>
                <a:lnTo>
                  <a:pt x="3789260" y="4318"/>
                </a:lnTo>
                <a:lnTo>
                  <a:pt x="3785577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2928" y="225297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577" y="0"/>
                </a:moveTo>
                <a:lnTo>
                  <a:pt x="3780497" y="0"/>
                </a:lnTo>
                <a:lnTo>
                  <a:pt x="3308819" y="1650"/>
                </a:lnTo>
                <a:lnTo>
                  <a:pt x="1894801" y="3556"/>
                </a:lnTo>
                <a:lnTo>
                  <a:pt x="480771" y="1650"/>
                </a:lnTo>
                <a:lnTo>
                  <a:pt x="4038" y="0"/>
                </a:lnTo>
                <a:lnTo>
                  <a:pt x="0" y="4190"/>
                </a:lnTo>
                <a:lnTo>
                  <a:pt x="0" y="14605"/>
                </a:lnTo>
                <a:lnTo>
                  <a:pt x="4038" y="19050"/>
                </a:lnTo>
                <a:lnTo>
                  <a:pt x="480771" y="17144"/>
                </a:lnTo>
                <a:lnTo>
                  <a:pt x="951903" y="16509"/>
                </a:lnTo>
                <a:lnTo>
                  <a:pt x="1894801" y="15620"/>
                </a:lnTo>
                <a:lnTo>
                  <a:pt x="3308819" y="17144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525"/>
                </a:lnTo>
                <a:lnTo>
                  <a:pt x="3789260" y="4318"/>
                </a:lnTo>
                <a:lnTo>
                  <a:pt x="3785577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2928" y="253365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196" y="0"/>
                </a:moveTo>
                <a:lnTo>
                  <a:pt x="3308819" y="1650"/>
                </a:lnTo>
                <a:lnTo>
                  <a:pt x="1894801" y="3810"/>
                </a:lnTo>
                <a:lnTo>
                  <a:pt x="480771" y="2031"/>
                </a:lnTo>
                <a:lnTo>
                  <a:pt x="9334" y="0"/>
                </a:lnTo>
                <a:lnTo>
                  <a:pt x="4038" y="0"/>
                </a:lnTo>
                <a:lnTo>
                  <a:pt x="0" y="4444"/>
                </a:lnTo>
                <a:lnTo>
                  <a:pt x="0" y="15875"/>
                </a:lnTo>
                <a:lnTo>
                  <a:pt x="4038" y="20319"/>
                </a:lnTo>
                <a:lnTo>
                  <a:pt x="480771" y="18287"/>
                </a:lnTo>
                <a:lnTo>
                  <a:pt x="951903" y="17525"/>
                </a:lnTo>
                <a:lnTo>
                  <a:pt x="1894801" y="16510"/>
                </a:lnTo>
                <a:lnTo>
                  <a:pt x="3308819" y="18542"/>
                </a:lnTo>
                <a:lnTo>
                  <a:pt x="3785196" y="20319"/>
                </a:lnTo>
                <a:lnTo>
                  <a:pt x="3789641" y="15620"/>
                </a:lnTo>
                <a:lnTo>
                  <a:pt x="3789260" y="10160"/>
                </a:lnTo>
                <a:lnTo>
                  <a:pt x="3789260" y="4444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2928" y="197103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905"/>
                </a:lnTo>
                <a:lnTo>
                  <a:pt x="1894801" y="3556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445"/>
                </a:lnTo>
                <a:lnTo>
                  <a:pt x="0" y="14732"/>
                </a:lnTo>
                <a:lnTo>
                  <a:pt x="3759" y="19050"/>
                </a:lnTo>
                <a:lnTo>
                  <a:pt x="480771" y="17399"/>
                </a:lnTo>
                <a:lnTo>
                  <a:pt x="1894801" y="15493"/>
                </a:lnTo>
                <a:lnTo>
                  <a:pt x="3308819" y="17399"/>
                </a:lnTo>
                <a:lnTo>
                  <a:pt x="3785196" y="19050"/>
                </a:lnTo>
                <a:lnTo>
                  <a:pt x="3789641" y="14859"/>
                </a:lnTo>
                <a:lnTo>
                  <a:pt x="3789260" y="9525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2928" y="140843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650"/>
                </a:lnTo>
                <a:lnTo>
                  <a:pt x="1894801" y="3556"/>
                </a:lnTo>
                <a:lnTo>
                  <a:pt x="480771" y="1650"/>
                </a:lnTo>
                <a:lnTo>
                  <a:pt x="9334" y="0"/>
                </a:lnTo>
                <a:lnTo>
                  <a:pt x="4038" y="0"/>
                </a:lnTo>
                <a:lnTo>
                  <a:pt x="0" y="4191"/>
                </a:lnTo>
                <a:lnTo>
                  <a:pt x="0" y="14605"/>
                </a:lnTo>
                <a:lnTo>
                  <a:pt x="4038" y="19050"/>
                </a:lnTo>
                <a:lnTo>
                  <a:pt x="480771" y="17145"/>
                </a:lnTo>
                <a:lnTo>
                  <a:pt x="1894801" y="15494"/>
                </a:lnTo>
                <a:lnTo>
                  <a:pt x="3308819" y="17145"/>
                </a:lnTo>
                <a:lnTo>
                  <a:pt x="3785196" y="19050"/>
                </a:lnTo>
                <a:lnTo>
                  <a:pt x="3789641" y="14605"/>
                </a:lnTo>
                <a:lnTo>
                  <a:pt x="3789260" y="9525"/>
                </a:lnTo>
                <a:lnTo>
                  <a:pt x="3789260" y="4191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2928" y="84455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196" y="0"/>
                </a:moveTo>
                <a:lnTo>
                  <a:pt x="3308819" y="1650"/>
                </a:lnTo>
                <a:lnTo>
                  <a:pt x="1894801" y="3683"/>
                </a:lnTo>
                <a:lnTo>
                  <a:pt x="480771" y="2032"/>
                </a:lnTo>
                <a:lnTo>
                  <a:pt x="9334" y="0"/>
                </a:lnTo>
                <a:lnTo>
                  <a:pt x="4038" y="0"/>
                </a:lnTo>
                <a:lnTo>
                  <a:pt x="0" y="4699"/>
                </a:lnTo>
                <a:lnTo>
                  <a:pt x="0" y="15875"/>
                </a:lnTo>
                <a:lnTo>
                  <a:pt x="4038" y="20320"/>
                </a:lnTo>
                <a:lnTo>
                  <a:pt x="480771" y="18287"/>
                </a:lnTo>
                <a:lnTo>
                  <a:pt x="1894801" y="16637"/>
                </a:lnTo>
                <a:lnTo>
                  <a:pt x="3308819" y="18669"/>
                </a:lnTo>
                <a:lnTo>
                  <a:pt x="3785196" y="20320"/>
                </a:lnTo>
                <a:lnTo>
                  <a:pt x="3789641" y="15875"/>
                </a:lnTo>
                <a:lnTo>
                  <a:pt x="3789260" y="10160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2928" y="112648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905"/>
                </a:lnTo>
                <a:lnTo>
                  <a:pt x="1894801" y="3429"/>
                </a:lnTo>
                <a:lnTo>
                  <a:pt x="951903" y="2539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445"/>
                </a:lnTo>
                <a:lnTo>
                  <a:pt x="0" y="14732"/>
                </a:lnTo>
                <a:lnTo>
                  <a:pt x="3759" y="19050"/>
                </a:lnTo>
                <a:lnTo>
                  <a:pt x="480771" y="17399"/>
                </a:lnTo>
                <a:lnTo>
                  <a:pt x="1894801" y="15494"/>
                </a:lnTo>
                <a:lnTo>
                  <a:pt x="3308819" y="17399"/>
                </a:lnTo>
                <a:lnTo>
                  <a:pt x="3785196" y="19050"/>
                </a:lnTo>
                <a:lnTo>
                  <a:pt x="3789641" y="14859"/>
                </a:lnTo>
                <a:lnTo>
                  <a:pt x="3789260" y="9525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2928" y="168910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196" y="0"/>
                </a:moveTo>
                <a:lnTo>
                  <a:pt x="3308819" y="1777"/>
                </a:lnTo>
                <a:lnTo>
                  <a:pt x="1894801" y="3810"/>
                </a:lnTo>
                <a:lnTo>
                  <a:pt x="951903" y="2794"/>
                </a:lnTo>
                <a:lnTo>
                  <a:pt x="480771" y="2032"/>
                </a:lnTo>
                <a:lnTo>
                  <a:pt x="9334" y="0"/>
                </a:lnTo>
                <a:lnTo>
                  <a:pt x="4038" y="0"/>
                </a:lnTo>
                <a:lnTo>
                  <a:pt x="0" y="4699"/>
                </a:lnTo>
                <a:lnTo>
                  <a:pt x="0" y="15875"/>
                </a:lnTo>
                <a:lnTo>
                  <a:pt x="4038" y="20320"/>
                </a:lnTo>
                <a:lnTo>
                  <a:pt x="480771" y="18287"/>
                </a:lnTo>
                <a:lnTo>
                  <a:pt x="951903" y="17525"/>
                </a:lnTo>
                <a:lnTo>
                  <a:pt x="1894801" y="16510"/>
                </a:lnTo>
                <a:lnTo>
                  <a:pt x="3308819" y="18541"/>
                </a:lnTo>
                <a:lnTo>
                  <a:pt x="3785196" y="20320"/>
                </a:lnTo>
                <a:lnTo>
                  <a:pt x="3789641" y="15875"/>
                </a:lnTo>
                <a:lnTo>
                  <a:pt x="3789260" y="10160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62928" y="281558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196" y="0"/>
                </a:moveTo>
                <a:lnTo>
                  <a:pt x="3308819" y="1905"/>
                </a:lnTo>
                <a:lnTo>
                  <a:pt x="1894801" y="3556"/>
                </a:lnTo>
                <a:lnTo>
                  <a:pt x="480771" y="1905"/>
                </a:lnTo>
                <a:lnTo>
                  <a:pt x="9334" y="0"/>
                </a:lnTo>
                <a:lnTo>
                  <a:pt x="4038" y="0"/>
                </a:lnTo>
                <a:lnTo>
                  <a:pt x="0" y="4445"/>
                </a:lnTo>
                <a:lnTo>
                  <a:pt x="0" y="14859"/>
                </a:lnTo>
                <a:lnTo>
                  <a:pt x="4038" y="19050"/>
                </a:lnTo>
                <a:lnTo>
                  <a:pt x="480771" y="17399"/>
                </a:lnTo>
                <a:lnTo>
                  <a:pt x="1894801" y="15493"/>
                </a:lnTo>
                <a:lnTo>
                  <a:pt x="3308819" y="17399"/>
                </a:lnTo>
                <a:lnTo>
                  <a:pt x="3785196" y="19050"/>
                </a:lnTo>
                <a:lnTo>
                  <a:pt x="3789641" y="14859"/>
                </a:lnTo>
                <a:lnTo>
                  <a:pt x="3789260" y="9525"/>
                </a:lnTo>
                <a:lnTo>
                  <a:pt x="3789260" y="4445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2928" y="478535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5196" y="0"/>
                </a:moveTo>
                <a:lnTo>
                  <a:pt x="3308819" y="1993"/>
                </a:lnTo>
                <a:lnTo>
                  <a:pt x="1894801" y="3987"/>
                </a:lnTo>
                <a:lnTo>
                  <a:pt x="480771" y="1993"/>
                </a:lnTo>
                <a:lnTo>
                  <a:pt x="9334" y="0"/>
                </a:lnTo>
                <a:lnTo>
                  <a:pt x="4038" y="0"/>
                </a:lnTo>
                <a:lnTo>
                  <a:pt x="0" y="4660"/>
                </a:lnTo>
                <a:lnTo>
                  <a:pt x="0" y="15659"/>
                </a:lnTo>
                <a:lnTo>
                  <a:pt x="4038" y="20319"/>
                </a:lnTo>
                <a:lnTo>
                  <a:pt x="480771" y="18326"/>
                </a:lnTo>
                <a:lnTo>
                  <a:pt x="1894801" y="16332"/>
                </a:lnTo>
                <a:lnTo>
                  <a:pt x="3308819" y="18326"/>
                </a:lnTo>
                <a:lnTo>
                  <a:pt x="3785196" y="20319"/>
                </a:lnTo>
                <a:lnTo>
                  <a:pt x="3789641" y="15659"/>
                </a:lnTo>
                <a:lnTo>
                  <a:pt x="3789260" y="9969"/>
                </a:lnTo>
                <a:lnTo>
                  <a:pt x="3789260" y="4660"/>
                </a:lnTo>
                <a:lnTo>
                  <a:pt x="378519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55870" y="4504728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574"/>
                </a:lnTo>
                <a:lnTo>
                  <a:pt x="1894839" y="3479"/>
                </a:lnTo>
                <a:lnTo>
                  <a:pt x="480821" y="1892"/>
                </a:lnTo>
                <a:lnTo>
                  <a:pt x="9397" y="0"/>
                </a:lnTo>
                <a:lnTo>
                  <a:pt x="4063" y="0"/>
                </a:lnTo>
                <a:lnTo>
                  <a:pt x="0" y="4419"/>
                </a:lnTo>
                <a:lnTo>
                  <a:pt x="0" y="14897"/>
                </a:lnTo>
                <a:lnTo>
                  <a:pt x="4063" y="19011"/>
                </a:lnTo>
                <a:lnTo>
                  <a:pt x="480821" y="17424"/>
                </a:lnTo>
                <a:lnTo>
                  <a:pt x="1894839" y="15532"/>
                </a:lnTo>
                <a:lnTo>
                  <a:pt x="3308857" y="17424"/>
                </a:lnTo>
                <a:lnTo>
                  <a:pt x="3785234" y="19011"/>
                </a:lnTo>
                <a:lnTo>
                  <a:pt x="3789679" y="14897"/>
                </a:lnTo>
                <a:lnTo>
                  <a:pt x="3789299" y="9486"/>
                </a:lnTo>
                <a:lnTo>
                  <a:pt x="3789299" y="4114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55870" y="337820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524"/>
                </a:lnTo>
                <a:lnTo>
                  <a:pt x="1894839" y="3429"/>
                </a:lnTo>
                <a:lnTo>
                  <a:pt x="951991" y="2158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063"/>
                </a:lnTo>
                <a:lnTo>
                  <a:pt x="0" y="14986"/>
                </a:lnTo>
                <a:lnTo>
                  <a:pt x="4063" y="19050"/>
                </a:lnTo>
                <a:lnTo>
                  <a:pt x="480821" y="17144"/>
                </a:lnTo>
                <a:lnTo>
                  <a:pt x="951991" y="16510"/>
                </a:lnTo>
                <a:lnTo>
                  <a:pt x="1894839" y="15620"/>
                </a:lnTo>
                <a:lnTo>
                  <a:pt x="3308857" y="17525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525"/>
                </a:lnTo>
                <a:lnTo>
                  <a:pt x="3789299" y="4063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55870" y="366014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524"/>
                </a:lnTo>
                <a:lnTo>
                  <a:pt x="1894839" y="3429"/>
                </a:lnTo>
                <a:lnTo>
                  <a:pt x="951991" y="2540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445"/>
                </a:lnTo>
                <a:lnTo>
                  <a:pt x="0" y="14859"/>
                </a:lnTo>
                <a:lnTo>
                  <a:pt x="4063" y="19050"/>
                </a:lnTo>
                <a:lnTo>
                  <a:pt x="480821" y="17399"/>
                </a:lnTo>
                <a:lnTo>
                  <a:pt x="1894839" y="15494"/>
                </a:lnTo>
                <a:lnTo>
                  <a:pt x="3308857" y="17399"/>
                </a:lnTo>
                <a:lnTo>
                  <a:pt x="3785234" y="19050"/>
                </a:lnTo>
                <a:lnTo>
                  <a:pt x="3789679" y="14859"/>
                </a:lnTo>
                <a:lnTo>
                  <a:pt x="3789299" y="9525"/>
                </a:lnTo>
                <a:lnTo>
                  <a:pt x="3789299" y="4064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55870" y="309752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615" y="0"/>
                </a:moveTo>
                <a:lnTo>
                  <a:pt x="3780535" y="0"/>
                </a:lnTo>
                <a:lnTo>
                  <a:pt x="3308857" y="1650"/>
                </a:lnTo>
                <a:lnTo>
                  <a:pt x="1894839" y="3556"/>
                </a:lnTo>
                <a:lnTo>
                  <a:pt x="480821" y="1650"/>
                </a:lnTo>
                <a:lnTo>
                  <a:pt x="4063" y="0"/>
                </a:lnTo>
                <a:lnTo>
                  <a:pt x="0" y="4190"/>
                </a:lnTo>
                <a:lnTo>
                  <a:pt x="0" y="14605"/>
                </a:lnTo>
                <a:lnTo>
                  <a:pt x="4063" y="19050"/>
                </a:lnTo>
                <a:lnTo>
                  <a:pt x="480821" y="17144"/>
                </a:lnTo>
                <a:lnTo>
                  <a:pt x="1894839" y="15493"/>
                </a:lnTo>
                <a:lnTo>
                  <a:pt x="3308857" y="17144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270"/>
                </a:lnTo>
                <a:lnTo>
                  <a:pt x="3789299" y="4318"/>
                </a:lnTo>
                <a:lnTo>
                  <a:pt x="3785615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55870" y="225297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615" y="0"/>
                </a:moveTo>
                <a:lnTo>
                  <a:pt x="3780535" y="0"/>
                </a:lnTo>
                <a:lnTo>
                  <a:pt x="3308857" y="1650"/>
                </a:lnTo>
                <a:lnTo>
                  <a:pt x="1894839" y="3556"/>
                </a:lnTo>
                <a:lnTo>
                  <a:pt x="480821" y="1650"/>
                </a:lnTo>
                <a:lnTo>
                  <a:pt x="4063" y="0"/>
                </a:lnTo>
                <a:lnTo>
                  <a:pt x="0" y="4190"/>
                </a:lnTo>
                <a:lnTo>
                  <a:pt x="0" y="14605"/>
                </a:lnTo>
                <a:lnTo>
                  <a:pt x="4063" y="19050"/>
                </a:lnTo>
                <a:lnTo>
                  <a:pt x="480821" y="17144"/>
                </a:lnTo>
                <a:lnTo>
                  <a:pt x="951991" y="16509"/>
                </a:lnTo>
                <a:lnTo>
                  <a:pt x="1894839" y="15620"/>
                </a:lnTo>
                <a:lnTo>
                  <a:pt x="3308857" y="17144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525"/>
                </a:lnTo>
                <a:lnTo>
                  <a:pt x="3789299" y="4318"/>
                </a:lnTo>
                <a:lnTo>
                  <a:pt x="3785615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55870" y="253365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234" y="0"/>
                </a:moveTo>
                <a:lnTo>
                  <a:pt x="3308857" y="1650"/>
                </a:lnTo>
                <a:lnTo>
                  <a:pt x="1894839" y="3810"/>
                </a:lnTo>
                <a:lnTo>
                  <a:pt x="480821" y="2031"/>
                </a:lnTo>
                <a:lnTo>
                  <a:pt x="9397" y="0"/>
                </a:lnTo>
                <a:lnTo>
                  <a:pt x="4063" y="0"/>
                </a:lnTo>
                <a:lnTo>
                  <a:pt x="0" y="4444"/>
                </a:lnTo>
                <a:lnTo>
                  <a:pt x="0" y="15875"/>
                </a:lnTo>
                <a:lnTo>
                  <a:pt x="4063" y="20319"/>
                </a:lnTo>
                <a:lnTo>
                  <a:pt x="480821" y="18287"/>
                </a:lnTo>
                <a:lnTo>
                  <a:pt x="951991" y="17525"/>
                </a:lnTo>
                <a:lnTo>
                  <a:pt x="1894839" y="16510"/>
                </a:lnTo>
                <a:lnTo>
                  <a:pt x="3308857" y="18542"/>
                </a:lnTo>
                <a:lnTo>
                  <a:pt x="3785234" y="20319"/>
                </a:lnTo>
                <a:lnTo>
                  <a:pt x="3789679" y="15620"/>
                </a:lnTo>
                <a:lnTo>
                  <a:pt x="3789299" y="10160"/>
                </a:lnTo>
                <a:lnTo>
                  <a:pt x="3789299" y="4444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55870" y="197103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905"/>
                </a:lnTo>
                <a:lnTo>
                  <a:pt x="1894839" y="3556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445"/>
                </a:lnTo>
                <a:lnTo>
                  <a:pt x="0" y="14732"/>
                </a:lnTo>
                <a:lnTo>
                  <a:pt x="3809" y="19050"/>
                </a:lnTo>
                <a:lnTo>
                  <a:pt x="480821" y="17399"/>
                </a:lnTo>
                <a:lnTo>
                  <a:pt x="1894839" y="15493"/>
                </a:lnTo>
                <a:lnTo>
                  <a:pt x="3308857" y="17399"/>
                </a:lnTo>
                <a:lnTo>
                  <a:pt x="3785234" y="19050"/>
                </a:lnTo>
                <a:lnTo>
                  <a:pt x="3789679" y="14859"/>
                </a:lnTo>
                <a:lnTo>
                  <a:pt x="3789299" y="9525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55870" y="1408430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650"/>
                </a:lnTo>
                <a:lnTo>
                  <a:pt x="1894839" y="3556"/>
                </a:lnTo>
                <a:lnTo>
                  <a:pt x="480821" y="1650"/>
                </a:lnTo>
                <a:lnTo>
                  <a:pt x="9397" y="0"/>
                </a:lnTo>
                <a:lnTo>
                  <a:pt x="4063" y="0"/>
                </a:lnTo>
                <a:lnTo>
                  <a:pt x="0" y="4191"/>
                </a:lnTo>
                <a:lnTo>
                  <a:pt x="0" y="14605"/>
                </a:lnTo>
                <a:lnTo>
                  <a:pt x="4063" y="19050"/>
                </a:lnTo>
                <a:lnTo>
                  <a:pt x="480821" y="17145"/>
                </a:lnTo>
                <a:lnTo>
                  <a:pt x="1894839" y="15494"/>
                </a:lnTo>
                <a:lnTo>
                  <a:pt x="3308857" y="17145"/>
                </a:lnTo>
                <a:lnTo>
                  <a:pt x="3785234" y="19050"/>
                </a:lnTo>
                <a:lnTo>
                  <a:pt x="3789679" y="14605"/>
                </a:lnTo>
                <a:lnTo>
                  <a:pt x="3789299" y="9525"/>
                </a:lnTo>
                <a:lnTo>
                  <a:pt x="3789299" y="4191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55870" y="84455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234" y="0"/>
                </a:moveTo>
                <a:lnTo>
                  <a:pt x="3308857" y="1650"/>
                </a:lnTo>
                <a:lnTo>
                  <a:pt x="1894839" y="3683"/>
                </a:lnTo>
                <a:lnTo>
                  <a:pt x="480821" y="2032"/>
                </a:lnTo>
                <a:lnTo>
                  <a:pt x="9397" y="0"/>
                </a:lnTo>
                <a:lnTo>
                  <a:pt x="4063" y="0"/>
                </a:lnTo>
                <a:lnTo>
                  <a:pt x="0" y="4699"/>
                </a:lnTo>
                <a:lnTo>
                  <a:pt x="0" y="15875"/>
                </a:lnTo>
                <a:lnTo>
                  <a:pt x="4063" y="20320"/>
                </a:lnTo>
                <a:lnTo>
                  <a:pt x="480821" y="18287"/>
                </a:lnTo>
                <a:lnTo>
                  <a:pt x="1894839" y="16637"/>
                </a:lnTo>
                <a:lnTo>
                  <a:pt x="3308857" y="18669"/>
                </a:lnTo>
                <a:lnTo>
                  <a:pt x="3785234" y="20320"/>
                </a:lnTo>
                <a:lnTo>
                  <a:pt x="3789679" y="15875"/>
                </a:lnTo>
                <a:lnTo>
                  <a:pt x="3789299" y="10160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055870" y="112648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905"/>
                </a:lnTo>
                <a:lnTo>
                  <a:pt x="1894839" y="3429"/>
                </a:lnTo>
                <a:lnTo>
                  <a:pt x="951991" y="2539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445"/>
                </a:lnTo>
                <a:lnTo>
                  <a:pt x="0" y="14732"/>
                </a:lnTo>
                <a:lnTo>
                  <a:pt x="3809" y="19050"/>
                </a:lnTo>
                <a:lnTo>
                  <a:pt x="480821" y="17399"/>
                </a:lnTo>
                <a:lnTo>
                  <a:pt x="1894839" y="15494"/>
                </a:lnTo>
                <a:lnTo>
                  <a:pt x="3308857" y="17399"/>
                </a:lnTo>
                <a:lnTo>
                  <a:pt x="3785234" y="19050"/>
                </a:lnTo>
                <a:lnTo>
                  <a:pt x="3789679" y="14859"/>
                </a:lnTo>
                <a:lnTo>
                  <a:pt x="3789299" y="9525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55870" y="1689100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19">
                <a:moveTo>
                  <a:pt x="3785234" y="0"/>
                </a:moveTo>
                <a:lnTo>
                  <a:pt x="3308857" y="1777"/>
                </a:lnTo>
                <a:lnTo>
                  <a:pt x="1894839" y="3810"/>
                </a:lnTo>
                <a:lnTo>
                  <a:pt x="951991" y="2794"/>
                </a:lnTo>
                <a:lnTo>
                  <a:pt x="480821" y="2032"/>
                </a:lnTo>
                <a:lnTo>
                  <a:pt x="9397" y="0"/>
                </a:lnTo>
                <a:lnTo>
                  <a:pt x="4063" y="0"/>
                </a:lnTo>
                <a:lnTo>
                  <a:pt x="0" y="4699"/>
                </a:lnTo>
                <a:lnTo>
                  <a:pt x="0" y="15875"/>
                </a:lnTo>
                <a:lnTo>
                  <a:pt x="4063" y="20320"/>
                </a:lnTo>
                <a:lnTo>
                  <a:pt x="480821" y="18287"/>
                </a:lnTo>
                <a:lnTo>
                  <a:pt x="951991" y="17525"/>
                </a:lnTo>
                <a:lnTo>
                  <a:pt x="1894839" y="16510"/>
                </a:lnTo>
                <a:lnTo>
                  <a:pt x="3308857" y="18541"/>
                </a:lnTo>
                <a:lnTo>
                  <a:pt x="3785234" y="20320"/>
                </a:lnTo>
                <a:lnTo>
                  <a:pt x="3789679" y="15875"/>
                </a:lnTo>
                <a:lnTo>
                  <a:pt x="3789299" y="10160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55870" y="2815589"/>
            <a:ext cx="3789679" cy="19050"/>
          </a:xfrm>
          <a:custGeom>
            <a:avLst/>
            <a:gdLst/>
            <a:ahLst/>
            <a:cxnLst/>
            <a:rect l="l" t="t" r="r" b="b"/>
            <a:pathLst>
              <a:path w="3789679" h="19050">
                <a:moveTo>
                  <a:pt x="3785234" y="0"/>
                </a:moveTo>
                <a:lnTo>
                  <a:pt x="3308857" y="1905"/>
                </a:lnTo>
                <a:lnTo>
                  <a:pt x="1894839" y="3556"/>
                </a:lnTo>
                <a:lnTo>
                  <a:pt x="480821" y="1905"/>
                </a:lnTo>
                <a:lnTo>
                  <a:pt x="9397" y="0"/>
                </a:lnTo>
                <a:lnTo>
                  <a:pt x="4063" y="0"/>
                </a:lnTo>
                <a:lnTo>
                  <a:pt x="0" y="4445"/>
                </a:lnTo>
                <a:lnTo>
                  <a:pt x="0" y="14859"/>
                </a:lnTo>
                <a:lnTo>
                  <a:pt x="4063" y="19050"/>
                </a:lnTo>
                <a:lnTo>
                  <a:pt x="480821" y="17399"/>
                </a:lnTo>
                <a:lnTo>
                  <a:pt x="1894839" y="15493"/>
                </a:lnTo>
                <a:lnTo>
                  <a:pt x="3308857" y="17399"/>
                </a:lnTo>
                <a:lnTo>
                  <a:pt x="3785234" y="19050"/>
                </a:lnTo>
                <a:lnTo>
                  <a:pt x="3789679" y="14859"/>
                </a:lnTo>
                <a:lnTo>
                  <a:pt x="3789299" y="9525"/>
                </a:lnTo>
                <a:lnTo>
                  <a:pt x="3789299" y="4445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55870" y="4785359"/>
            <a:ext cx="3789679" cy="20320"/>
          </a:xfrm>
          <a:custGeom>
            <a:avLst/>
            <a:gdLst/>
            <a:ahLst/>
            <a:cxnLst/>
            <a:rect l="l" t="t" r="r" b="b"/>
            <a:pathLst>
              <a:path w="3789679" h="20320">
                <a:moveTo>
                  <a:pt x="3785234" y="0"/>
                </a:moveTo>
                <a:lnTo>
                  <a:pt x="3308857" y="1993"/>
                </a:lnTo>
                <a:lnTo>
                  <a:pt x="1894839" y="3987"/>
                </a:lnTo>
                <a:lnTo>
                  <a:pt x="480821" y="1993"/>
                </a:lnTo>
                <a:lnTo>
                  <a:pt x="9397" y="0"/>
                </a:lnTo>
                <a:lnTo>
                  <a:pt x="4063" y="0"/>
                </a:lnTo>
                <a:lnTo>
                  <a:pt x="0" y="4660"/>
                </a:lnTo>
                <a:lnTo>
                  <a:pt x="0" y="15659"/>
                </a:lnTo>
                <a:lnTo>
                  <a:pt x="4063" y="20319"/>
                </a:lnTo>
                <a:lnTo>
                  <a:pt x="480821" y="18326"/>
                </a:lnTo>
                <a:lnTo>
                  <a:pt x="1894839" y="16332"/>
                </a:lnTo>
                <a:lnTo>
                  <a:pt x="3308857" y="18326"/>
                </a:lnTo>
                <a:lnTo>
                  <a:pt x="3785234" y="20319"/>
                </a:lnTo>
                <a:lnTo>
                  <a:pt x="3789679" y="15659"/>
                </a:lnTo>
                <a:lnTo>
                  <a:pt x="3789299" y="9969"/>
                </a:lnTo>
                <a:lnTo>
                  <a:pt x="3789299" y="4660"/>
                </a:lnTo>
                <a:lnTo>
                  <a:pt x="378523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625340" y="534669"/>
            <a:ext cx="4518660" cy="10160"/>
          </a:xfrm>
          <a:custGeom>
            <a:avLst/>
            <a:gdLst/>
            <a:ahLst/>
            <a:cxnLst/>
            <a:rect l="l" t="t" r="r" b="b"/>
            <a:pathLst>
              <a:path w="4518659" h="10159">
                <a:moveTo>
                  <a:pt x="0" y="10159"/>
                </a:moveTo>
                <a:lnTo>
                  <a:pt x="4518660" y="10159"/>
                </a:lnTo>
                <a:lnTo>
                  <a:pt x="4518660" y="0"/>
                </a:lnTo>
                <a:lnTo>
                  <a:pt x="0" y="0"/>
                </a:lnTo>
                <a:lnTo>
                  <a:pt x="0" y="10159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043679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108450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986020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050790" y="544830"/>
            <a:ext cx="10160" cy="4598670"/>
          </a:xfrm>
          <a:custGeom>
            <a:avLst/>
            <a:gdLst/>
            <a:ahLst/>
            <a:cxnLst/>
            <a:rect l="l" t="t" r="r" b="b"/>
            <a:pathLst>
              <a:path w="10160" h="4598670">
                <a:moveTo>
                  <a:pt x="10159" y="0"/>
                </a:moveTo>
                <a:lnTo>
                  <a:pt x="0" y="0"/>
                </a:lnTo>
                <a:lnTo>
                  <a:pt x="0" y="4598668"/>
                </a:lnTo>
                <a:lnTo>
                  <a:pt x="10159" y="4598668"/>
                </a:lnTo>
                <a:lnTo>
                  <a:pt x="10159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534669"/>
            <a:ext cx="4515485" cy="10160"/>
          </a:xfrm>
          <a:custGeom>
            <a:avLst/>
            <a:gdLst/>
            <a:ahLst/>
            <a:cxnLst/>
            <a:rect l="l" t="t" r="r" b="b"/>
            <a:pathLst>
              <a:path w="4515485" h="10159">
                <a:moveTo>
                  <a:pt x="4515104" y="0"/>
                </a:moveTo>
                <a:lnTo>
                  <a:pt x="0" y="0"/>
                </a:lnTo>
                <a:lnTo>
                  <a:pt x="0" y="10159"/>
                </a:lnTo>
                <a:lnTo>
                  <a:pt x="4515104" y="10159"/>
                </a:lnTo>
                <a:lnTo>
                  <a:pt x="4515104" y="0"/>
                </a:lnTo>
                <a:close/>
              </a:path>
            </a:pathLst>
          </a:custGeom>
          <a:solidFill>
            <a:srgbClr val="6C9E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521661" y="1414103"/>
            <a:ext cx="195262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70" dirty="0">
                <a:solidFill>
                  <a:srgbClr val="00E400"/>
                </a:solidFill>
              </a:rPr>
              <a:t>EXERCISES</a:t>
            </a:r>
            <a:endParaRPr sz="3000" dirty="0"/>
          </a:p>
        </p:txBody>
      </p:sp>
      <p:sp>
        <p:nvSpPr>
          <p:cNvPr id="37" name="object 37"/>
          <p:cNvSpPr txBox="1"/>
          <p:nvPr/>
        </p:nvSpPr>
        <p:spPr>
          <a:xfrm>
            <a:off x="331470" y="2501201"/>
            <a:ext cx="3439795" cy="51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86865" algn="l"/>
              </a:tabLst>
            </a:pPr>
            <a:r>
              <a:rPr sz="1200" spc="-5" dirty="0">
                <a:latin typeface="Comic Sans MS"/>
                <a:cs typeface="Comic Sans MS"/>
              </a:rPr>
              <a:t>1</a:t>
            </a:r>
            <a:r>
              <a:rPr sz="1600" spc="-5" dirty="0">
                <a:latin typeface="Comic Sans MS"/>
                <a:cs typeface="Comic Sans MS"/>
              </a:rPr>
              <a:t>.-What</a:t>
            </a:r>
            <a:r>
              <a:rPr sz="1600" spc="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is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	</a:t>
            </a:r>
            <a:r>
              <a:rPr sz="1600" spc="-5" dirty="0">
                <a:latin typeface="Comic Sans MS"/>
                <a:cs typeface="Comic Sans MS"/>
              </a:rPr>
              <a:t>name</a:t>
            </a:r>
            <a:r>
              <a:rPr sz="1600" spc="-30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of</a:t>
            </a:r>
            <a:r>
              <a:rPr sz="1600" spc="-2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the</a:t>
            </a:r>
            <a:r>
              <a:rPr sz="1600" spc="-30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hotel?</a:t>
            </a:r>
            <a:endParaRPr sz="16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631440" algn="l"/>
              </a:tabLst>
            </a:pPr>
            <a:r>
              <a:rPr sz="1600" dirty="0">
                <a:latin typeface="Comic Sans MS"/>
                <a:cs typeface="Comic Sans MS"/>
              </a:rPr>
              <a:t>2,-</a:t>
            </a:r>
            <a:r>
              <a:rPr sz="1600" spc="-1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She</a:t>
            </a:r>
            <a:r>
              <a:rPr sz="1600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Works</a:t>
            </a:r>
            <a:r>
              <a:rPr sz="1600" spc="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in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	</a:t>
            </a:r>
            <a:r>
              <a:rPr sz="1600" spc="-5" dirty="0">
                <a:latin typeface="Comic Sans MS"/>
                <a:cs typeface="Comic Sans MS"/>
              </a:rPr>
              <a:t>hospital.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31470" y="2989579"/>
            <a:ext cx="213233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52220" algn="l"/>
              </a:tabLst>
            </a:pPr>
            <a:r>
              <a:rPr sz="1600" spc="-5" dirty="0">
                <a:latin typeface="Comic Sans MS"/>
                <a:cs typeface="Comic Sans MS"/>
              </a:rPr>
              <a:t>3.- It is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	</a:t>
            </a:r>
            <a:r>
              <a:rPr sz="1600" dirty="0">
                <a:latin typeface="Comic Sans MS"/>
                <a:cs typeface="Comic Sans MS"/>
              </a:rPr>
              <a:t>elephant.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31470" y="3233420"/>
            <a:ext cx="342328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60780" algn="l"/>
                <a:tab pos="2887980" algn="l"/>
              </a:tabLst>
            </a:pPr>
            <a:r>
              <a:rPr sz="1600" spc="5" dirty="0">
                <a:latin typeface="Comic Sans MS"/>
                <a:cs typeface="Comic Sans MS"/>
              </a:rPr>
              <a:t>4</a:t>
            </a:r>
            <a:r>
              <a:rPr sz="1600" spc="-10" dirty="0">
                <a:latin typeface="Comic Sans MS"/>
                <a:cs typeface="Comic Sans MS"/>
              </a:rPr>
              <a:t>.</a:t>
            </a:r>
            <a:r>
              <a:rPr sz="1600" dirty="0">
                <a:latin typeface="Comic Sans MS"/>
                <a:cs typeface="Comic Sans MS"/>
              </a:rPr>
              <a:t>-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	</a:t>
            </a:r>
            <a:r>
              <a:rPr sz="1600" spc="-5" dirty="0">
                <a:latin typeface="Comic Sans MS"/>
                <a:cs typeface="Comic Sans MS"/>
              </a:rPr>
              <a:t>ca</a:t>
            </a:r>
            <a:r>
              <a:rPr sz="1600" dirty="0">
                <a:latin typeface="Comic Sans MS"/>
                <a:cs typeface="Comic Sans MS"/>
              </a:rPr>
              <a:t>r</a:t>
            </a:r>
            <a:r>
              <a:rPr sz="1600" spc="1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i</a:t>
            </a:r>
            <a:r>
              <a:rPr sz="1600" dirty="0">
                <a:latin typeface="Comic Sans MS"/>
                <a:cs typeface="Comic Sans MS"/>
              </a:rPr>
              <a:t>s</a:t>
            </a:r>
            <a:r>
              <a:rPr sz="1600" spc="-10" dirty="0">
                <a:latin typeface="Comic Sans MS"/>
                <a:cs typeface="Comic Sans MS"/>
              </a:rPr>
              <a:t> 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	</a:t>
            </a:r>
            <a:r>
              <a:rPr sz="1600" spc="-5" dirty="0">
                <a:latin typeface="Comic Sans MS"/>
                <a:cs typeface="Comic Sans MS"/>
              </a:rPr>
              <a:t>c</a:t>
            </a:r>
            <a:r>
              <a:rPr sz="1600" dirty="0">
                <a:latin typeface="Comic Sans MS"/>
                <a:cs typeface="Comic Sans MS"/>
              </a:rPr>
              <a:t>olor.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1470" y="3477259"/>
            <a:ext cx="395541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08505" algn="l"/>
              </a:tabLst>
            </a:pPr>
            <a:r>
              <a:rPr sz="1600" spc="-5" dirty="0">
                <a:latin typeface="Comic Sans MS"/>
                <a:cs typeface="Comic Sans MS"/>
              </a:rPr>
              <a:t>5.-They</a:t>
            </a:r>
            <a:r>
              <a:rPr sz="1600" spc="5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are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	</a:t>
            </a:r>
            <a:r>
              <a:rPr sz="1600" dirty="0">
                <a:latin typeface="Comic Sans MS"/>
                <a:cs typeface="Comic Sans MS"/>
              </a:rPr>
              <a:t>of</a:t>
            </a:r>
            <a:r>
              <a:rPr sz="1600" spc="-3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Santísima</a:t>
            </a:r>
            <a:r>
              <a:rPr sz="1600" spc="-40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School.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31470" y="3721100"/>
            <a:ext cx="37966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51480" algn="l"/>
              </a:tabLst>
            </a:pPr>
            <a:r>
              <a:rPr sz="1600" spc="-5" dirty="0">
                <a:latin typeface="Comic Sans MS"/>
                <a:cs typeface="Comic Sans MS"/>
              </a:rPr>
              <a:t>6.-</a:t>
            </a:r>
            <a:r>
              <a:rPr sz="1600" spc="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Cristóbal</a:t>
            </a:r>
            <a:r>
              <a:rPr sz="1600" spc="1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Colon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	</a:t>
            </a:r>
            <a:r>
              <a:rPr sz="1600" spc="-5" dirty="0">
                <a:latin typeface="Comic Sans MS"/>
                <a:cs typeface="Comic Sans MS"/>
              </a:rPr>
              <a:t>América.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50228" y="3965257"/>
            <a:ext cx="3815079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15060" algn="l"/>
                <a:tab pos="2219960" algn="l"/>
                <a:tab pos="3801745" algn="l"/>
              </a:tabLst>
            </a:pPr>
            <a:r>
              <a:rPr sz="1600" u="heavy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 </a:t>
            </a:r>
            <a:r>
              <a:rPr sz="1600" u="heavy" spc="-320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 </a:t>
            </a:r>
            <a:r>
              <a:rPr sz="1600" u="heavy" spc="-5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7.-	is	student.	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31470" y="4209097"/>
            <a:ext cx="27444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13000" algn="l"/>
              </a:tabLst>
            </a:pPr>
            <a:r>
              <a:rPr sz="1600" spc="5" dirty="0">
                <a:latin typeface="Comic Sans MS"/>
                <a:cs typeface="Comic Sans MS"/>
              </a:rPr>
              <a:t>8</a:t>
            </a:r>
            <a:r>
              <a:rPr sz="1600" spc="-10" dirty="0">
                <a:latin typeface="Comic Sans MS"/>
                <a:cs typeface="Comic Sans MS"/>
              </a:rPr>
              <a:t>.</a:t>
            </a:r>
            <a:r>
              <a:rPr sz="1600" dirty="0">
                <a:latin typeface="Comic Sans MS"/>
                <a:cs typeface="Comic Sans MS"/>
              </a:rPr>
              <a:t>-</a:t>
            </a:r>
            <a:r>
              <a:rPr sz="1600" spc="-5" dirty="0">
                <a:latin typeface="Comic Sans MS"/>
                <a:cs typeface="Comic Sans MS"/>
              </a:rPr>
              <a:t> Sh</a:t>
            </a:r>
            <a:r>
              <a:rPr sz="1600" dirty="0">
                <a:latin typeface="Comic Sans MS"/>
                <a:cs typeface="Comic Sans MS"/>
              </a:rPr>
              <a:t>e</a:t>
            </a:r>
            <a:r>
              <a:rPr sz="1600" spc="-5" dirty="0">
                <a:latin typeface="Comic Sans MS"/>
                <a:cs typeface="Comic Sans MS"/>
              </a:rPr>
              <a:t> i</a:t>
            </a:r>
            <a:r>
              <a:rPr sz="1600" dirty="0">
                <a:latin typeface="Comic Sans MS"/>
                <a:cs typeface="Comic Sans MS"/>
              </a:rPr>
              <a:t>s</a:t>
            </a:r>
            <a:r>
              <a:rPr sz="1600" spc="-5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a 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	</a:t>
            </a:r>
            <a:r>
              <a:rPr sz="1600" dirty="0">
                <a:latin typeface="Comic Sans MS"/>
                <a:cs typeface="Comic Sans MS"/>
              </a:rPr>
              <a:t>girl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298185" y="2473325"/>
            <a:ext cx="355409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11630" algn="l"/>
              </a:tabLst>
            </a:pPr>
            <a:r>
              <a:rPr sz="1200" spc="-5" dirty="0">
                <a:latin typeface="Comic Sans MS"/>
                <a:cs typeface="Comic Sans MS"/>
              </a:rPr>
              <a:t>9</a:t>
            </a:r>
            <a:r>
              <a:rPr sz="1600" spc="-5" dirty="0">
                <a:latin typeface="Comic Sans MS"/>
                <a:cs typeface="Comic Sans MS"/>
              </a:rPr>
              <a:t>.-What</a:t>
            </a:r>
            <a:r>
              <a:rPr sz="1600" spc="1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is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	</a:t>
            </a:r>
            <a:r>
              <a:rPr sz="1600" dirty="0">
                <a:latin typeface="Comic Sans MS"/>
                <a:cs typeface="Comic Sans MS"/>
              </a:rPr>
              <a:t>color</a:t>
            </a:r>
            <a:r>
              <a:rPr sz="1600" spc="-20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of</a:t>
            </a:r>
            <a:r>
              <a:rPr sz="1600" spc="-2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your</a:t>
            </a:r>
            <a:r>
              <a:rPr sz="1600" spc="-10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house?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98185" y="2716847"/>
            <a:ext cx="291909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59635" algn="l"/>
              </a:tabLst>
            </a:pPr>
            <a:r>
              <a:rPr sz="1600" spc="-5" dirty="0">
                <a:latin typeface="Comic Sans MS"/>
                <a:cs typeface="Comic Sans MS"/>
              </a:rPr>
              <a:t>10,-</a:t>
            </a:r>
            <a:r>
              <a:rPr sz="1600" spc="-10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My sister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	</a:t>
            </a:r>
            <a:r>
              <a:rPr sz="1600" spc="-5" dirty="0">
                <a:latin typeface="Comic Sans MS"/>
                <a:cs typeface="Comic Sans MS"/>
              </a:rPr>
              <a:t>in</a:t>
            </a:r>
            <a:r>
              <a:rPr sz="1600" spc="-105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unare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298185" y="2961258"/>
            <a:ext cx="306641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10130" algn="l"/>
              </a:tabLst>
            </a:pPr>
            <a:r>
              <a:rPr sz="1600" spc="-5" dirty="0">
                <a:latin typeface="Comic Sans MS"/>
                <a:cs typeface="Comic Sans MS"/>
              </a:rPr>
              <a:t>11.-</a:t>
            </a:r>
            <a:r>
              <a:rPr sz="1600" spc="10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there</a:t>
            </a:r>
            <a:r>
              <a:rPr sz="1600" spc="-10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are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	</a:t>
            </a:r>
            <a:r>
              <a:rPr sz="1600" spc="-5" dirty="0">
                <a:latin typeface="Comic Sans MS"/>
                <a:cs typeface="Comic Sans MS"/>
              </a:rPr>
              <a:t>spiders.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298185" y="3205098"/>
            <a:ext cx="3733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54125" algn="l"/>
                <a:tab pos="3197860" algn="l"/>
              </a:tabLst>
            </a:pPr>
            <a:r>
              <a:rPr sz="1600" spc="-5" dirty="0">
                <a:latin typeface="Comic Sans MS"/>
                <a:cs typeface="Comic Sans MS"/>
              </a:rPr>
              <a:t>1</a:t>
            </a:r>
            <a:r>
              <a:rPr sz="1600" dirty="0">
                <a:latin typeface="Comic Sans MS"/>
                <a:cs typeface="Comic Sans MS"/>
              </a:rPr>
              <a:t>2</a:t>
            </a:r>
            <a:r>
              <a:rPr sz="1600" spc="-10" dirty="0">
                <a:latin typeface="Comic Sans MS"/>
                <a:cs typeface="Comic Sans MS"/>
              </a:rPr>
              <a:t>.</a:t>
            </a:r>
            <a:r>
              <a:rPr sz="1600" dirty="0">
                <a:latin typeface="Comic Sans MS"/>
                <a:cs typeface="Comic Sans MS"/>
              </a:rPr>
              <a:t>-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	</a:t>
            </a:r>
            <a:r>
              <a:rPr sz="1600" spc="-5" dirty="0">
                <a:latin typeface="Comic Sans MS"/>
                <a:cs typeface="Comic Sans MS"/>
              </a:rPr>
              <a:t>d</a:t>
            </a:r>
            <a:r>
              <a:rPr sz="1600" spc="5" dirty="0">
                <a:latin typeface="Comic Sans MS"/>
                <a:cs typeface="Comic Sans MS"/>
              </a:rPr>
              <a:t>r</a:t>
            </a:r>
            <a:r>
              <a:rPr sz="1600" dirty="0">
                <a:latin typeface="Comic Sans MS"/>
                <a:cs typeface="Comic Sans MS"/>
              </a:rPr>
              <a:t>e</a:t>
            </a:r>
            <a:r>
              <a:rPr sz="1600" spc="-5" dirty="0">
                <a:latin typeface="Comic Sans MS"/>
                <a:cs typeface="Comic Sans MS"/>
              </a:rPr>
              <a:t>s</a:t>
            </a:r>
            <a:r>
              <a:rPr sz="1600" dirty="0">
                <a:latin typeface="Comic Sans MS"/>
                <a:cs typeface="Comic Sans MS"/>
              </a:rPr>
              <a:t>s</a:t>
            </a:r>
            <a:r>
              <a:rPr sz="1600" spc="-30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i</a:t>
            </a:r>
            <a:r>
              <a:rPr sz="1600" dirty="0">
                <a:latin typeface="Comic Sans MS"/>
                <a:cs typeface="Comic Sans MS"/>
              </a:rPr>
              <a:t>s</a:t>
            </a:r>
            <a:r>
              <a:rPr sz="1600" spc="-10" dirty="0">
                <a:latin typeface="Comic Sans MS"/>
                <a:cs typeface="Comic Sans MS"/>
              </a:rPr>
              <a:t> </a:t>
            </a:r>
            <a:r>
              <a:rPr sz="1600" u="heavy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	</a:t>
            </a:r>
            <a:r>
              <a:rPr sz="1600" spc="-5" dirty="0">
                <a:latin typeface="Comic Sans MS"/>
                <a:cs typeface="Comic Sans MS"/>
              </a:rPr>
              <a:t>c</a:t>
            </a:r>
            <a:r>
              <a:rPr sz="1600" dirty="0">
                <a:latin typeface="Comic Sans MS"/>
                <a:cs typeface="Comic Sans MS"/>
              </a:rPr>
              <a:t>olor.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298185" y="3449066"/>
            <a:ext cx="352044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31620" algn="l"/>
              </a:tabLst>
            </a:pPr>
            <a:r>
              <a:rPr sz="1600" spc="-5" dirty="0">
                <a:latin typeface="Comic Sans MS"/>
                <a:cs typeface="Comic Sans MS"/>
              </a:rPr>
              <a:t>13.-They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	</a:t>
            </a:r>
            <a:r>
              <a:rPr sz="1600" dirty="0">
                <a:latin typeface="Comic Sans MS"/>
                <a:cs typeface="Comic Sans MS"/>
              </a:rPr>
              <a:t>studets</a:t>
            </a:r>
            <a:r>
              <a:rPr sz="1600" spc="-60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of</a:t>
            </a:r>
            <a:r>
              <a:rPr sz="1600" spc="-55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Santísima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043170" y="3692842"/>
            <a:ext cx="3815079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9285" algn="l"/>
                <a:tab pos="3801745" algn="l"/>
              </a:tabLst>
            </a:pPr>
            <a:r>
              <a:rPr sz="1600" u="heavy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 	</a:t>
            </a:r>
            <a:r>
              <a:rPr sz="1600" u="heavy" spc="-5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School</a:t>
            </a:r>
            <a:r>
              <a:rPr sz="1600" u="heavy" spc="-25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 </a:t>
            </a:r>
            <a:r>
              <a:rPr sz="1600" u="heavy" spc="-5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the</a:t>
            </a:r>
            <a:r>
              <a:rPr sz="1600" u="heavy" spc="-20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 </a:t>
            </a:r>
            <a:r>
              <a:rPr sz="1600" u="heavy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last</a:t>
            </a:r>
            <a:r>
              <a:rPr sz="1600" u="heavy" spc="-35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 </a:t>
            </a:r>
            <a:r>
              <a:rPr sz="1600" u="heavy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year.	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043170" y="3936682"/>
            <a:ext cx="3815079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7335" algn="l"/>
                <a:tab pos="2956560" algn="l"/>
                <a:tab pos="3801745" algn="l"/>
              </a:tabLst>
            </a:pPr>
            <a:r>
              <a:rPr sz="1600" u="heavy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 	</a:t>
            </a:r>
            <a:r>
              <a:rPr sz="1600" u="heavy" spc="-5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14.-</a:t>
            </a:r>
            <a:r>
              <a:rPr sz="1600" u="heavy" spc="10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 </a:t>
            </a:r>
            <a:r>
              <a:rPr sz="1600" u="heavy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My</a:t>
            </a:r>
            <a:r>
              <a:rPr sz="1600" u="heavy" spc="5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 </a:t>
            </a:r>
            <a:r>
              <a:rPr sz="1600" u="heavy" spc="-5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favorite</a:t>
            </a:r>
            <a:r>
              <a:rPr sz="1600" u="heavy" spc="5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 </a:t>
            </a:r>
            <a:r>
              <a:rPr sz="1600" u="heavy" spc="-5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food</a:t>
            </a:r>
            <a:r>
              <a:rPr sz="1600" u="heavy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 </a:t>
            </a:r>
            <a:r>
              <a:rPr sz="1600" u="heavy" spc="-5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is	</a:t>
            </a:r>
            <a:r>
              <a:rPr sz="1600" u="heavy" dirty="0">
                <a:uFill>
                  <a:solidFill>
                    <a:srgbClr val="D9D9D9"/>
                  </a:solidFill>
                </a:uFill>
                <a:latin typeface="Comic Sans MS"/>
                <a:cs typeface="Comic Sans MS"/>
              </a:rPr>
              <a:t>Pizza.	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298185" y="4180204"/>
            <a:ext cx="240220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24305" algn="l"/>
              </a:tabLst>
            </a:pPr>
            <a:r>
              <a:rPr sz="1600" spc="-5" dirty="0">
                <a:latin typeface="Comic Sans MS"/>
                <a:cs typeface="Comic Sans MS"/>
              </a:rPr>
              <a:t>15-</a:t>
            </a:r>
            <a:r>
              <a:rPr sz="1600" spc="480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I</a:t>
            </a:r>
            <a:r>
              <a:rPr sz="1600" spc="-10" dirty="0">
                <a:latin typeface="Comic Sans MS"/>
                <a:cs typeface="Comic Sans MS"/>
              </a:rPr>
              <a:t> </a:t>
            </a:r>
            <a:r>
              <a:rPr sz="1600" spc="-5" dirty="0">
                <a:latin typeface="Comic Sans MS"/>
                <a:cs typeface="Comic Sans MS"/>
              </a:rPr>
              <a:t>want</a:t>
            </a:r>
            <a:r>
              <a:rPr sz="1600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	</a:t>
            </a:r>
            <a:r>
              <a:rPr sz="1600" spc="-5" dirty="0">
                <a:latin typeface="Comic Sans MS"/>
                <a:cs typeface="Comic Sans MS"/>
              </a:rPr>
              <a:t>ice</a:t>
            </a:r>
            <a:r>
              <a:rPr sz="1600" spc="-70" dirty="0">
                <a:latin typeface="Comic Sans MS"/>
                <a:cs typeface="Comic Sans MS"/>
              </a:rPr>
              <a:t> </a:t>
            </a:r>
            <a:r>
              <a:rPr sz="1600" dirty="0">
                <a:latin typeface="Comic Sans MS"/>
                <a:cs typeface="Comic Sans MS"/>
              </a:rPr>
              <a:t>cream.</a:t>
            </a:r>
            <a:endParaRPr sz="16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3483" y="1245615"/>
            <a:ext cx="3526790" cy="23211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0" marR="159385" indent="-1905" algn="ctr">
              <a:lnSpc>
                <a:spcPct val="100000"/>
              </a:lnSpc>
              <a:spcBef>
                <a:spcPts val="100"/>
              </a:spcBef>
            </a:pPr>
            <a:r>
              <a:rPr sz="3000" spc="-150" dirty="0"/>
              <a:t>T</a:t>
            </a:r>
            <a:r>
              <a:rPr sz="3000" spc="-295" dirty="0"/>
              <a:t>e</a:t>
            </a:r>
            <a:r>
              <a:rPr sz="3000" spc="-225" dirty="0"/>
              <a:t> </a:t>
            </a:r>
            <a:r>
              <a:rPr sz="3000" spc="45" dirty="0"/>
              <a:t>s</a:t>
            </a:r>
            <a:r>
              <a:rPr sz="3000" spc="-110" dirty="0"/>
              <a:t>u</a:t>
            </a:r>
            <a:r>
              <a:rPr sz="3000" spc="35" dirty="0"/>
              <a:t>g</a:t>
            </a:r>
            <a:r>
              <a:rPr sz="3000" spc="-145" dirty="0"/>
              <a:t>i</a:t>
            </a:r>
            <a:r>
              <a:rPr sz="3000" spc="-275" dirty="0"/>
              <a:t>e</a:t>
            </a:r>
            <a:r>
              <a:rPr sz="3000" spc="-130" dirty="0"/>
              <a:t>ro</a:t>
            </a:r>
            <a:r>
              <a:rPr sz="3000" spc="-260" dirty="0"/>
              <a:t> </a:t>
            </a:r>
            <a:r>
              <a:rPr sz="3000" spc="-35" dirty="0"/>
              <a:t>a</a:t>
            </a:r>
            <a:r>
              <a:rPr sz="3000" spc="-50" dirty="0"/>
              <a:t>m</a:t>
            </a:r>
            <a:r>
              <a:rPr sz="3000" spc="-160" dirty="0"/>
              <a:t>p</a:t>
            </a:r>
            <a:r>
              <a:rPr sz="3000" spc="-805" dirty="0"/>
              <a:t>L</a:t>
            </a:r>
            <a:r>
              <a:rPr sz="3000" spc="-75" dirty="0"/>
              <a:t>iar  </a:t>
            </a:r>
            <a:r>
              <a:rPr sz="3000" spc="-290" dirty="0"/>
              <a:t>e</a:t>
            </a:r>
            <a:r>
              <a:rPr sz="3000" spc="-810" dirty="0"/>
              <a:t>L</a:t>
            </a:r>
            <a:r>
              <a:rPr sz="3000" spc="-235" dirty="0"/>
              <a:t> </a:t>
            </a:r>
            <a:r>
              <a:rPr sz="3000" spc="-60" dirty="0" err="1"/>
              <a:t>t</a:t>
            </a:r>
            <a:r>
              <a:rPr sz="3000" spc="-290" dirty="0" err="1"/>
              <a:t>e</a:t>
            </a:r>
            <a:r>
              <a:rPr sz="3000" spc="-50" dirty="0" err="1"/>
              <a:t>ma</a:t>
            </a:r>
            <a:r>
              <a:rPr sz="3000" spc="-245" dirty="0"/>
              <a:t> </a:t>
            </a:r>
            <a:r>
              <a:rPr lang="es-VE" sz="3000" spc="-165" dirty="0" smtClean="0"/>
              <a:t>practicando </a:t>
            </a:r>
            <a:r>
              <a:rPr sz="3000" spc="-400" dirty="0" err="1" smtClean="0"/>
              <a:t>e</a:t>
            </a:r>
            <a:r>
              <a:rPr sz="3000" spc="-245" dirty="0" err="1" smtClean="0"/>
              <a:t>j</a:t>
            </a:r>
            <a:r>
              <a:rPr sz="3000" spc="-220" dirty="0" err="1" smtClean="0"/>
              <a:t>e</a:t>
            </a:r>
            <a:r>
              <a:rPr sz="3000" spc="-155" dirty="0" err="1" smtClean="0"/>
              <a:t>r</a:t>
            </a:r>
            <a:r>
              <a:rPr sz="3000" spc="-125" dirty="0" err="1" smtClean="0"/>
              <a:t>cici</a:t>
            </a:r>
            <a:r>
              <a:rPr sz="3000" spc="-60" dirty="0" err="1" smtClean="0"/>
              <a:t>os</a:t>
            </a:r>
            <a:r>
              <a:rPr sz="3000" spc="-260" dirty="0" smtClean="0"/>
              <a:t> </a:t>
            </a:r>
            <a:r>
              <a:rPr sz="3000" spc="-160" dirty="0"/>
              <a:t>o</a:t>
            </a:r>
            <a:r>
              <a:rPr sz="3000" spc="-40" dirty="0"/>
              <a:t>n</a:t>
            </a:r>
            <a:r>
              <a:rPr sz="3000" spc="105" dirty="0"/>
              <a:t>-</a:t>
            </a:r>
            <a:r>
              <a:rPr sz="3000" spc="-285" dirty="0"/>
              <a:t>Line  </a:t>
            </a:r>
            <a:r>
              <a:rPr sz="3000" spc="-160" dirty="0"/>
              <a:t>p</a:t>
            </a:r>
            <a:r>
              <a:rPr sz="3000" spc="-70" dirty="0"/>
              <a:t>a</a:t>
            </a:r>
            <a:r>
              <a:rPr sz="3000" spc="-50" dirty="0"/>
              <a:t>r</a:t>
            </a:r>
            <a:r>
              <a:rPr sz="3000" spc="-40" dirty="0"/>
              <a:t>a</a:t>
            </a:r>
            <a:r>
              <a:rPr sz="3000" spc="-250" dirty="0"/>
              <a:t> </a:t>
            </a:r>
            <a:r>
              <a:rPr sz="3000" spc="-210" dirty="0"/>
              <a:t>q</a:t>
            </a:r>
            <a:r>
              <a:rPr sz="3000" spc="-110" dirty="0"/>
              <a:t>u</a:t>
            </a:r>
            <a:r>
              <a:rPr sz="3000" spc="-295" dirty="0"/>
              <a:t>e</a:t>
            </a:r>
            <a:r>
              <a:rPr sz="3000" spc="-250" dirty="0"/>
              <a:t> </a:t>
            </a:r>
            <a:r>
              <a:rPr sz="3000" spc="-160" dirty="0"/>
              <a:t>p</a:t>
            </a:r>
            <a:r>
              <a:rPr sz="3000" spc="-110" dirty="0"/>
              <a:t>u</a:t>
            </a:r>
            <a:r>
              <a:rPr sz="3000" spc="-290" dirty="0"/>
              <a:t>e</a:t>
            </a:r>
            <a:r>
              <a:rPr sz="3000" spc="-80" dirty="0"/>
              <a:t>d</a:t>
            </a:r>
            <a:r>
              <a:rPr sz="3000" dirty="0"/>
              <a:t>as</a:t>
            </a:r>
          </a:p>
          <a:p>
            <a:pPr algn="ctr">
              <a:lnSpc>
                <a:spcPct val="100000"/>
              </a:lnSpc>
            </a:pPr>
            <a:r>
              <a:rPr sz="3000" spc="-90" dirty="0"/>
              <a:t>r</a:t>
            </a:r>
            <a:r>
              <a:rPr sz="3000" spc="-290" dirty="0"/>
              <a:t>e</a:t>
            </a:r>
            <a:r>
              <a:rPr sz="3000" spc="55" dirty="0"/>
              <a:t>s</a:t>
            </a:r>
            <a:r>
              <a:rPr sz="3000" spc="-150" dirty="0"/>
              <a:t>o</a:t>
            </a:r>
            <a:r>
              <a:rPr sz="3000" spc="-425" dirty="0"/>
              <a:t>Lv</a:t>
            </a:r>
            <a:r>
              <a:rPr sz="3000" spc="-434" dirty="0"/>
              <a:t>e</a:t>
            </a:r>
            <a:r>
              <a:rPr sz="3000" spc="-95" dirty="0"/>
              <a:t>r</a:t>
            </a:r>
            <a:r>
              <a:rPr sz="3000" spc="-254" dirty="0"/>
              <a:t> </a:t>
            </a:r>
            <a:r>
              <a:rPr sz="3000" spc="-800" dirty="0"/>
              <a:t>L</a:t>
            </a:r>
            <a:r>
              <a:rPr sz="3000" spc="-150" dirty="0"/>
              <a:t>o</a:t>
            </a:r>
            <a:r>
              <a:rPr sz="3000" spc="40" dirty="0"/>
              <a:t>s</a:t>
            </a:r>
            <a:r>
              <a:rPr sz="3000" spc="-250" dirty="0"/>
              <a:t> </a:t>
            </a:r>
            <a:r>
              <a:rPr sz="3000" spc="-290" dirty="0"/>
              <a:t>e</a:t>
            </a:r>
            <a:r>
              <a:rPr sz="3000" spc="-355" dirty="0"/>
              <a:t>j</a:t>
            </a:r>
            <a:r>
              <a:rPr sz="3000" spc="-290" dirty="0"/>
              <a:t>e</a:t>
            </a:r>
            <a:r>
              <a:rPr sz="3000" spc="-90" dirty="0"/>
              <a:t>r</a:t>
            </a:r>
            <a:r>
              <a:rPr sz="3000" spc="-120" dirty="0"/>
              <a:t>cici</a:t>
            </a:r>
            <a:r>
              <a:rPr sz="3000" spc="-60" dirty="0"/>
              <a:t>os</a:t>
            </a:r>
            <a:endParaRPr sz="3000" dirty="0"/>
          </a:p>
        </p:txBody>
      </p:sp>
      <p:sp>
        <p:nvSpPr>
          <p:cNvPr id="3" name="object 3"/>
          <p:cNvSpPr/>
          <p:nvPr/>
        </p:nvSpPr>
        <p:spPr>
          <a:xfrm>
            <a:off x="3203448" y="2156459"/>
            <a:ext cx="3030220" cy="271780"/>
          </a:xfrm>
          <a:custGeom>
            <a:avLst/>
            <a:gdLst/>
            <a:ahLst/>
            <a:cxnLst/>
            <a:rect l="l" t="t" r="r" b="b"/>
            <a:pathLst>
              <a:path w="3030220" h="271780">
                <a:moveTo>
                  <a:pt x="3030093" y="119126"/>
                </a:moveTo>
                <a:lnTo>
                  <a:pt x="3009557" y="79235"/>
                </a:lnTo>
                <a:lnTo>
                  <a:pt x="2938272" y="49530"/>
                </a:lnTo>
                <a:lnTo>
                  <a:pt x="2892945" y="41135"/>
                </a:lnTo>
                <a:lnTo>
                  <a:pt x="2842996" y="35661"/>
                </a:lnTo>
                <a:lnTo>
                  <a:pt x="2818168" y="17386"/>
                </a:lnTo>
                <a:lnTo>
                  <a:pt x="2754884" y="0"/>
                </a:lnTo>
                <a:lnTo>
                  <a:pt x="2599906" y="711"/>
                </a:lnTo>
                <a:lnTo>
                  <a:pt x="2445118" y="2184"/>
                </a:lnTo>
                <a:lnTo>
                  <a:pt x="2290521" y="4419"/>
                </a:lnTo>
                <a:lnTo>
                  <a:pt x="2136140" y="7442"/>
                </a:lnTo>
                <a:lnTo>
                  <a:pt x="1981962" y="11214"/>
                </a:lnTo>
                <a:lnTo>
                  <a:pt x="1827999" y="15760"/>
                </a:lnTo>
                <a:lnTo>
                  <a:pt x="1674253" y="21069"/>
                </a:lnTo>
                <a:lnTo>
                  <a:pt x="1520748" y="27139"/>
                </a:lnTo>
                <a:lnTo>
                  <a:pt x="1367485" y="33985"/>
                </a:lnTo>
                <a:lnTo>
                  <a:pt x="1214462" y="41579"/>
                </a:lnTo>
                <a:lnTo>
                  <a:pt x="1061694" y="49936"/>
                </a:lnTo>
                <a:lnTo>
                  <a:pt x="909180" y="59055"/>
                </a:lnTo>
                <a:lnTo>
                  <a:pt x="756945" y="68935"/>
                </a:lnTo>
                <a:lnTo>
                  <a:pt x="604977" y="79565"/>
                </a:lnTo>
                <a:lnTo>
                  <a:pt x="453288" y="90970"/>
                </a:lnTo>
                <a:lnTo>
                  <a:pt x="301891" y="103111"/>
                </a:lnTo>
                <a:lnTo>
                  <a:pt x="150787" y="116014"/>
                </a:lnTo>
                <a:lnTo>
                  <a:pt x="0" y="129667"/>
                </a:lnTo>
                <a:lnTo>
                  <a:pt x="228" y="142354"/>
                </a:lnTo>
                <a:lnTo>
                  <a:pt x="23698" y="170180"/>
                </a:lnTo>
                <a:lnTo>
                  <a:pt x="33375" y="178282"/>
                </a:lnTo>
                <a:lnTo>
                  <a:pt x="32372" y="178930"/>
                </a:lnTo>
                <a:lnTo>
                  <a:pt x="24066" y="199021"/>
                </a:lnTo>
                <a:lnTo>
                  <a:pt x="31597" y="219925"/>
                </a:lnTo>
                <a:lnTo>
                  <a:pt x="52654" y="239636"/>
                </a:lnTo>
                <a:lnTo>
                  <a:pt x="84912" y="256171"/>
                </a:lnTo>
                <a:lnTo>
                  <a:pt x="126034" y="267550"/>
                </a:lnTo>
                <a:lnTo>
                  <a:pt x="173736" y="271780"/>
                </a:lnTo>
                <a:lnTo>
                  <a:pt x="184950" y="271564"/>
                </a:lnTo>
                <a:lnTo>
                  <a:pt x="196303" y="270878"/>
                </a:lnTo>
                <a:lnTo>
                  <a:pt x="207810" y="269697"/>
                </a:lnTo>
                <a:lnTo>
                  <a:pt x="219456" y="267970"/>
                </a:lnTo>
                <a:lnTo>
                  <a:pt x="268109" y="260210"/>
                </a:lnTo>
                <a:lnTo>
                  <a:pt x="317207" y="253111"/>
                </a:lnTo>
                <a:lnTo>
                  <a:pt x="366712" y="246659"/>
                </a:lnTo>
                <a:lnTo>
                  <a:pt x="416598" y="240830"/>
                </a:lnTo>
                <a:lnTo>
                  <a:pt x="466852" y="235559"/>
                </a:lnTo>
                <a:lnTo>
                  <a:pt x="517423" y="230822"/>
                </a:lnTo>
                <a:lnTo>
                  <a:pt x="619442" y="222808"/>
                </a:lnTo>
                <a:lnTo>
                  <a:pt x="722477" y="216522"/>
                </a:lnTo>
                <a:lnTo>
                  <a:pt x="878408" y="209638"/>
                </a:lnTo>
                <a:lnTo>
                  <a:pt x="2699131" y="162560"/>
                </a:lnTo>
                <a:lnTo>
                  <a:pt x="2763189" y="164071"/>
                </a:lnTo>
                <a:lnTo>
                  <a:pt x="2794127" y="164338"/>
                </a:lnTo>
                <a:lnTo>
                  <a:pt x="2807881" y="164249"/>
                </a:lnTo>
                <a:lnTo>
                  <a:pt x="2820416" y="163957"/>
                </a:lnTo>
                <a:lnTo>
                  <a:pt x="2839275" y="168084"/>
                </a:lnTo>
                <a:lnTo>
                  <a:pt x="2859189" y="171196"/>
                </a:lnTo>
                <a:lnTo>
                  <a:pt x="2880042" y="173177"/>
                </a:lnTo>
                <a:lnTo>
                  <a:pt x="2901696" y="173863"/>
                </a:lnTo>
                <a:lnTo>
                  <a:pt x="2908173" y="173863"/>
                </a:lnTo>
                <a:lnTo>
                  <a:pt x="2914650" y="173609"/>
                </a:lnTo>
                <a:lnTo>
                  <a:pt x="2921381" y="173228"/>
                </a:lnTo>
                <a:lnTo>
                  <a:pt x="2928747" y="173228"/>
                </a:lnTo>
                <a:lnTo>
                  <a:pt x="2935859" y="172212"/>
                </a:lnTo>
                <a:lnTo>
                  <a:pt x="2940685" y="172212"/>
                </a:lnTo>
                <a:lnTo>
                  <a:pt x="2974683" y="166839"/>
                </a:lnTo>
                <a:lnTo>
                  <a:pt x="2981782" y="163957"/>
                </a:lnTo>
                <a:lnTo>
                  <a:pt x="2985224" y="162560"/>
                </a:lnTo>
                <a:lnTo>
                  <a:pt x="3000514" y="156362"/>
                </a:lnTo>
                <a:lnTo>
                  <a:pt x="3018167" y="142951"/>
                </a:lnTo>
                <a:lnTo>
                  <a:pt x="3027680" y="128778"/>
                </a:lnTo>
                <a:lnTo>
                  <a:pt x="3030093" y="119126"/>
                </a:lnTo>
                <a:close/>
              </a:path>
            </a:pathLst>
          </a:custGeom>
          <a:solidFill>
            <a:srgbClr val="00FF00">
              <a:alpha val="2078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26117" y="2621279"/>
            <a:ext cx="2633345" cy="223520"/>
          </a:xfrm>
          <a:custGeom>
            <a:avLst/>
            <a:gdLst/>
            <a:ahLst/>
            <a:cxnLst/>
            <a:rect l="l" t="t" r="r" b="b"/>
            <a:pathLst>
              <a:path w="2633345" h="223519">
                <a:moveTo>
                  <a:pt x="2633103" y="98298"/>
                </a:moveTo>
                <a:lnTo>
                  <a:pt x="2588247" y="51727"/>
                </a:lnTo>
                <a:lnTo>
                  <a:pt x="2513927" y="34391"/>
                </a:lnTo>
                <a:lnTo>
                  <a:pt x="2470924" y="29933"/>
                </a:lnTo>
                <a:lnTo>
                  <a:pt x="2448382" y="14274"/>
                </a:lnTo>
                <a:lnTo>
                  <a:pt x="2393327" y="0"/>
                </a:lnTo>
                <a:lnTo>
                  <a:pt x="2238654" y="711"/>
                </a:lnTo>
                <a:lnTo>
                  <a:pt x="2084209" y="2260"/>
                </a:lnTo>
                <a:lnTo>
                  <a:pt x="1929980" y="4648"/>
                </a:lnTo>
                <a:lnTo>
                  <a:pt x="1775993" y="7861"/>
                </a:lnTo>
                <a:lnTo>
                  <a:pt x="1622247" y="11912"/>
                </a:lnTo>
                <a:lnTo>
                  <a:pt x="1468755" y="16789"/>
                </a:lnTo>
                <a:lnTo>
                  <a:pt x="1315529" y="22491"/>
                </a:lnTo>
                <a:lnTo>
                  <a:pt x="1162570" y="29032"/>
                </a:lnTo>
                <a:lnTo>
                  <a:pt x="1009891" y="36385"/>
                </a:lnTo>
                <a:lnTo>
                  <a:pt x="857516" y="44577"/>
                </a:lnTo>
                <a:lnTo>
                  <a:pt x="705434" y="53581"/>
                </a:lnTo>
                <a:lnTo>
                  <a:pt x="553669" y="63398"/>
                </a:lnTo>
                <a:lnTo>
                  <a:pt x="402221" y="74053"/>
                </a:lnTo>
                <a:lnTo>
                  <a:pt x="251104" y="85509"/>
                </a:lnTo>
                <a:lnTo>
                  <a:pt x="100330" y="97790"/>
                </a:lnTo>
                <a:lnTo>
                  <a:pt x="0" y="106426"/>
                </a:lnTo>
                <a:lnTo>
                  <a:pt x="3670" y="121729"/>
                </a:lnTo>
                <a:lnTo>
                  <a:pt x="30607" y="147662"/>
                </a:lnTo>
                <a:lnTo>
                  <a:pt x="24993" y="151930"/>
                </a:lnTo>
                <a:lnTo>
                  <a:pt x="37058" y="190461"/>
                </a:lnTo>
                <a:lnTo>
                  <a:pt x="104521" y="219036"/>
                </a:lnTo>
                <a:lnTo>
                  <a:pt x="151523" y="223520"/>
                </a:lnTo>
                <a:lnTo>
                  <a:pt x="161213" y="223329"/>
                </a:lnTo>
                <a:lnTo>
                  <a:pt x="171043" y="222758"/>
                </a:lnTo>
                <a:lnTo>
                  <a:pt x="181025" y="221805"/>
                </a:lnTo>
                <a:lnTo>
                  <a:pt x="191147" y="220472"/>
                </a:lnTo>
                <a:lnTo>
                  <a:pt x="239217" y="213271"/>
                </a:lnTo>
                <a:lnTo>
                  <a:pt x="287769" y="206768"/>
                </a:lnTo>
                <a:lnTo>
                  <a:pt x="336765" y="200939"/>
                </a:lnTo>
                <a:lnTo>
                  <a:pt x="386194" y="195745"/>
                </a:lnTo>
                <a:lnTo>
                  <a:pt x="436003" y="191135"/>
                </a:lnTo>
                <a:lnTo>
                  <a:pt x="486156" y="187058"/>
                </a:lnTo>
                <a:lnTo>
                  <a:pt x="587375" y="180378"/>
                </a:lnTo>
                <a:lnTo>
                  <a:pt x="689584" y="175323"/>
                </a:lnTo>
                <a:lnTo>
                  <a:pt x="2345575" y="133985"/>
                </a:lnTo>
                <a:lnTo>
                  <a:pt x="2401278" y="135166"/>
                </a:lnTo>
                <a:lnTo>
                  <a:pt x="2428125" y="135382"/>
                </a:lnTo>
                <a:lnTo>
                  <a:pt x="2436380" y="135382"/>
                </a:lnTo>
                <a:lnTo>
                  <a:pt x="2450985" y="135128"/>
                </a:lnTo>
                <a:lnTo>
                  <a:pt x="2467318" y="138468"/>
                </a:lnTo>
                <a:lnTo>
                  <a:pt x="2484615" y="140995"/>
                </a:lnTo>
                <a:lnTo>
                  <a:pt x="2502751" y="142582"/>
                </a:lnTo>
                <a:lnTo>
                  <a:pt x="2521597" y="143129"/>
                </a:lnTo>
                <a:lnTo>
                  <a:pt x="2527185" y="143129"/>
                </a:lnTo>
                <a:lnTo>
                  <a:pt x="2532900" y="143002"/>
                </a:lnTo>
                <a:lnTo>
                  <a:pt x="2538615" y="142748"/>
                </a:lnTo>
                <a:lnTo>
                  <a:pt x="2544965" y="142748"/>
                </a:lnTo>
                <a:lnTo>
                  <a:pt x="2551315" y="141859"/>
                </a:lnTo>
                <a:lnTo>
                  <a:pt x="2555506" y="141859"/>
                </a:lnTo>
                <a:lnTo>
                  <a:pt x="2585008" y="137452"/>
                </a:lnTo>
                <a:lnTo>
                  <a:pt x="2591041" y="135128"/>
                </a:lnTo>
                <a:lnTo>
                  <a:pt x="2594025" y="133985"/>
                </a:lnTo>
                <a:lnTo>
                  <a:pt x="2607424" y="128841"/>
                </a:lnTo>
                <a:lnTo>
                  <a:pt x="2622778" y="117856"/>
                </a:lnTo>
                <a:lnTo>
                  <a:pt x="2631071" y="106299"/>
                </a:lnTo>
                <a:lnTo>
                  <a:pt x="2633103" y="98298"/>
                </a:lnTo>
                <a:close/>
              </a:path>
            </a:pathLst>
          </a:custGeom>
          <a:solidFill>
            <a:srgbClr val="00FF00">
              <a:alpha val="2078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32087" y="3185058"/>
            <a:ext cx="3306445" cy="206375"/>
          </a:xfrm>
          <a:custGeom>
            <a:avLst/>
            <a:gdLst/>
            <a:ahLst/>
            <a:cxnLst/>
            <a:rect l="l" t="t" r="r" b="b"/>
            <a:pathLst>
              <a:path w="3306445" h="206375">
                <a:moveTo>
                  <a:pt x="3305975" y="157454"/>
                </a:moveTo>
                <a:lnTo>
                  <a:pt x="3305403" y="149720"/>
                </a:lnTo>
                <a:lnTo>
                  <a:pt x="3304502" y="137414"/>
                </a:lnTo>
                <a:lnTo>
                  <a:pt x="3285185" y="117513"/>
                </a:lnTo>
                <a:lnTo>
                  <a:pt x="3251949" y="99529"/>
                </a:lnTo>
                <a:lnTo>
                  <a:pt x="3208693" y="85191"/>
                </a:lnTo>
                <a:lnTo>
                  <a:pt x="3159544" y="74942"/>
                </a:lnTo>
                <a:lnTo>
                  <a:pt x="3107906" y="67729"/>
                </a:lnTo>
                <a:lnTo>
                  <a:pt x="3065919" y="42278"/>
                </a:lnTo>
                <a:lnTo>
                  <a:pt x="3010319" y="28676"/>
                </a:lnTo>
                <a:lnTo>
                  <a:pt x="2804020" y="21196"/>
                </a:lnTo>
                <a:lnTo>
                  <a:pt x="2598001" y="14833"/>
                </a:lnTo>
                <a:lnTo>
                  <a:pt x="2392248" y="9601"/>
                </a:lnTo>
                <a:lnTo>
                  <a:pt x="2186787" y="5511"/>
                </a:lnTo>
                <a:lnTo>
                  <a:pt x="1981631" y="2552"/>
                </a:lnTo>
                <a:lnTo>
                  <a:pt x="1776780" y="711"/>
                </a:lnTo>
                <a:lnTo>
                  <a:pt x="1572285" y="0"/>
                </a:lnTo>
                <a:lnTo>
                  <a:pt x="1368120" y="419"/>
                </a:lnTo>
                <a:lnTo>
                  <a:pt x="1164323" y="1968"/>
                </a:lnTo>
                <a:lnTo>
                  <a:pt x="960907" y="4635"/>
                </a:lnTo>
                <a:lnTo>
                  <a:pt x="757885" y="8420"/>
                </a:lnTo>
                <a:lnTo>
                  <a:pt x="555269" y="13335"/>
                </a:lnTo>
                <a:lnTo>
                  <a:pt x="353072" y="19367"/>
                </a:lnTo>
                <a:lnTo>
                  <a:pt x="151307" y="26517"/>
                </a:lnTo>
                <a:lnTo>
                  <a:pt x="292" y="32613"/>
                </a:lnTo>
                <a:lnTo>
                  <a:pt x="0" y="45021"/>
                </a:lnTo>
                <a:lnTo>
                  <a:pt x="24472" y="73291"/>
                </a:lnTo>
                <a:lnTo>
                  <a:pt x="35699" y="82461"/>
                </a:lnTo>
                <a:lnTo>
                  <a:pt x="25615" y="94881"/>
                </a:lnTo>
                <a:lnTo>
                  <a:pt x="39903" y="131584"/>
                </a:lnTo>
                <a:lnTo>
                  <a:pt x="97523" y="163652"/>
                </a:lnTo>
                <a:lnTo>
                  <a:pt x="138264" y="174345"/>
                </a:lnTo>
                <a:lnTo>
                  <a:pt x="184696" y="179552"/>
                </a:lnTo>
                <a:lnTo>
                  <a:pt x="196900" y="179832"/>
                </a:lnTo>
                <a:lnTo>
                  <a:pt x="209308" y="179679"/>
                </a:lnTo>
                <a:lnTo>
                  <a:pt x="221894" y="179057"/>
                </a:lnTo>
                <a:lnTo>
                  <a:pt x="234607" y="177901"/>
                </a:lnTo>
                <a:lnTo>
                  <a:pt x="282244" y="173024"/>
                </a:lnTo>
                <a:lnTo>
                  <a:pt x="330250" y="168681"/>
                </a:lnTo>
                <a:lnTo>
                  <a:pt x="378599" y="164858"/>
                </a:lnTo>
                <a:lnTo>
                  <a:pt x="427266" y="161544"/>
                </a:lnTo>
                <a:lnTo>
                  <a:pt x="525487" y="156286"/>
                </a:lnTo>
                <a:lnTo>
                  <a:pt x="624738" y="152704"/>
                </a:lnTo>
                <a:lnTo>
                  <a:pt x="775233" y="150025"/>
                </a:lnTo>
                <a:lnTo>
                  <a:pt x="931151" y="150012"/>
                </a:lnTo>
                <a:lnTo>
                  <a:pt x="2943263" y="185394"/>
                </a:lnTo>
                <a:lnTo>
                  <a:pt x="3013125" y="189611"/>
                </a:lnTo>
                <a:lnTo>
                  <a:pt x="3061843" y="191833"/>
                </a:lnTo>
                <a:lnTo>
                  <a:pt x="3075470" y="192125"/>
                </a:lnTo>
                <a:lnTo>
                  <a:pt x="3095904" y="197015"/>
                </a:lnTo>
                <a:lnTo>
                  <a:pt x="3117507" y="200926"/>
                </a:lnTo>
                <a:lnTo>
                  <a:pt x="3140151" y="203746"/>
                </a:lnTo>
                <a:lnTo>
                  <a:pt x="3163735" y="205333"/>
                </a:lnTo>
                <a:lnTo>
                  <a:pt x="3170847" y="205714"/>
                </a:lnTo>
                <a:lnTo>
                  <a:pt x="3185198" y="205714"/>
                </a:lnTo>
                <a:lnTo>
                  <a:pt x="3193199" y="205968"/>
                </a:lnTo>
                <a:lnTo>
                  <a:pt x="3201200" y="205333"/>
                </a:lnTo>
                <a:lnTo>
                  <a:pt x="3206407" y="205587"/>
                </a:lnTo>
                <a:lnTo>
                  <a:pt x="3208896" y="205333"/>
                </a:lnTo>
                <a:lnTo>
                  <a:pt x="3243643" y="201815"/>
                </a:lnTo>
                <a:lnTo>
                  <a:pt x="3272256" y="192659"/>
                </a:lnTo>
                <a:lnTo>
                  <a:pt x="3292094" y="180289"/>
                </a:lnTo>
                <a:lnTo>
                  <a:pt x="3303054" y="166852"/>
                </a:lnTo>
                <a:lnTo>
                  <a:pt x="3305975" y="157454"/>
                </a:lnTo>
                <a:close/>
              </a:path>
            </a:pathLst>
          </a:custGeom>
          <a:solidFill>
            <a:srgbClr val="00FF00">
              <a:alpha val="2078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708137" y="841247"/>
            <a:ext cx="7646034" cy="4028440"/>
            <a:chOff x="708137" y="841247"/>
            <a:chExt cx="7646034" cy="4028440"/>
          </a:xfrm>
        </p:grpSpPr>
        <p:sp>
          <p:nvSpPr>
            <p:cNvPr id="7" name="object 7"/>
            <p:cNvSpPr/>
            <p:nvPr/>
          </p:nvSpPr>
          <p:spPr>
            <a:xfrm>
              <a:off x="3535934" y="1695030"/>
              <a:ext cx="2422525" cy="122555"/>
            </a:xfrm>
            <a:custGeom>
              <a:avLst/>
              <a:gdLst/>
              <a:ahLst/>
              <a:cxnLst/>
              <a:rect l="l" t="t" r="r" b="b"/>
              <a:pathLst>
                <a:path w="2422525" h="122555">
                  <a:moveTo>
                    <a:pt x="2422398" y="99098"/>
                  </a:moveTo>
                  <a:lnTo>
                    <a:pt x="2387739" y="71399"/>
                  </a:lnTo>
                  <a:lnTo>
                    <a:pt x="2350389" y="61633"/>
                  </a:lnTo>
                  <a:lnTo>
                    <a:pt x="2274455" y="51701"/>
                  </a:lnTo>
                  <a:lnTo>
                    <a:pt x="2274151" y="51689"/>
                  </a:lnTo>
                  <a:lnTo>
                    <a:pt x="2254885" y="41948"/>
                  </a:lnTo>
                  <a:lnTo>
                    <a:pt x="2204593" y="31280"/>
                  </a:lnTo>
                  <a:lnTo>
                    <a:pt x="1997227" y="23609"/>
                  </a:lnTo>
                  <a:lnTo>
                    <a:pt x="1790255" y="17005"/>
                  </a:lnTo>
                  <a:lnTo>
                    <a:pt x="1583702" y="11480"/>
                  </a:lnTo>
                  <a:lnTo>
                    <a:pt x="1377581" y="7035"/>
                  </a:lnTo>
                  <a:lnTo>
                    <a:pt x="1171943" y="3670"/>
                  </a:lnTo>
                  <a:lnTo>
                    <a:pt x="966800" y="1371"/>
                  </a:lnTo>
                  <a:lnTo>
                    <a:pt x="762177" y="152"/>
                  </a:lnTo>
                  <a:lnTo>
                    <a:pt x="558114" y="0"/>
                  </a:lnTo>
                  <a:lnTo>
                    <a:pt x="354622" y="927"/>
                  </a:lnTo>
                  <a:lnTo>
                    <a:pt x="151739" y="2921"/>
                  </a:lnTo>
                  <a:lnTo>
                    <a:pt x="0" y="5118"/>
                  </a:lnTo>
                  <a:lnTo>
                    <a:pt x="2921" y="14465"/>
                  </a:lnTo>
                  <a:lnTo>
                    <a:pt x="27647" y="31470"/>
                  </a:lnTo>
                  <a:lnTo>
                    <a:pt x="19075" y="36791"/>
                  </a:lnTo>
                  <a:lnTo>
                    <a:pt x="47802" y="64427"/>
                  </a:lnTo>
                  <a:lnTo>
                    <a:pt x="86766" y="75387"/>
                  </a:lnTo>
                  <a:lnTo>
                    <a:pt x="136398" y="81064"/>
                  </a:lnTo>
                  <a:lnTo>
                    <a:pt x="154444" y="81305"/>
                  </a:lnTo>
                  <a:lnTo>
                    <a:pt x="163664" y="81127"/>
                  </a:lnTo>
                  <a:lnTo>
                    <a:pt x="271221" y="75704"/>
                  </a:lnTo>
                  <a:lnTo>
                    <a:pt x="371373" y="72720"/>
                  </a:lnTo>
                  <a:lnTo>
                    <a:pt x="473100" y="71475"/>
                  </a:lnTo>
                  <a:lnTo>
                    <a:pt x="534136" y="71475"/>
                  </a:lnTo>
                  <a:lnTo>
                    <a:pt x="627938" y="72186"/>
                  </a:lnTo>
                  <a:lnTo>
                    <a:pt x="2156968" y="109766"/>
                  </a:lnTo>
                  <a:lnTo>
                    <a:pt x="2240407" y="114084"/>
                  </a:lnTo>
                  <a:lnTo>
                    <a:pt x="2253869" y="114338"/>
                  </a:lnTo>
                  <a:lnTo>
                    <a:pt x="2301316" y="120904"/>
                  </a:lnTo>
                  <a:lnTo>
                    <a:pt x="2340229" y="122466"/>
                  </a:lnTo>
                  <a:lnTo>
                    <a:pt x="2346071" y="122351"/>
                  </a:lnTo>
                  <a:lnTo>
                    <a:pt x="2349881" y="122466"/>
                  </a:lnTo>
                  <a:lnTo>
                    <a:pt x="2398014" y="116560"/>
                  </a:lnTo>
                  <a:lnTo>
                    <a:pt x="2420239" y="103797"/>
                  </a:lnTo>
                  <a:lnTo>
                    <a:pt x="2422398" y="99098"/>
                  </a:lnTo>
                  <a:close/>
                </a:path>
              </a:pathLst>
            </a:custGeom>
            <a:solidFill>
              <a:srgbClr val="00FF00">
                <a:alpha val="20783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08126" y="841247"/>
              <a:ext cx="7646034" cy="4028440"/>
            </a:xfrm>
            <a:custGeom>
              <a:avLst/>
              <a:gdLst/>
              <a:ahLst/>
              <a:cxnLst/>
              <a:rect l="l" t="t" r="r" b="b"/>
              <a:pathLst>
                <a:path w="7646034" h="4028440">
                  <a:moveTo>
                    <a:pt x="645668" y="12700"/>
                  </a:moveTo>
                  <a:lnTo>
                    <a:pt x="641604" y="12700"/>
                  </a:lnTo>
                  <a:lnTo>
                    <a:pt x="633615" y="0"/>
                  </a:lnTo>
                  <a:lnTo>
                    <a:pt x="617753" y="0"/>
                  </a:lnTo>
                  <a:lnTo>
                    <a:pt x="615467" y="12700"/>
                  </a:lnTo>
                  <a:lnTo>
                    <a:pt x="596836" y="38100"/>
                  </a:lnTo>
                  <a:lnTo>
                    <a:pt x="576021" y="63500"/>
                  </a:lnTo>
                  <a:lnTo>
                    <a:pt x="532409" y="114300"/>
                  </a:lnTo>
                  <a:lnTo>
                    <a:pt x="503872" y="152400"/>
                  </a:lnTo>
                  <a:lnTo>
                    <a:pt x="448081" y="215900"/>
                  </a:lnTo>
                  <a:lnTo>
                    <a:pt x="421347" y="254000"/>
                  </a:lnTo>
                  <a:lnTo>
                    <a:pt x="397014" y="292100"/>
                  </a:lnTo>
                  <a:lnTo>
                    <a:pt x="374129" y="330200"/>
                  </a:lnTo>
                  <a:lnTo>
                    <a:pt x="353644" y="355600"/>
                  </a:lnTo>
                  <a:lnTo>
                    <a:pt x="336499" y="406400"/>
                  </a:lnTo>
                  <a:lnTo>
                    <a:pt x="326694" y="431800"/>
                  </a:lnTo>
                  <a:lnTo>
                    <a:pt x="321627" y="469900"/>
                  </a:lnTo>
                  <a:lnTo>
                    <a:pt x="323316" y="495300"/>
                  </a:lnTo>
                  <a:lnTo>
                    <a:pt x="333743" y="533400"/>
                  </a:lnTo>
                  <a:lnTo>
                    <a:pt x="338709" y="533400"/>
                  </a:lnTo>
                  <a:lnTo>
                    <a:pt x="344411" y="546100"/>
                  </a:lnTo>
                  <a:lnTo>
                    <a:pt x="350799" y="546100"/>
                  </a:lnTo>
                  <a:lnTo>
                    <a:pt x="357797" y="558800"/>
                  </a:lnTo>
                  <a:lnTo>
                    <a:pt x="327266" y="584200"/>
                  </a:lnTo>
                  <a:lnTo>
                    <a:pt x="298424" y="609600"/>
                  </a:lnTo>
                  <a:lnTo>
                    <a:pt x="271907" y="635000"/>
                  </a:lnTo>
                  <a:lnTo>
                    <a:pt x="248386" y="660400"/>
                  </a:lnTo>
                  <a:lnTo>
                    <a:pt x="235635" y="673100"/>
                  </a:lnTo>
                  <a:lnTo>
                    <a:pt x="224802" y="698500"/>
                  </a:lnTo>
                  <a:lnTo>
                    <a:pt x="216839" y="723900"/>
                  </a:lnTo>
                  <a:lnTo>
                    <a:pt x="212661" y="736600"/>
                  </a:lnTo>
                  <a:lnTo>
                    <a:pt x="212407" y="749300"/>
                  </a:lnTo>
                  <a:lnTo>
                    <a:pt x="212979" y="749300"/>
                  </a:lnTo>
                  <a:lnTo>
                    <a:pt x="214287" y="762000"/>
                  </a:lnTo>
                  <a:lnTo>
                    <a:pt x="216281" y="774700"/>
                  </a:lnTo>
                  <a:lnTo>
                    <a:pt x="203479" y="774700"/>
                  </a:lnTo>
                  <a:lnTo>
                    <a:pt x="191135" y="787400"/>
                  </a:lnTo>
                  <a:lnTo>
                    <a:pt x="179285" y="800100"/>
                  </a:lnTo>
                  <a:lnTo>
                    <a:pt x="168008" y="812800"/>
                  </a:lnTo>
                  <a:lnTo>
                    <a:pt x="141897" y="838200"/>
                  </a:lnTo>
                  <a:lnTo>
                    <a:pt x="120243" y="876300"/>
                  </a:lnTo>
                  <a:lnTo>
                    <a:pt x="103746" y="914400"/>
                  </a:lnTo>
                  <a:lnTo>
                    <a:pt x="93167" y="952500"/>
                  </a:lnTo>
                  <a:lnTo>
                    <a:pt x="88849" y="990600"/>
                  </a:lnTo>
                  <a:lnTo>
                    <a:pt x="93433" y="1041400"/>
                  </a:lnTo>
                  <a:lnTo>
                    <a:pt x="106286" y="1092200"/>
                  </a:lnTo>
                  <a:lnTo>
                    <a:pt x="126758" y="1130300"/>
                  </a:lnTo>
                  <a:lnTo>
                    <a:pt x="124167" y="1130300"/>
                  </a:lnTo>
                  <a:lnTo>
                    <a:pt x="88900" y="1168400"/>
                  </a:lnTo>
                  <a:lnTo>
                    <a:pt x="57073" y="1206500"/>
                  </a:lnTo>
                  <a:lnTo>
                    <a:pt x="30480" y="1244600"/>
                  </a:lnTo>
                  <a:lnTo>
                    <a:pt x="10909" y="1282700"/>
                  </a:lnTo>
                  <a:lnTo>
                    <a:pt x="152" y="1333500"/>
                  </a:lnTo>
                  <a:lnTo>
                    <a:pt x="0" y="1371600"/>
                  </a:lnTo>
                  <a:lnTo>
                    <a:pt x="12255" y="1422400"/>
                  </a:lnTo>
                  <a:lnTo>
                    <a:pt x="35801" y="1460500"/>
                  </a:lnTo>
                  <a:lnTo>
                    <a:pt x="67589" y="1498600"/>
                  </a:lnTo>
                  <a:lnTo>
                    <a:pt x="105549" y="1524000"/>
                  </a:lnTo>
                  <a:lnTo>
                    <a:pt x="147612" y="1549400"/>
                  </a:lnTo>
                  <a:lnTo>
                    <a:pt x="191719" y="1562100"/>
                  </a:lnTo>
                  <a:lnTo>
                    <a:pt x="207581" y="1562100"/>
                  </a:lnTo>
                  <a:lnTo>
                    <a:pt x="210197" y="1549400"/>
                  </a:lnTo>
                  <a:lnTo>
                    <a:pt x="207619" y="1549400"/>
                  </a:lnTo>
                  <a:lnTo>
                    <a:pt x="199072" y="1536700"/>
                  </a:lnTo>
                  <a:lnTo>
                    <a:pt x="155105" y="1524000"/>
                  </a:lnTo>
                  <a:lnTo>
                    <a:pt x="113411" y="1498600"/>
                  </a:lnTo>
                  <a:lnTo>
                    <a:pt x="76949" y="1460500"/>
                  </a:lnTo>
                  <a:lnTo>
                    <a:pt x="48641" y="1422400"/>
                  </a:lnTo>
                  <a:lnTo>
                    <a:pt x="30899" y="1358900"/>
                  </a:lnTo>
                  <a:lnTo>
                    <a:pt x="33096" y="1320800"/>
                  </a:lnTo>
                  <a:lnTo>
                    <a:pt x="58458" y="1257300"/>
                  </a:lnTo>
                  <a:lnTo>
                    <a:pt x="81711" y="1219200"/>
                  </a:lnTo>
                  <a:lnTo>
                    <a:pt x="110363" y="1181100"/>
                  </a:lnTo>
                  <a:lnTo>
                    <a:pt x="143408" y="1155700"/>
                  </a:lnTo>
                  <a:lnTo>
                    <a:pt x="150558" y="1168400"/>
                  </a:lnTo>
                  <a:lnTo>
                    <a:pt x="158102" y="1181100"/>
                  </a:lnTo>
                  <a:lnTo>
                    <a:pt x="166039" y="1181100"/>
                  </a:lnTo>
                  <a:lnTo>
                    <a:pt x="174332" y="1193800"/>
                  </a:lnTo>
                  <a:lnTo>
                    <a:pt x="196037" y="1219200"/>
                  </a:lnTo>
                  <a:lnTo>
                    <a:pt x="220179" y="1231900"/>
                  </a:lnTo>
                  <a:lnTo>
                    <a:pt x="246367" y="1244600"/>
                  </a:lnTo>
                  <a:lnTo>
                    <a:pt x="274193" y="1244600"/>
                  </a:lnTo>
                  <a:lnTo>
                    <a:pt x="288607" y="1257300"/>
                  </a:lnTo>
                  <a:lnTo>
                    <a:pt x="302806" y="1257300"/>
                  </a:lnTo>
                  <a:lnTo>
                    <a:pt x="316687" y="1244600"/>
                  </a:lnTo>
                  <a:lnTo>
                    <a:pt x="343255" y="1244600"/>
                  </a:lnTo>
                  <a:lnTo>
                    <a:pt x="355803" y="1231900"/>
                  </a:lnTo>
                  <a:lnTo>
                    <a:pt x="367753" y="1231900"/>
                  </a:lnTo>
                  <a:lnTo>
                    <a:pt x="379031" y="1219200"/>
                  </a:lnTo>
                  <a:lnTo>
                    <a:pt x="410032" y="1181100"/>
                  </a:lnTo>
                  <a:lnTo>
                    <a:pt x="420598" y="1155700"/>
                  </a:lnTo>
                  <a:lnTo>
                    <a:pt x="417588" y="1155700"/>
                  </a:lnTo>
                  <a:lnTo>
                    <a:pt x="388251" y="1117600"/>
                  </a:lnTo>
                  <a:lnTo>
                    <a:pt x="385165" y="1116457"/>
                  </a:lnTo>
                  <a:lnTo>
                    <a:pt x="385165" y="1155700"/>
                  </a:lnTo>
                  <a:lnTo>
                    <a:pt x="378968" y="1168400"/>
                  </a:lnTo>
                  <a:lnTo>
                    <a:pt x="372148" y="1181100"/>
                  </a:lnTo>
                  <a:lnTo>
                    <a:pt x="364553" y="1193800"/>
                  </a:lnTo>
                  <a:lnTo>
                    <a:pt x="356057" y="1193800"/>
                  </a:lnTo>
                  <a:lnTo>
                    <a:pt x="348145" y="1206500"/>
                  </a:lnTo>
                  <a:lnTo>
                    <a:pt x="339483" y="1206500"/>
                  </a:lnTo>
                  <a:lnTo>
                    <a:pt x="330200" y="1219200"/>
                  </a:lnTo>
                  <a:lnTo>
                    <a:pt x="266954" y="1219200"/>
                  </a:lnTo>
                  <a:lnTo>
                    <a:pt x="256489" y="1206500"/>
                  </a:lnTo>
                  <a:lnTo>
                    <a:pt x="236004" y="1206500"/>
                  </a:lnTo>
                  <a:lnTo>
                    <a:pt x="217347" y="1193800"/>
                  </a:lnTo>
                  <a:lnTo>
                    <a:pt x="199999" y="1181100"/>
                  </a:lnTo>
                  <a:lnTo>
                    <a:pt x="184061" y="1155700"/>
                  </a:lnTo>
                  <a:lnTo>
                    <a:pt x="169672" y="1143000"/>
                  </a:lnTo>
                  <a:lnTo>
                    <a:pt x="181965" y="1130300"/>
                  </a:lnTo>
                  <a:lnTo>
                    <a:pt x="207251" y="1130300"/>
                  </a:lnTo>
                  <a:lnTo>
                    <a:pt x="220154" y="1117600"/>
                  </a:lnTo>
                  <a:lnTo>
                    <a:pt x="325374" y="1117600"/>
                  </a:lnTo>
                  <a:lnTo>
                    <a:pt x="357238" y="1130300"/>
                  </a:lnTo>
                  <a:lnTo>
                    <a:pt x="385165" y="1155700"/>
                  </a:lnTo>
                  <a:lnTo>
                    <a:pt x="385165" y="1116457"/>
                  </a:lnTo>
                  <a:lnTo>
                    <a:pt x="354279" y="1104900"/>
                  </a:lnTo>
                  <a:lnTo>
                    <a:pt x="316318" y="1079500"/>
                  </a:lnTo>
                  <a:lnTo>
                    <a:pt x="243840" y="1079500"/>
                  </a:lnTo>
                  <a:lnTo>
                    <a:pt x="228447" y="1092200"/>
                  </a:lnTo>
                  <a:lnTo>
                    <a:pt x="197662" y="1092200"/>
                  </a:lnTo>
                  <a:lnTo>
                    <a:pt x="182384" y="1104900"/>
                  </a:lnTo>
                  <a:lnTo>
                    <a:pt x="167474" y="1104900"/>
                  </a:lnTo>
                  <a:lnTo>
                    <a:pt x="152984" y="1117600"/>
                  </a:lnTo>
                  <a:lnTo>
                    <a:pt x="141668" y="1092200"/>
                  </a:lnTo>
                  <a:lnTo>
                    <a:pt x="132638" y="1066800"/>
                  </a:lnTo>
                  <a:lnTo>
                    <a:pt x="125996" y="1041400"/>
                  </a:lnTo>
                  <a:lnTo>
                    <a:pt x="121920" y="1016000"/>
                  </a:lnTo>
                  <a:lnTo>
                    <a:pt x="120383" y="990600"/>
                  </a:lnTo>
                  <a:lnTo>
                    <a:pt x="123037" y="965200"/>
                  </a:lnTo>
                  <a:lnTo>
                    <a:pt x="129984" y="927100"/>
                  </a:lnTo>
                  <a:lnTo>
                    <a:pt x="158407" y="876300"/>
                  </a:lnTo>
                  <a:lnTo>
                    <a:pt x="203415" y="825500"/>
                  </a:lnTo>
                  <a:lnTo>
                    <a:pt x="230073" y="800100"/>
                  </a:lnTo>
                  <a:lnTo>
                    <a:pt x="234010" y="800100"/>
                  </a:lnTo>
                  <a:lnTo>
                    <a:pt x="238417" y="812800"/>
                  </a:lnTo>
                  <a:lnTo>
                    <a:pt x="242938" y="812800"/>
                  </a:lnTo>
                  <a:lnTo>
                    <a:pt x="277914" y="850900"/>
                  </a:lnTo>
                  <a:lnTo>
                    <a:pt x="319709" y="876300"/>
                  </a:lnTo>
                  <a:lnTo>
                    <a:pt x="365874" y="901700"/>
                  </a:lnTo>
                  <a:lnTo>
                    <a:pt x="413981" y="914400"/>
                  </a:lnTo>
                  <a:lnTo>
                    <a:pt x="461352" y="914400"/>
                  </a:lnTo>
                  <a:lnTo>
                    <a:pt x="476719" y="901700"/>
                  </a:lnTo>
                  <a:lnTo>
                    <a:pt x="499872" y="901700"/>
                  </a:lnTo>
                  <a:lnTo>
                    <a:pt x="516534" y="889000"/>
                  </a:lnTo>
                  <a:lnTo>
                    <a:pt x="523773" y="876300"/>
                  </a:lnTo>
                  <a:lnTo>
                    <a:pt x="530999" y="863600"/>
                  </a:lnTo>
                  <a:lnTo>
                    <a:pt x="542505" y="850900"/>
                  </a:lnTo>
                  <a:lnTo>
                    <a:pt x="550291" y="825500"/>
                  </a:lnTo>
                  <a:lnTo>
                    <a:pt x="550608" y="800100"/>
                  </a:lnTo>
                  <a:lnTo>
                    <a:pt x="534073" y="774700"/>
                  </a:lnTo>
                  <a:lnTo>
                    <a:pt x="520954" y="762406"/>
                  </a:lnTo>
                  <a:lnTo>
                    <a:pt x="520954" y="812800"/>
                  </a:lnTo>
                  <a:lnTo>
                    <a:pt x="520725" y="812800"/>
                  </a:lnTo>
                  <a:lnTo>
                    <a:pt x="515289" y="838200"/>
                  </a:lnTo>
                  <a:lnTo>
                    <a:pt x="506501" y="850900"/>
                  </a:lnTo>
                  <a:lnTo>
                    <a:pt x="495185" y="863600"/>
                  </a:lnTo>
                  <a:lnTo>
                    <a:pt x="482168" y="876300"/>
                  </a:lnTo>
                  <a:lnTo>
                    <a:pt x="394144" y="876300"/>
                  </a:lnTo>
                  <a:lnTo>
                    <a:pt x="359321" y="863600"/>
                  </a:lnTo>
                  <a:lnTo>
                    <a:pt x="328688" y="850900"/>
                  </a:lnTo>
                  <a:lnTo>
                    <a:pt x="309384" y="838200"/>
                  </a:lnTo>
                  <a:lnTo>
                    <a:pt x="289445" y="825500"/>
                  </a:lnTo>
                  <a:lnTo>
                    <a:pt x="270929" y="800100"/>
                  </a:lnTo>
                  <a:lnTo>
                    <a:pt x="255905" y="787400"/>
                  </a:lnTo>
                  <a:lnTo>
                    <a:pt x="262267" y="774700"/>
                  </a:lnTo>
                  <a:lnTo>
                    <a:pt x="294741" y="774700"/>
                  </a:lnTo>
                  <a:lnTo>
                    <a:pt x="302044" y="762000"/>
                  </a:lnTo>
                  <a:lnTo>
                    <a:pt x="442760" y="762000"/>
                  </a:lnTo>
                  <a:lnTo>
                    <a:pt x="476694" y="774700"/>
                  </a:lnTo>
                  <a:lnTo>
                    <a:pt x="506120" y="787400"/>
                  </a:lnTo>
                  <a:lnTo>
                    <a:pt x="512330" y="787400"/>
                  </a:lnTo>
                  <a:lnTo>
                    <a:pt x="516382" y="800100"/>
                  </a:lnTo>
                  <a:lnTo>
                    <a:pt x="519226" y="800100"/>
                  </a:lnTo>
                  <a:lnTo>
                    <a:pt x="520954" y="812800"/>
                  </a:lnTo>
                  <a:lnTo>
                    <a:pt x="520954" y="762406"/>
                  </a:lnTo>
                  <a:lnTo>
                    <a:pt x="520522" y="762000"/>
                  </a:lnTo>
                  <a:lnTo>
                    <a:pt x="506984" y="749300"/>
                  </a:lnTo>
                  <a:lnTo>
                    <a:pt x="475716" y="736600"/>
                  </a:lnTo>
                  <a:lnTo>
                    <a:pt x="434784" y="736600"/>
                  </a:lnTo>
                  <a:lnTo>
                    <a:pt x="392747" y="723900"/>
                  </a:lnTo>
                  <a:lnTo>
                    <a:pt x="350570" y="723900"/>
                  </a:lnTo>
                  <a:lnTo>
                    <a:pt x="309206" y="736600"/>
                  </a:lnTo>
                  <a:lnTo>
                    <a:pt x="279984" y="736600"/>
                  </a:lnTo>
                  <a:lnTo>
                    <a:pt x="270395" y="749300"/>
                  </a:lnTo>
                  <a:lnTo>
                    <a:pt x="243751" y="749300"/>
                  </a:lnTo>
                  <a:lnTo>
                    <a:pt x="244055" y="736600"/>
                  </a:lnTo>
                  <a:lnTo>
                    <a:pt x="245872" y="736600"/>
                  </a:lnTo>
                  <a:lnTo>
                    <a:pt x="252196" y="711200"/>
                  </a:lnTo>
                  <a:lnTo>
                    <a:pt x="261391" y="698500"/>
                  </a:lnTo>
                  <a:lnTo>
                    <a:pt x="272630" y="673100"/>
                  </a:lnTo>
                  <a:lnTo>
                    <a:pt x="285089" y="660400"/>
                  </a:lnTo>
                  <a:lnTo>
                    <a:pt x="301205" y="647700"/>
                  </a:lnTo>
                  <a:lnTo>
                    <a:pt x="318350" y="635000"/>
                  </a:lnTo>
                  <a:lnTo>
                    <a:pt x="336346" y="609600"/>
                  </a:lnTo>
                  <a:lnTo>
                    <a:pt x="355053" y="596900"/>
                  </a:lnTo>
                  <a:lnTo>
                    <a:pt x="362610" y="596900"/>
                  </a:lnTo>
                  <a:lnTo>
                    <a:pt x="370255" y="584200"/>
                  </a:lnTo>
                  <a:lnTo>
                    <a:pt x="403504" y="584200"/>
                  </a:lnTo>
                  <a:lnTo>
                    <a:pt x="422008" y="596900"/>
                  </a:lnTo>
                  <a:lnTo>
                    <a:pt x="440829" y="596900"/>
                  </a:lnTo>
                  <a:lnTo>
                    <a:pt x="459486" y="609600"/>
                  </a:lnTo>
                  <a:lnTo>
                    <a:pt x="572668" y="609600"/>
                  </a:lnTo>
                  <a:lnTo>
                    <a:pt x="577367" y="596900"/>
                  </a:lnTo>
                  <a:lnTo>
                    <a:pt x="595426" y="596900"/>
                  </a:lnTo>
                  <a:lnTo>
                    <a:pt x="608304" y="584200"/>
                  </a:lnTo>
                  <a:lnTo>
                    <a:pt x="620064" y="584200"/>
                  </a:lnTo>
                  <a:lnTo>
                    <a:pt x="630199" y="571500"/>
                  </a:lnTo>
                  <a:lnTo>
                    <a:pt x="638073" y="558800"/>
                  </a:lnTo>
                  <a:lnTo>
                    <a:pt x="642429" y="546100"/>
                  </a:lnTo>
                  <a:lnTo>
                    <a:pt x="642670" y="533400"/>
                  </a:lnTo>
                  <a:lnTo>
                    <a:pt x="638200" y="520700"/>
                  </a:lnTo>
                  <a:lnTo>
                    <a:pt x="628980" y="508000"/>
                  </a:lnTo>
                  <a:lnTo>
                    <a:pt x="616686" y="495300"/>
                  </a:lnTo>
                  <a:lnTo>
                    <a:pt x="612165" y="495300"/>
                  </a:lnTo>
                  <a:lnTo>
                    <a:pt x="612165" y="546100"/>
                  </a:lnTo>
                  <a:lnTo>
                    <a:pt x="608482" y="546100"/>
                  </a:lnTo>
                  <a:lnTo>
                    <a:pt x="603275" y="558800"/>
                  </a:lnTo>
                  <a:lnTo>
                    <a:pt x="598957" y="558800"/>
                  </a:lnTo>
                  <a:lnTo>
                    <a:pt x="584987" y="571500"/>
                  </a:lnTo>
                  <a:lnTo>
                    <a:pt x="544880" y="571500"/>
                  </a:lnTo>
                  <a:lnTo>
                    <a:pt x="530948" y="584200"/>
                  </a:lnTo>
                  <a:lnTo>
                    <a:pt x="517271" y="584200"/>
                  </a:lnTo>
                  <a:lnTo>
                    <a:pt x="492848" y="571500"/>
                  </a:lnTo>
                  <a:lnTo>
                    <a:pt x="441972" y="571500"/>
                  </a:lnTo>
                  <a:lnTo>
                    <a:pt x="417550" y="558800"/>
                  </a:lnTo>
                  <a:lnTo>
                    <a:pt x="433908" y="546100"/>
                  </a:lnTo>
                  <a:lnTo>
                    <a:pt x="450634" y="546100"/>
                  </a:lnTo>
                  <a:lnTo>
                    <a:pt x="467715" y="533400"/>
                  </a:lnTo>
                  <a:lnTo>
                    <a:pt x="491794" y="533400"/>
                  </a:lnTo>
                  <a:lnTo>
                    <a:pt x="498487" y="520700"/>
                  </a:lnTo>
                  <a:lnTo>
                    <a:pt x="596036" y="520700"/>
                  </a:lnTo>
                  <a:lnTo>
                    <a:pt x="602513" y="533400"/>
                  </a:lnTo>
                  <a:lnTo>
                    <a:pt x="611784" y="533400"/>
                  </a:lnTo>
                  <a:lnTo>
                    <a:pt x="612165" y="546100"/>
                  </a:lnTo>
                  <a:lnTo>
                    <a:pt x="612165" y="495300"/>
                  </a:lnTo>
                  <a:lnTo>
                    <a:pt x="588035" y="495300"/>
                  </a:lnTo>
                  <a:lnTo>
                    <a:pt x="561149" y="482600"/>
                  </a:lnTo>
                  <a:lnTo>
                    <a:pt x="533984" y="482600"/>
                  </a:lnTo>
                  <a:lnTo>
                    <a:pt x="506857" y="495300"/>
                  </a:lnTo>
                  <a:lnTo>
                    <a:pt x="480085" y="495300"/>
                  </a:lnTo>
                  <a:lnTo>
                    <a:pt x="461187" y="508000"/>
                  </a:lnTo>
                  <a:lnTo>
                    <a:pt x="442747" y="508000"/>
                  </a:lnTo>
                  <a:lnTo>
                    <a:pt x="424865" y="520700"/>
                  </a:lnTo>
                  <a:lnTo>
                    <a:pt x="407682" y="533400"/>
                  </a:lnTo>
                  <a:lnTo>
                    <a:pt x="393319" y="533400"/>
                  </a:lnTo>
                  <a:lnTo>
                    <a:pt x="386118" y="546100"/>
                  </a:lnTo>
                  <a:lnTo>
                    <a:pt x="381406" y="533400"/>
                  </a:lnTo>
                  <a:lnTo>
                    <a:pt x="372935" y="533400"/>
                  </a:lnTo>
                  <a:lnTo>
                    <a:pt x="359816" y="508000"/>
                  </a:lnTo>
                  <a:lnTo>
                    <a:pt x="353707" y="482600"/>
                  </a:lnTo>
                  <a:lnTo>
                    <a:pt x="353504" y="457200"/>
                  </a:lnTo>
                  <a:lnTo>
                    <a:pt x="358101" y="431800"/>
                  </a:lnTo>
                  <a:lnTo>
                    <a:pt x="369138" y="406400"/>
                  </a:lnTo>
                  <a:lnTo>
                    <a:pt x="384060" y="368300"/>
                  </a:lnTo>
                  <a:lnTo>
                    <a:pt x="401637" y="342900"/>
                  </a:lnTo>
                  <a:lnTo>
                    <a:pt x="420649" y="304800"/>
                  </a:lnTo>
                  <a:lnTo>
                    <a:pt x="450240" y="266700"/>
                  </a:lnTo>
                  <a:lnTo>
                    <a:pt x="481507" y="228600"/>
                  </a:lnTo>
                  <a:lnTo>
                    <a:pt x="513880" y="190500"/>
                  </a:lnTo>
                  <a:lnTo>
                    <a:pt x="579653" y="114300"/>
                  </a:lnTo>
                  <a:lnTo>
                    <a:pt x="611911" y="63500"/>
                  </a:lnTo>
                  <a:lnTo>
                    <a:pt x="620090" y="63500"/>
                  </a:lnTo>
                  <a:lnTo>
                    <a:pt x="628065" y="50800"/>
                  </a:lnTo>
                  <a:lnTo>
                    <a:pt x="635800" y="38100"/>
                  </a:lnTo>
                  <a:lnTo>
                    <a:pt x="643280" y="25400"/>
                  </a:lnTo>
                  <a:lnTo>
                    <a:pt x="645668" y="12700"/>
                  </a:lnTo>
                  <a:close/>
                </a:path>
                <a:path w="7646034" h="4028440">
                  <a:moveTo>
                    <a:pt x="7645552" y="2846781"/>
                  </a:moveTo>
                  <a:lnTo>
                    <a:pt x="7634910" y="2808681"/>
                  </a:lnTo>
                  <a:lnTo>
                    <a:pt x="7614361" y="2757881"/>
                  </a:lnTo>
                  <a:lnTo>
                    <a:pt x="7586078" y="2719781"/>
                  </a:lnTo>
                  <a:lnTo>
                    <a:pt x="7552271" y="2694381"/>
                  </a:lnTo>
                  <a:lnTo>
                    <a:pt x="7515123" y="2656294"/>
                  </a:lnTo>
                  <a:lnTo>
                    <a:pt x="7498499" y="2656294"/>
                  </a:lnTo>
                  <a:lnTo>
                    <a:pt x="7493355" y="2668994"/>
                  </a:lnTo>
                  <a:lnTo>
                    <a:pt x="7493089" y="2681681"/>
                  </a:lnTo>
                  <a:lnTo>
                    <a:pt x="7499375" y="2681681"/>
                  </a:lnTo>
                  <a:lnTo>
                    <a:pt x="7536307" y="2719781"/>
                  </a:lnTo>
                  <a:lnTo>
                    <a:pt x="7569416" y="2757881"/>
                  </a:lnTo>
                  <a:lnTo>
                    <a:pt x="7595565" y="2795981"/>
                  </a:lnTo>
                  <a:lnTo>
                    <a:pt x="7611643" y="2834081"/>
                  </a:lnTo>
                  <a:lnTo>
                    <a:pt x="7614717" y="2872181"/>
                  </a:lnTo>
                  <a:lnTo>
                    <a:pt x="7609764" y="2910281"/>
                  </a:lnTo>
                  <a:lnTo>
                    <a:pt x="7553033" y="2999181"/>
                  </a:lnTo>
                  <a:lnTo>
                    <a:pt x="7520597" y="3024581"/>
                  </a:lnTo>
                  <a:lnTo>
                    <a:pt x="7483894" y="3049981"/>
                  </a:lnTo>
                  <a:lnTo>
                    <a:pt x="7444257" y="3062681"/>
                  </a:lnTo>
                  <a:lnTo>
                    <a:pt x="7440104" y="3049981"/>
                  </a:lnTo>
                  <a:lnTo>
                    <a:pt x="7435507" y="3037281"/>
                  </a:lnTo>
                  <a:lnTo>
                    <a:pt x="7430440" y="3037281"/>
                  </a:lnTo>
                  <a:lnTo>
                    <a:pt x="7424953" y="3024581"/>
                  </a:lnTo>
                  <a:lnTo>
                    <a:pt x="7414285" y="3007004"/>
                  </a:lnTo>
                  <a:lnTo>
                    <a:pt x="7414285" y="3075381"/>
                  </a:lnTo>
                  <a:lnTo>
                    <a:pt x="7325258" y="3075381"/>
                  </a:lnTo>
                  <a:lnTo>
                    <a:pt x="7289952" y="3062681"/>
                  </a:lnTo>
                  <a:lnTo>
                    <a:pt x="7258825" y="3049981"/>
                  </a:lnTo>
                  <a:lnTo>
                    <a:pt x="7232853" y="3024581"/>
                  </a:lnTo>
                  <a:lnTo>
                    <a:pt x="7212990" y="2999181"/>
                  </a:lnTo>
                  <a:lnTo>
                    <a:pt x="7221741" y="2986481"/>
                  </a:lnTo>
                  <a:lnTo>
                    <a:pt x="7230973" y="2973781"/>
                  </a:lnTo>
                  <a:lnTo>
                    <a:pt x="7251344" y="2973781"/>
                  </a:lnTo>
                  <a:lnTo>
                    <a:pt x="7260704" y="2961081"/>
                  </a:lnTo>
                  <a:lnTo>
                    <a:pt x="7325131" y="2961081"/>
                  </a:lnTo>
                  <a:lnTo>
                    <a:pt x="7331608" y="2973781"/>
                  </a:lnTo>
                  <a:lnTo>
                    <a:pt x="7342137" y="2973781"/>
                  </a:lnTo>
                  <a:lnTo>
                    <a:pt x="7351204" y="2986481"/>
                  </a:lnTo>
                  <a:lnTo>
                    <a:pt x="7359586" y="2986481"/>
                  </a:lnTo>
                  <a:lnTo>
                    <a:pt x="7368057" y="2999181"/>
                  </a:lnTo>
                  <a:lnTo>
                    <a:pt x="7382459" y="3011881"/>
                  </a:lnTo>
                  <a:lnTo>
                    <a:pt x="7394981" y="3037281"/>
                  </a:lnTo>
                  <a:lnTo>
                    <a:pt x="7405586" y="3049981"/>
                  </a:lnTo>
                  <a:lnTo>
                    <a:pt x="7414285" y="3075381"/>
                  </a:lnTo>
                  <a:lnTo>
                    <a:pt x="7414285" y="3007004"/>
                  </a:lnTo>
                  <a:lnTo>
                    <a:pt x="7409548" y="2999181"/>
                  </a:lnTo>
                  <a:lnTo>
                    <a:pt x="7391044" y="2973781"/>
                  </a:lnTo>
                  <a:lnTo>
                    <a:pt x="7369480" y="2961081"/>
                  </a:lnTo>
                  <a:lnTo>
                    <a:pt x="7344943" y="2935681"/>
                  </a:lnTo>
                  <a:lnTo>
                    <a:pt x="7317918" y="2935681"/>
                  </a:lnTo>
                  <a:lnTo>
                    <a:pt x="7304151" y="2922981"/>
                  </a:lnTo>
                  <a:lnTo>
                    <a:pt x="7276439" y="2922981"/>
                  </a:lnTo>
                  <a:lnTo>
                    <a:pt x="7262622" y="2935681"/>
                  </a:lnTo>
                  <a:lnTo>
                    <a:pt x="7235596" y="2935681"/>
                  </a:lnTo>
                  <a:lnTo>
                    <a:pt x="7221156" y="2948381"/>
                  </a:lnTo>
                  <a:lnTo>
                    <a:pt x="7207593" y="2961081"/>
                  </a:lnTo>
                  <a:lnTo>
                    <a:pt x="7194867" y="2973781"/>
                  </a:lnTo>
                  <a:lnTo>
                    <a:pt x="7183018" y="2973781"/>
                  </a:lnTo>
                  <a:lnTo>
                    <a:pt x="7179462" y="2986481"/>
                  </a:lnTo>
                  <a:lnTo>
                    <a:pt x="7176795" y="2986481"/>
                  </a:lnTo>
                  <a:lnTo>
                    <a:pt x="7179081" y="2999181"/>
                  </a:lnTo>
                  <a:lnTo>
                    <a:pt x="7198677" y="3037281"/>
                  </a:lnTo>
                  <a:lnTo>
                    <a:pt x="7224877" y="3062681"/>
                  </a:lnTo>
                  <a:lnTo>
                    <a:pt x="7257275" y="3088081"/>
                  </a:lnTo>
                  <a:lnTo>
                    <a:pt x="7295540" y="3100781"/>
                  </a:lnTo>
                  <a:lnTo>
                    <a:pt x="7310717" y="3100781"/>
                  </a:lnTo>
                  <a:lnTo>
                    <a:pt x="7326147" y="3113481"/>
                  </a:lnTo>
                  <a:lnTo>
                    <a:pt x="7390295" y="3113481"/>
                  </a:lnTo>
                  <a:lnTo>
                    <a:pt x="7406602" y="3100781"/>
                  </a:lnTo>
                  <a:lnTo>
                    <a:pt x="7422794" y="3100781"/>
                  </a:lnTo>
                  <a:lnTo>
                    <a:pt x="7427112" y="3126181"/>
                  </a:lnTo>
                  <a:lnTo>
                    <a:pt x="7429030" y="3151581"/>
                  </a:lnTo>
                  <a:lnTo>
                    <a:pt x="7428484" y="3176981"/>
                  </a:lnTo>
                  <a:lnTo>
                    <a:pt x="7417956" y="3227781"/>
                  </a:lnTo>
                  <a:lnTo>
                    <a:pt x="7406538" y="3265881"/>
                  </a:lnTo>
                  <a:lnTo>
                    <a:pt x="7371994" y="3316681"/>
                  </a:lnTo>
                  <a:lnTo>
                    <a:pt x="7319543" y="3354781"/>
                  </a:lnTo>
                  <a:lnTo>
                    <a:pt x="7257948" y="3380181"/>
                  </a:lnTo>
                  <a:lnTo>
                    <a:pt x="7256043" y="3380181"/>
                  </a:lnTo>
                  <a:lnTo>
                    <a:pt x="7253503" y="3367481"/>
                  </a:lnTo>
                  <a:lnTo>
                    <a:pt x="7250836" y="3367481"/>
                  </a:lnTo>
                  <a:lnTo>
                    <a:pt x="7228484" y="3319335"/>
                  </a:lnTo>
                  <a:lnTo>
                    <a:pt x="7228484" y="3392881"/>
                  </a:lnTo>
                  <a:lnTo>
                    <a:pt x="7143978" y="3392881"/>
                  </a:lnTo>
                  <a:lnTo>
                    <a:pt x="7126262" y="3380181"/>
                  </a:lnTo>
                  <a:lnTo>
                    <a:pt x="7108723" y="3380181"/>
                  </a:lnTo>
                  <a:lnTo>
                    <a:pt x="7076795" y="3367481"/>
                  </a:lnTo>
                  <a:lnTo>
                    <a:pt x="7043890" y="3354781"/>
                  </a:lnTo>
                  <a:lnTo>
                    <a:pt x="7013638" y="3342081"/>
                  </a:lnTo>
                  <a:lnTo>
                    <a:pt x="6989724" y="3316681"/>
                  </a:lnTo>
                  <a:lnTo>
                    <a:pt x="6985025" y="3316681"/>
                  </a:lnTo>
                  <a:lnTo>
                    <a:pt x="6982231" y="3303981"/>
                  </a:lnTo>
                  <a:lnTo>
                    <a:pt x="6981469" y="3303981"/>
                  </a:lnTo>
                  <a:lnTo>
                    <a:pt x="6981596" y="3291281"/>
                  </a:lnTo>
                  <a:lnTo>
                    <a:pt x="6982739" y="3291281"/>
                  </a:lnTo>
                  <a:lnTo>
                    <a:pt x="6984771" y="3278581"/>
                  </a:lnTo>
                  <a:lnTo>
                    <a:pt x="6994423" y="3265881"/>
                  </a:lnTo>
                  <a:lnTo>
                    <a:pt x="7007022" y="3253181"/>
                  </a:lnTo>
                  <a:lnTo>
                    <a:pt x="7021487" y="3253181"/>
                  </a:lnTo>
                  <a:lnTo>
                    <a:pt x="7036714" y="3240481"/>
                  </a:lnTo>
                  <a:lnTo>
                    <a:pt x="7055256" y="3240481"/>
                  </a:lnTo>
                  <a:lnTo>
                    <a:pt x="7089622" y="3253181"/>
                  </a:lnTo>
                  <a:lnTo>
                    <a:pt x="7122617" y="3265881"/>
                  </a:lnTo>
                  <a:lnTo>
                    <a:pt x="7152475" y="3291281"/>
                  </a:lnTo>
                  <a:lnTo>
                    <a:pt x="7177430" y="3303981"/>
                  </a:lnTo>
                  <a:lnTo>
                    <a:pt x="7192416" y="3329381"/>
                  </a:lnTo>
                  <a:lnTo>
                    <a:pt x="7207186" y="3342081"/>
                  </a:lnTo>
                  <a:lnTo>
                    <a:pt x="7219836" y="3367481"/>
                  </a:lnTo>
                  <a:lnTo>
                    <a:pt x="7228484" y="3392881"/>
                  </a:lnTo>
                  <a:lnTo>
                    <a:pt x="7228484" y="3319335"/>
                  </a:lnTo>
                  <a:lnTo>
                    <a:pt x="7227252" y="3316681"/>
                  </a:lnTo>
                  <a:lnTo>
                    <a:pt x="7195185" y="3278581"/>
                  </a:lnTo>
                  <a:lnTo>
                    <a:pt x="7156628" y="3253181"/>
                  </a:lnTo>
                  <a:lnTo>
                    <a:pt x="7135088" y="3240481"/>
                  </a:lnTo>
                  <a:lnTo>
                    <a:pt x="7113549" y="3227781"/>
                  </a:lnTo>
                  <a:lnTo>
                    <a:pt x="7098855" y="3215081"/>
                  </a:lnTo>
                  <a:lnTo>
                    <a:pt x="7027316" y="3215081"/>
                  </a:lnTo>
                  <a:lnTo>
                    <a:pt x="7007758" y="3227781"/>
                  </a:lnTo>
                  <a:lnTo>
                    <a:pt x="6989254" y="3227781"/>
                  </a:lnTo>
                  <a:lnTo>
                    <a:pt x="6972922" y="3253181"/>
                  </a:lnTo>
                  <a:lnTo>
                    <a:pt x="6959879" y="3265881"/>
                  </a:lnTo>
                  <a:lnTo>
                    <a:pt x="6949872" y="3291281"/>
                  </a:lnTo>
                  <a:lnTo>
                    <a:pt x="6958228" y="3329381"/>
                  </a:lnTo>
                  <a:lnTo>
                    <a:pt x="6978764" y="3354781"/>
                  </a:lnTo>
                  <a:lnTo>
                    <a:pt x="7005345" y="3367481"/>
                  </a:lnTo>
                  <a:lnTo>
                    <a:pt x="7042277" y="3392881"/>
                  </a:lnTo>
                  <a:lnTo>
                    <a:pt x="7081685" y="3405581"/>
                  </a:lnTo>
                  <a:lnTo>
                    <a:pt x="7122439" y="3418281"/>
                  </a:lnTo>
                  <a:lnTo>
                    <a:pt x="7163460" y="3418281"/>
                  </a:lnTo>
                  <a:lnTo>
                    <a:pt x="7173239" y="3430981"/>
                  </a:lnTo>
                  <a:lnTo>
                    <a:pt x="7229373" y="3430981"/>
                  </a:lnTo>
                  <a:lnTo>
                    <a:pt x="7226833" y="3443681"/>
                  </a:lnTo>
                  <a:lnTo>
                    <a:pt x="7223023" y="3443681"/>
                  </a:lnTo>
                  <a:lnTo>
                    <a:pt x="7211568" y="3456381"/>
                  </a:lnTo>
                  <a:lnTo>
                    <a:pt x="7197750" y="3481781"/>
                  </a:lnTo>
                  <a:lnTo>
                    <a:pt x="7182294" y="3494481"/>
                  </a:lnTo>
                  <a:lnTo>
                    <a:pt x="7166000" y="3494481"/>
                  </a:lnTo>
                  <a:lnTo>
                    <a:pt x="7145541" y="3507181"/>
                  </a:lnTo>
                  <a:lnTo>
                    <a:pt x="7124433" y="3519881"/>
                  </a:lnTo>
                  <a:lnTo>
                    <a:pt x="7102805" y="3532581"/>
                  </a:lnTo>
                  <a:lnTo>
                    <a:pt x="7080783" y="3545281"/>
                  </a:lnTo>
                  <a:lnTo>
                    <a:pt x="7054151" y="3545281"/>
                  </a:lnTo>
                  <a:lnTo>
                    <a:pt x="7045223" y="3557981"/>
                  </a:lnTo>
                  <a:lnTo>
                    <a:pt x="7030707" y="3532581"/>
                  </a:lnTo>
                  <a:lnTo>
                    <a:pt x="7014959" y="3532581"/>
                  </a:lnTo>
                  <a:lnTo>
                    <a:pt x="7009282" y="3528237"/>
                  </a:lnTo>
                  <a:lnTo>
                    <a:pt x="7009282" y="3557981"/>
                  </a:lnTo>
                  <a:lnTo>
                    <a:pt x="6991210" y="3557981"/>
                  </a:lnTo>
                  <a:lnTo>
                    <a:pt x="6972998" y="3570681"/>
                  </a:lnTo>
                  <a:lnTo>
                    <a:pt x="6894754" y="3570681"/>
                  </a:lnTo>
                  <a:lnTo>
                    <a:pt x="6873849" y="3557981"/>
                  </a:lnTo>
                  <a:lnTo>
                    <a:pt x="6853631" y="3557981"/>
                  </a:lnTo>
                  <a:lnTo>
                    <a:pt x="6834911" y="3545281"/>
                  </a:lnTo>
                  <a:lnTo>
                    <a:pt x="6828307" y="3545281"/>
                  </a:lnTo>
                  <a:lnTo>
                    <a:pt x="6823100" y="3532581"/>
                  </a:lnTo>
                  <a:lnTo>
                    <a:pt x="6817512" y="3532581"/>
                  </a:lnTo>
                  <a:lnTo>
                    <a:pt x="6817385" y="3519881"/>
                  </a:lnTo>
                  <a:lnTo>
                    <a:pt x="6821449" y="3519881"/>
                  </a:lnTo>
                  <a:lnTo>
                    <a:pt x="6830720" y="3507181"/>
                  </a:lnTo>
                  <a:lnTo>
                    <a:pt x="6906057" y="3507181"/>
                  </a:lnTo>
                  <a:lnTo>
                    <a:pt x="6919239" y="3519881"/>
                  </a:lnTo>
                  <a:lnTo>
                    <a:pt x="6942264" y="3519881"/>
                  </a:lnTo>
                  <a:lnTo>
                    <a:pt x="6965683" y="3532581"/>
                  </a:lnTo>
                  <a:lnTo>
                    <a:pt x="6988391" y="3545281"/>
                  </a:lnTo>
                  <a:lnTo>
                    <a:pt x="7009282" y="3557981"/>
                  </a:lnTo>
                  <a:lnTo>
                    <a:pt x="7009282" y="3528237"/>
                  </a:lnTo>
                  <a:lnTo>
                    <a:pt x="6981850" y="3507181"/>
                  </a:lnTo>
                  <a:lnTo>
                    <a:pt x="6957288" y="3494481"/>
                  </a:lnTo>
                  <a:lnTo>
                    <a:pt x="6931634" y="3481781"/>
                  </a:lnTo>
                  <a:lnTo>
                    <a:pt x="6905142" y="3481781"/>
                  </a:lnTo>
                  <a:lnTo>
                    <a:pt x="6878091" y="3469081"/>
                  </a:lnTo>
                  <a:lnTo>
                    <a:pt x="6849707" y="3469081"/>
                  </a:lnTo>
                  <a:lnTo>
                    <a:pt x="6835534" y="3481781"/>
                  </a:lnTo>
                  <a:lnTo>
                    <a:pt x="6809384" y="3481781"/>
                  </a:lnTo>
                  <a:lnTo>
                    <a:pt x="6798513" y="3494481"/>
                  </a:lnTo>
                  <a:lnTo>
                    <a:pt x="6790614" y="3507181"/>
                  </a:lnTo>
                  <a:lnTo>
                    <a:pt x="6786486" y="3519881"/>
                  </a:lnTo>
                  <a:lnTo>
                    <a:pt x="6786905" y="3532581"/>
                  </a:lnTo>
                  <a:lnTo>
                    <a:pt x="6792239" y="3545281"/>
                  </a:lnTo>
                  <a:lnTo>
                    <a:pt x="6801472" y="3557981"/>
                  </a:lnTo>
                  <a:lnTo>
                    <a:pt x="6813220" y="3570681"/>
                  </a:lnTo>
                  <a:lnTo>
                    <a:pt x="6826148" y="3583381"/>
                  </a:lnTo>
                  <a:lnTo>
                    <a:pt x="6851053" y="3583381"/>
                  </a:lnTo>
                  <a:lnTo>
                    <a:pt x="6877278" y="3596081"/>
                  </a:lnTo>
                  <a:lnTo>
                    <a:pt x="7018045" y="3596081"/>
                  </a:lnTo>
                  <a:lnTo>
                    <a:pt x="7026046" y="3583381"/>
                  </a:lnTo>
                  <a:lnTo>
                    <a:pt x="7034174" y="3583381"/>
                  </a:lnTo>
                  <a:lnTo>
                    <a:pt x="7037603" y="3596081"/>
                  </a:lnTo>
                  <a:lnTo>
                    <a:pt x="7040651" y="3596081"/>
                  </a:lnTo>
                  <a:lnTo>
                    <a:pt x="7043318" y="3608781"/>
                  </a:lnTo>
                  <a:lnTo>
                    <a:pt x="7050113" y="3621481"/>
                  </a:lnTo>
                  <a:lnTo>
                    <a:pt x="7049363" y="3646881"/>
                  </a:lnTo>
                  <a:lnTo>
                    <a:pt x="7042442" y="3672281"/>
                  </a:lnTo>
                  <a:lnTo>
                    <a:pt x="7010578" y="3723081"/>
                  </a:lnTo>
                  <a:lnTo>
                    <a:pt x="6961340" y="3773881"/>
                  </a:lnTo>
                  <a:lnTo>
                    <a:pt x="6894157" y="3824681"/>
                  </a:lnTo>
                  <a:lnTo>
                    <a:pt x="6852488" y="3862781"/>
                  </a:lnTo>
                  <a:lnTo>
                    <a:pt x="6767119" y="3913581"/>
                  </a:lnTo>
                  <a:lnTo>
                    <a:pt x="6724269" y="3951681"/>
                  </a:lnTo>
                  <a:lnTo>
                    <a:pt x="6681876" y="3977081"/>
                  </a:lnTo>
                  <a:lnTo>
                    <a:pt x="6671069" y="3977081"/>
                  </a:lnTo>
                  <a:lnTo>
                    <a:pt x="6660375" y="3989781"/>
                  </a:lnTo>
                  <a:lnTo>
                    <a:pt x="6649834" y="4002481"/>
                  </a:lnTo>
                  <a:lnTo>
                    <a:pt x="6639458" y="4002481"/>
                  </a:lnTo>
                  <a:lnTo>
                    <a:pt x="6634442" y="4015181"/>
                  </a:lnTo>
                  <a:lnTo>
                    <a:pt x="6636156" y="4027881"/>
                  </a:lnTo>
                  <a:lnTo>
                    <a:pt x="6661937" y="4027881"/>
                  </a:lnTo>
                  <a:lnTo>
                    <a:pt x="6687413" y="4015181"/>
                  </a:lnTo>
                  <a:lnTo>
                    <a:pt x="6714934" y="3989781"/>
                  </a:lnTo>
                  <a:lnTo>
                    <a:pt x="6743382" y="3977081"/>
                  </a:lnTo>
                  <a:lnTo>
                    <a:pt x="6771665" y="3951681"/>
                  </a:lnTo>
                  <a:lnTo>
                    <a:pt x="6845668" y="3900881"/>
                  </a:lnTo>
                  <a:lnTo>
                    <a:pt x="6882143" y="3875481"/>
                  </a:lnTo>
                  <a:lnTo>
                    <a:pt x="6917969" y="3850081"/>
                  </a:lnTo>
                  <a:lnTo>
                    <a:pt x="6951218" y="3824681"/>
                  </a:lnTo>
                  <a:lnTo>
                    <a:pt x="6983374" y="3799281"/>
                  </a:lnTo>
                  <a:lnTo>
                    <a:pt x="7013613" y="3773881"/>
                  </a:lnTo>
                  <a:lnTo>
                    <a:pt x="7059523" y="3710381"/>
                  </a:lnTo>
                  <a:lnTo>
                    <a:pt x="7081393" y="3646881"/>
                  </a:lnTo>
                  <a:lnTo>
                    <a:pt x="7080402" y="3621481"/>
                  </a:lnTo>
                  <a:lnTo>
                    <a:pt x="7078116" y="3608781"/>
                  </a:lnTo>
                  <a:lnTo>
                    <a:pt x="7074967" y="3596081"/>
                  </a:lnTo>
                  <a:lnTo>
                    <a:pt x="7071004" y="3583381"/>
                  </a:lnTo>
                  <a:lnTo>
                    <a:pt x="7066305" y="3583381"/>
                  </a:lnTo>
                  <a:lnTo>
                    <a:pt x="7101751" y="3570681"/>
                  </a:lnTo>
                  <a:lnTo>
                    <a:pt x="7136231" y="3557981"/>
                  </a:lnTo>
                  <a:lnTo>
                    <a:pt x="7169112" y="3532581"/>
                  </a:lnTo>
                  <a:lnTo>
                    <a:pt x="7199782" y="3519881"/>
                  </a:lnTo>
                  <a:lnTo>
                    <a:pt x="7217321" y="3494481"/>
                  </a:lnTo>
                  <a:lnTo>
                    <a:pt x="7233348" y="3481781"/>
                  </a:lnTo>
                  <a:lnTo>
                    <a:pt x="7246975" y="3469081"/>
                  </a:lnTo>
                  <a:lnTo>
                    <a:pt x="7257313" y="3443681"/>
                  </a:lnTo>
                  <a:lnTo>
                    <a:pt x="7259815" y="3443681"/>
                  </a:lnTo>
                  <a:lnTo>
                    <a:pt x="7261517" y="3430981"/>
                  </a:lnTo>
                  <a:lnTo>
                    <a:pt x="7262469" y="3418281"/>
                  </a:lnTo>
                  <a:lnTo>
                    <a:pt x="7262774" y="3418281"/>
                  </a:lnTo>
                  <a:lnTo>
                    <a:pt x="7277709" y="3405581"/>
                  </a:lnTo>
                  <a:lnTo>
                    <a:pt x="7292378" y="3405581"/>
                  </a:lnTo>
                  <a:lnTo>
                    <a:pt x="7306678" y="3392881"/>
                  </a:lnTo>
                  <a:lnTo>
                    <a:pt x="7320559" y="3392881"/>
                  </a:lnTo>
                  <a:lnTo>
                    <a:pt x="7337336" y="3380181"/>
                  </a:lnTo>
                  <a:lnTo>
                    <a:pt x="7354113" y="3367481"/>
                  </a:lnTo>
                  <a:lnTo>
                    <a:pt x="7384326" y="3342081"/>
                  </a:lnTo>
                  <a:lnTo>
                    <a:pt x="7431430" y="3278581"/>
                  </a:lnTo>
                  <a:lnTo>
                    <a:pt x="7449426" y="3240481"/>
                  </a:lnTo>
                  <a:lnTo>
                    <a:pt x="7458811" y="3189681"/>
                  </a:lnTo>
                  <a:lnTo>
                    <a:pt x="7459840" y="3138881"/>
                  </a:lnTo>
                  <a:lnTo>
                    <a:pt x="7452766" y="3100781"/>
                  </a:lnTo>
                  <a:lnTo>
                    <a:pt x="7453782" y="3088081"/>
                  </a:lnTo>
                  <a:lnTo>
                    <a:pt x="7455814" y="3088081"/>
                  </a:lnTo>
                  <a:lnTo>
                    <a:pt x="7498207" y="3075381"/>
                  </a:lnTo>
                  <a:lnTo>
                    <a:pt x="7518565" y="3062681"/>
                  </a:lnTo>
                  <a:lnTo>
                    <a:pt x="7538923" y="3049981"/>
                  </a:lnTo>
                  <a:lnTo>
                    <a:pt x="7575905" y="3024581"/>
                  </a:lnTo>
                  <a:lnTo>
                    <a:pt x="7607097" y="2986481"/>
                  </a:lnTo>
                  <a:lnTo>
                    <a:pt x="7630465" y="2948381"/>
                  </a:lnTo>
                  <a:lnTo>
                    <a:pt x="7643965" y="2897581"/>
                  </a:lnTo>
                  <a:lnTo>
                    <a:pt x="7645552" y="2846781"/>
                  </a:lnTo>
                  <a:close/>
                </a:path>
              </a:pathLst>
            </a:custGeom>
            <a:solidFill>
              <a:srgbClr val="202B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C458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567</Words>
  <Application>Microsoft Office PowerPoint</Application>
  <PresentationFormat>Presentación en pantalla (16:9)</PresentationFormat>
  <Paragraphs>132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MT</vt:lpstr>
      <vt:lpstr>Calibri</vt:lpstr>
      <vt:lpstr>Comic Sans MS</vt:lpstr>
      <vt:lpstr>Times New Roman</vt:lpstr>
      <vt:lpstr>Trebuchet MS</vt:lpstr>
      <vt:lpstr>Verdana</vt:lpstr>
      <vt:lpstr>Office Theme</vt:lpstr>
      <vt:lpstr>Parts of the sentences  EngLish guide 1</vt:lpstr>
      <vt:lpstr>Inicio</vt:lpstr>
      <vt:lpstr>01 ArticLes</vt:lpstr>
      <vt:lpstr>02 Nouns</vt:lpstr>
      <vt:lpstr>  Formas de Los </vt:lpstr>
      <vt:lpstr>03 Verbs</vt:lpstr>
      <vt:lpstr>04 Adjectives</vt:lpstr>
      <vt:lpstr>EXERCISES</vt:lpstr>
      <vt:lpstr>Te sugiero ampLiar  eL tema practicando ejercicios on-Line  para que puedas resoLver Los ejercicios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NOTEBOOK</dc:title>
  <dc:creator>Richard</dc:creator>
  <cp:lastModifiedBy>PC1</cp:lastModifiedBy>
  <cp:revision>1</cp:revision>
  <dcterms:created xsi:type="dcterms:W3CDTF">2023-04-15T17:58:32Z</dcterms:created>
  <dcterms:modified xsi:type="dcterms:W3CDTF">2023-04-15T18:02:42Z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2023-04-15T00:00:00Z</vt:filetime>
  </property>
</Properties>
</file>