
<file path=[Content_Types].xml><?xml version="1.0" encoding="utf-8"?>
<Types xmlns="http://schemas.openxmlformats.org/package/2006/content-types">
  <Default Extension="png" ContentType="image/png"/>
  <Default Extension="jpeg" ContentType="image/jpeg"/>
  <Default Extension="wmf" ContentType="image/x-wmf"/>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sldIdLst>
    <p:sldId id="258" r:id="rId2"/>
    <p:sldId id="271" r:id="rId3"/>
    <p:sldId id="283" r:id="rId4"/>
    <p:sldId id="262" r:id="rId5"/>
    <p:sldId id="270" r:id="rId6"/>
    <p:sldId id="289" r:id="rId7"/>
    <p:sldId id="290" r:id="rId8"/>
    <p:sldId id="292" r:id="rId9"/>
    <p:sldId id="293" r:id="rId10"/>
    <p:sldId id="299" r:id="rId11"/>
    <p:sldId id="298" r:id="rId12"/>
    <p:sldId id="297" r:id="rId13"/>
    <p:sldId id="295" r:id="rId14"/>
    <p:sldId id="296" r:id="rId15"/>
    <p:sldId id="301" r:id="rId16"/>
    <p:sldId id="300" r:id="rId17"/>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FF9900"/>
    <a:srgbClr val="3366CC"/>
    <a:srgbClr val="FF6600"/>
    <a:srgbClr val="FF9966"/>
    <a:srgbClr val="FF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0" autoAdjust="0"/>
    <p:restoredTop sz="94189" autoAdjust="0"/>
  </p:normalViewPr>
  <p:slideViewPr>
    <p:cSldViewPr>
      <p:cViewPr>
        <p:scale>
          <a:sx n="60" d="100"/>
          <a:sy n="60" d="100"/>
        </p:scale>
        <p:origin x="1470" y="3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50989FBE-35AD-4577-AD9B-572A358B923F}" type="slidenum">
              <a:rPr lang="es-ES" altLang="es-ES" smtClean="0"/>
              <a:pPr>
                <a:defRPr/>
              </a:pPr>
              <a:t>‹Nº›</a:t>
            </a:fld>
            <a:endParaRPr lang="es-ES" altLang="es-ES"/>
          </a:p>
        </p:txBody>
      </p:sp>
    </p:spTree>
    <p:extLst>
      <p:ext uri="{BB962C8B-B14F-4D97-AF65-F5344CB8AC3E}">
        <p14:creationId xmlns:p14="http://schemas.microsoft.com/office/powerpoint/2010/main" val="1923315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8EE9F904-40ED-4F0B-AB0C-A663BCE7C6CD}" type="slidenum">
              <a:rPr lang="es-ES" altLang="es-ES" smtClean="0"/>
              <a:pPr>
                <a:defRPr/>
              </a:pPr>
              <a:t>‹Nº›</a:t>
            </a:fld>
            <a:endParaRPr lang="es-ES" altLang="es-ES"/>
          </a:p>
        </p:txBody>
      </p:sp>
    </p:spTree>
    <p:extLst>
      <p:ext uri="{BB962C8B-B14F-4D97-AF65-F5344CB8AC3E}">
        <p14:creationId xmlns:p14="http://schemas.microsoft.com/office/powerpoint/2010/main" val="3539108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DA2B8A9E-043F-4BBF-8E6A-30E346086776}" type="slidenum">
              <a:rPr lang="es-ES" altLang="es-ES" smtClean="0"/>
              <a:pPr>
                <a:defRPr/>
              </a:pPr>
              <a:t>‹Nº›</a:t>
            </a:fld>
            <a:endParaRPr lang="es-ES" altLang="es-ES"/>
          </a:p>
        </p:txBody>
      </p:sp>
    </p:spTree>
    <p:extLst>
      <p:ext uri="{BB962C8B-B14F-4D97-AF65-F5344CB8AC3E}">
        <p14:creationId xmlns:p14="http://schemas.microsoft.com/office/powerpoint/2010/main" val="367586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2ACE7059-4461-41BF-80BC-758CFCE378F2}" type="slidenum">
              <a:rPr lang="es-ES" altLang="es-ES" smtClean="0"/>
              <a:pPr>
                <a:defRPr/>
              </a:pPr>
              <a:t>‹Nº›</a:t>
            </a:fld>
            <a:endParaRPr lang="es-ES" altLang="es-ES"/>
          </a:p>
        </p:txBody>
      </p:sp>
    </p:spTree>
    <p:extLst>
      <p:ext uri="{BB962C8B-B14F-4D97-AF65-F5344CB8AC3E}">
        <p14:creationId xmlns:p14="http://schemas.microsoft.com/office/powerpoint/2010/main" val="377020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5937C4DF-CF23-48AA-A9F7-85D186A4E46C}" type="slidenum">
              <a:rPr lang="es-ES" altLang="es-ES" smtClean="0"/>
              <a:pPr>
                <a:defRPr/>
              </a:pPr>
              <a:t>‹Nº›</a:t>
            </a:fld>
            <a:endParaRPr lang="es-ES" altLang="es-ES"/>
          </a:p>
        </p:txBody>
      </p:sp>
    </p:spTree>
    <p:extLst>
      <p:ext uri="{BB962C8B-B14F-4D97-AF65-F5344CB8AC3E}">
        <p14:creationId xmlns:p14="http://schemas.microsoft.com/office/powerpoint/2010/main" val="2650758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pPr>
              <a:defRPr/>
            </a:pPr>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9EA26407-5FB4-422D-815B-72A79A45E227}" type="slidenum">
              <a:rPr lang="es-ES" altLang="es-ES" smtClean="0"/>
              <a:pPr>
                <a:defRPr/>
              </a:pPr>
              <a:t>‹Nº›</a:t>
            </a:fld>
            <a:endParaRPr lang="es-ES" altLang="es-ES"/>
          </a:p>
        </p:txBody>
      </p:sp>
    </p:spTree>
    <p:extLst>
      <p:ext uri="{BB962C8B-B14F-4D97-AF65-F5344CB8AC3E}">
        <p14:creationId xmlns:p14="http://schemas.microsoft.com/office/powerpoint/2010/main" val="2309427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pPr>
              <a:defRPr/>
            </a:pPr>
            <a:endParaRPr lang="es-ES"/>
          </a:p>
        </p:txBody>
      </p:sp>
      <p:sp>
        <p:nvSpPr>
          <p:cNvPr id="8" name="Marcador de pie de página 7"/>
          <p:cNvSpPr>
            <a:spLocks noGrp="1"/>
          </p:cNvSpPr>
          <p:nvPr>
            <p:ph type="ftr" sz="quarter" idx="11"/>
          </p:nvPr>
        </p:nvSpPr>
        <p:spPr/>
        <p:txBody>
          <a:bodyPr/>
          <a:lstStyle/>
          <a:p>
            <a:pPr>
              <a:defRPr/>
            </a:pPr>
            <a:endParaRPr lang="es-ES"/>
          </a:p>
        </p:txBody>
      </p:sp>
      <p:sp>
        <p:nvSpPr>
          <p:cNvPr id="9" name="Marcador de número de diapositiva 8"/>
          <p:cNvSpPr>
            <a:spLocks noGrp="1"/>
          </p:cNvSpPr>
          <p:nvPr>
            <p:ph type="sldNum" sz="quarter" idx="12"/>
          </p:nvPr>
        </p:nvSpPr>
        <p:spPr/>
        <p:txBody>
          <a:bodyPr/>
          <a:lstStyle/>
          <a:p>
            <a:pPr>
              <a:defRPr/>
            </a:pPr>
            <a:fld id="{77B10412-D41E-454F-8A6B-5DED3F137C5E}" type="slidenum">
              <a:rPr lang="es-ES" altLang="es-ES" smtClean="0"/>
              <a:pPr>
                <a:defRPr/>
              </a:pPr>
              <a:t>‹Nº›</a:t>
            </a:fld>
            <a:endParaRPr lang="es-ES" altLang="es-ES"/>
          </a:p>
        </p:txBody>
      </p:sp>
    </p:spTree>
    <p:extLst>
      <p:ext uri="{BB962C8B-B14F-4D97-AF65-F5344CB8AC3E}">
        <p14:creationId xmlns:p14="http://schemas.microsoft.com/office/powerpoint/2010/main" val="380917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pPr>
              <a:defRPr/>
            </a:pPr>
            <a:endParaRPr lang="es-ES"/>
          </a:p>
        </p:txBody>
      </p:sp>
      <p:sp>
        <p:nvSpPr>
          <p:cNvPr id="4" name="Marcador de pie de página 3"/>
          <p:cNvSpPr>
            <a:spLocks noGrp="1"/>
          </p:cNvSpPr>
          <p:nvPr>
            <p:ph type="ftr" sz="quarter" idx="11"/>
          </p:nvPr>
        </p:nvSpPr>
        <p:spPr/>
        <p:txBody>
          <a:bodyPr/>
          <a:lstStyle/>
          <a:p>
            <a:pPr>
              <a:defRPr/>
            </a:pPr>
            <a:endParaRPr lang="es-ES"/>
          </a:p>
        </p:txBody>
      </p:sp>
      <p:sp>
        <p:nvSpPr>
          <p:cNvPr id="5" name="Marcador de número de diapositiva 4"/>
          <p:cNvSpPr>
            <a:spLocks noGrp="1"/>
          </p:cNvSpPr>
          <p:nvPr>
            <p:ph type="sldNum" sz="quarter" idx="12"/>
          </p:nvPr>
        </p:nvSpPr>
        <p:spPr/>
        <p:txBody>
          <a:bodyPr/>
          <a:lstStyle/>
          <a:p>
            <a:pPr>
              <a:defRPr/>
            </a:pPr>
            <a:fld id="{953DB677-C7EC-4BA4-A8FA-5DB7349D7375}" type="slidenum">
              <a:rPr lang="es-ES" altLang="es-ES" smtClean="0"/>
              <a:pPr>
                <a:defRPr/>
              </a:pPr>
              <a:t>‹Nº›</a:t>
            </a:fld>
            <a:endParaRPr lang="es-ES" altLang="es-ES"/>
          </a:p>
        </p:txBody>
      </p:sp>
    </p:spTree>
    <p:extLst>
      <p:ext uri="{BB962C8B-B14F-4D97-AF65-F5344CB8AC3E}">
        <p14:creationId xmlns:p14="http://schemas.microsoft.com/office/powerpoint/2010/main" val="330989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endParaRPr lang="es-ES"/>
          </a:p>
        </p:txBody>
      </p:sp>
      <p:sp>
        <p:nvSpPr>
          <p:cNvPr id="3" name="Marcador de pie de página 2"/>
          <p:cNvSpPr>
            <a:spLocks noGrp="1"/>
          </p:cNvSpPr>
          <p:nvPr>
            <p:ph type="ftr" sz="quarter" idx="11"/>
          </p:nvPr>
        </p:nvSpPr>
        <p:spPr/>
        <p:txBody>
          <a:bodyPr/>
          <a:lstStyle/>
          <a:p>
            <a:pPr>
              <a:defRPr/>
            </a:pPr>
            <a:endParaRPr lang="es-ES"/>
          </a:p>
        </p:txBody>
      </p:sp>
      <p:sp>
        <p:nvSpPr>
          <p:cNvPr id="4" name="Marcador de número de diapositiva 3"/>
          <p:cNvSpPr>
            <a:spLocks noGrp="1"/>
          </p:cNvSpPr>
          <p:nvPr>
            <p:ph type="sldNum" sz="quarter" idx="12"/>
          </p:nvPr>
        </p:nvSpPr>
        <p:spPr/>
        <p:txBody>
          <a:bodyPr/>
          <a:lstStyle/>
          <a:p>
            <a:pPr>
              <a:defRPr/>
            </a:pPr>
            <a:fld id="{F275AED7-A36F-435E-91CB-F767DBA8BE4F}" type="slidenum">
              <a:rPr lang="es-ES" altLang="es-ES" smtClean="0"/>
              <a:pPr>
                <a:defRPr/>
              </a:pPr>
              <a:t>‹Nº›</a:t>
            </a:fld>
            <a:endParaRPr lang="es-ES" altLang="es-ES"/>
          </a:p>
        </p:txBody>
      </p:sp>
    </p:spTree>
    <p:extLst>
      <p:ext uri="{BB962C8B-B14F-4D97-AF65-F5344CB8AC3E}">
        <p14:creationId xmlns:p14="http://schemas.microsoft.com/office/powerpoint/2010/main" val="2575168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a:defRPr/>
            </a:pPr>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0035C878-49BF-482B-B497-940792D741B8}" type="slidenum">
              <a:rPr lang="es-ES" altLang="es-ES" smtClean="0"/>
              <a:pPr>
                <a:defRPr/>
              </a:pPr>
              <a:t>‹Nº›</a:t>
            </a:fld>
            <a:endParaRPr lang="es-ES" altLang="es-ES"/>
          </a:p>
        </p:txBody>
      </p:sp>
    </p:spTree>
    <p:extLst>
      <p:ext uri="{BB962C8B-B14F-4D97-AF65-F5344CB8AC3E}">
        <p14:creationId xmlns:p14="http://schemas.microsoft.com/office/powerpoint/2010/main" val="1171201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a:defRPr/>
            </a:pPr>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E8A91295-6F13-4CD7-BE7F-2FD4939FE187}" type="slidenum">
              <a:rPr lang="es-ES" altLang="es-ES" smtClean="0"/>
              <a:pPr>
                <a:defRPr/>
              </a:pPr>
              <a:t>‹Nº›</a:t>
            </a:fld>
            <a:endParaRPr lang="es-ES" altLang="es-ES"/>
          </a:p>
        </p:txBody>
      </p:sp>
    </p:spTree>
    <p:extLst>
      <p:ext uri="{BB962C8B-B14F-4D97-AF65-F5344CB8AC3E}">
        <p14:creationId xmlns:p14="http://schemas.microsoft.com/office/powerpoint/2010/main" val="1394436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s-ES"/>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s-ES"/>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53DB677-C7EC-4BA4-A8FA-5DB7349D7375}" type="slidenum">
              <a:rPr lang="es-ES" altLang="es-ES" smtClean="0"/>
              <a:pPr>
                <a:defRPr/>
              </a:pPr>
              <a:t>‹Nº›</a:t>
            </a:fld>
            <a:endParaRPr lang="es-ES" altLang="es-ES"/>
          </a:p>
        </p:txBody>
      </p:sp>
    </p:spTree>
    <p:extLst>
      <p:ext uri="{BB962C8B-B14F-4D97-AF65-F5344CB8AC3E}">
        <p14:creationId xmlns:p14="http://schemas.microsoft.com/office/powerpoint/2010/main" val="331116830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6.gif"/><Relationship Id="rId2" Type="http://schemas.openxmlformats.org/officeDocument/2006/relationships/image" Target="../media/image2.wmf"/><Relationship Id="rId1" Type="http://schemas.openxmlformats.org/officeDocument/2006/relationships/slideLayout" Target="../slideLayouts/slideLayout7.xml"/><Relationship Id="rId6" Type="http://schemas.openxmlformats.org/officeDocument/2006/relationships/image" Target="http://www.gifanimado.com/graficos/gifanim/gente/hombres/homb0091.gif" TargetMode="External"/><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21" name="Picture 25" descr="Une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60350"/>
            <a:ext cx="1225550" cy="1187450"/>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29723" name="Text Box 27"/>
          <p:cNvSpPr txBox="1">
            <a:spLocks noChangeArrowheads="1"/>
          </p:cNvSpPr>
          <p:nvPr/>
        </p:nvSpPr>
        <p:spPr bwMode="auto">
          <a:xfrm>
            <a:off x="2195513" y="188913"/>
            <a:ext cx="56165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ES" sz="2000" b="1"/>
              <a:t>Universidad Experimental de Guayana</a:t>
            </a:r>
          </a:p>
          <a:p>
            <a:pPr algn="ctr" eaLnBrk="1" hangingPunct="1">
              <a:spcBef>
                <a:spcPct val="0"/>
              </a:spcBef>
              <a:buFontTx/>
              <a:buNone/>
            </a:pPr>
            <a:r>
              <a:rPr lang="es-ES" altLang="es-ES" sz="2000" b="1"/>
              <a:t>Vicerrectorado Académico </a:t>
            </a:r>
          </a:p>
          <a:p>
            <a:pPr algn="ctr" eaLnBrk="1" hangingPunct="1">
              <a:spcBef>
                <a:spcPct val="0"/>
              </a:spcBef>
              <a:buFontTx/>
              <a:buNone/>
            </a:pPr>
            <a:r>
              <a:rPr lang="es-ES" altLang="es-ES" sz="2000" b="1"/>
              <a:t>Departamento de Ciencia y Tecnología </a:t>
            </a:r>
          </a:p>
          <a:p>
            <a:pPr algn="ctr" eaLnBrk="1" hangingPunct="1">
              <a:spcBef>
                <a:spcPct val="0"/>
              </a:spcBef>
              <a:buFontTx/>
              <a:buNone/>
            </a:pPr>
            <a:r>
              <a:rPr lang="es-ES" altLang="es-ES" sz="2000" b="1"/>
              <a:t>Planificación y Control de la Producción</a:t>
            </a:r>
          </a:p>
          <a:p>
            <a:pPr algn="ctr" eaLnBrk="1" hangingPunct="1">
              <a:spcBef>
                <a:spcPct val="50000"/>
              </a:spcBef>
              <a:buFontTx/>
              <a:buNone/>
            </a:pPr>
            <a:endParaRPr lang="es-ES" altLang="es-ES" sz="2000" b="1"/>
          </a:p>
        </p:txBody>
      </p:sp>
      <p:sp>
        <p:nvSpPr>
          <p:cNvPr id="2" name="CuadroTexto 1"/>
          <p:cNvSpPr txBox="1"/>
          <p:nvPr/>
        </p:nvSpPr>
        <p:spPr>
          <a:xfrm>
            <a:off x="827584" y="2636912"/>
            <a:ext cx="7632848" cy="1446550"/>
          </a:xfrm>
          <a:prstGeom prst="rect">
            <a:avLst/>
          </a:prstGeom>
          <a:noFill/>
        </p:spPr>
        <p:txBody>
          <a:bodyPr wrap="square" rtlCol="0">
            <a:spAutoFit/>
          </a:bodyPr>
          <a:lstStyle/>
          <a:p>
            <a:pPr algn="ctr"/>
            <a:r>
              <a:rPr lang="es-ES" sz="4400" b="1" dirty="0" smtClean="0"/>
              <a:t>PLAN DE REQUERIMIENTO DE MATERIALES MRP</a:t>
            </a:r>
            <a:endParaRPr lang="es-ES" sz="4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21"/>
                                        </p:tgtEl>
                                        <p:attrNameLst>
                                          <p:attrName>style.visibility</p:attrName>
                                        </p:attrNameLst>
                                      </p:cBhvr>
                                      <p:to>
                                        <p:strVal val="visible"/>
                                      </p:to>
                                    </p:set>
                                    <p:animEffect transition="in" filter="blinds(horizontal)">
                                      <p:cBhvr>
                                        <p:cTn id="7" dur="1000"/>
                                        <p:tgtEl>
                                          <p:spTgt spid="297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723"/>
                                        </p:tgtEl>
                                        <p:attrNameLst>
                                          <p:attrName>style.visibility</p:attrName>
                                        </p:attrNameLst>
                                      </p:cBhvr>
                                      <p:to>
                                        <p:strVal val="visible"/>
                                      </p:to>
                                    </p:set>
                                    <p:animEffect transition="in" filter="blinds(horizontal)">
                                      <p:cBhvr>
                                        <p:cTn id="10" dur="1000"/>
                                        <p:tgtEl>
                                          <p:spTgt spid="29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r="43503" b="15035"/>
          <a:stretch/>
        </p:blipFill>
        <p:spPr>
          <a:xfrm>
            <a:off x="623900" y="37120"/>
            <a:ext cx="6888088" cy="6474296"/>
          </a:xfrm>
          <a:prstGeom prst="rect">
            <a:avLst/>
          </a:prstGeom>
        </p:spPr>
      </p:pic>
      <p:sp>
        <p:nvSpPr>
          <p:cNvPr id="3" name="CuadroTexto 2"/>
          <p:cNvSpPr txBox="1"/>
          <p:nvPr/>
        </p:nvSpPr>
        <p:spPr>
          <a:xfrm>
            <a:off x="4067944" y="2350938"/>
            <a:ext cx="2880320" cy="646331"/>
          </a:xfrm>
          <a:prstGeom prst="rect">
            <a:avLst/>
          </a:prstGeom>
          <a:noFill/>
        </p:spPr>
        <p:txBody>
          <a:bodyPr wrap="square" rtlCol="0">
            <a:spAutoFit/>
          </a:bodyPr>
          <a:lstStyle/>
          <a:p>
            <a:pPr algn="ctr"/>
            <a:r>
              <a:rPr lang="es-ES" dirty="0" smtClean="0">
                <a:solidFill>
                  <a:schemeClr val="bg1"/>
                </a:solidFill>
              </a:rPr>
              <a:t>Aparece esta ventana. </a:t>
            </a:r>
            <a:r>
              <a:rPr lang="es-ES" dirty="0" err="1" smtClean="0">
                <a:solidFill>
                  <a:schemeClr val="bg1"/>
                </a:solidFill>
              </a:rPr>
              <a:t>Clik</a:t>
            </a:r>
            <a:r>
              <a:rPr lang="es-ES" dirty="0" smtClean="0">
                <a:solidFill>
                  <a:schemeClr val="bg1"/>
                </a:solidFill>
              </a:rPr>
              <a:t> a new</a:t>
            </a:r>
            <a:endParaRPr lang="es-ES" dirty="0">
              <a:solidFill>
                <a:schemeClr val="bg1"/>
              </a:solidFill>
            </a:endParaRPr>
          </a:p>
        </p:txBody>
      </p:sp>
      <p:cxnSp>
        <p:nvCxnSpPr>
          <p:cNvPr id="5" name="Conector recto de flecha 4"/>
          <p:cNvCxnSpPr/>
          <p:nvPr/>
        </p:nvCxnSpPr>
        <p:spPr>
          <a:xfrm flipH="1" flipV="1">
            <a:off x="1475656" y="764704"/>
            <a:ext cx="2880320" cy="17281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07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a:srcRect r="43503" b="15035"/>
          <a:stretch/>
        </p:blipFill>
        <p:spPr>
          <a:xfrm>
            <a:off x="251250" y="116632"/>
            <a:ext cx="6888088" cy="6474296"/>
          </a:xfrm>
          <a:prstGeom prst="rect">
            <a:avLst/>
          </a:prstGeom>
        </p:spPr>
      </p:pic>
      <p:sp>
        <p:nvSpPr>
          <p:cNvPr id="10257" name="CuadroTexto 7"/>
          <p:cNvSpPr txBox="1">
            <a:spLocks noChangeArrowheads="1"/>
          </p:cNvSpPr>
          <p:nvPr/>
        </p:nvSpPr>
        <p:spPr bwMode="auto">
          <a:xfrm>
            <a:off x="1619250" y="1511300"/>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s-ES">
                <a:solidFill>
                  <a:schemeClr val="bg1"/>
                </a:solidFill>
              </a:rPr>
              <a:t>Inv. Inicial. 50 K, 575 B, 250 C, 150 E, 600 F, 900 G, 10 J.</a:t>
            </a:r>
          </a:p>
        </p:txBody>
      </p:sp>
      <p:sp>
        <p:nvSpPr>
          <p:cNvPr id="3" name="CuadroTexto 2"/>
          <p:cNvSpPr txBox="1"/>
          <p:nvPr/>
        </p:nvSpPr>
        <p:spPr>
          <a:xfrm>
            <a:off x="6995592" y="1233269"/>
            <a:ext cx="2267744" cy="646331"/>
          </a:xfrm>
          <a:prstGeom prst="rect">
            <a:avLst/>
          </a:prstGeom>
          <a:noFill/>
        </p:spPr>
        <p:txBody>
          <a:bodyPr wrap="square" rtlCol="0">
            <a:spAutoFit/>
          </a:bodyPr>
          <a:lstStyle/>
          <a:p>
            <a:pPr algn="ctr"/>
            <a:r>
              <a:rPr lang="es-ES" dirty="0" smtClean="0"/>
              <a:t>Aparece esta ventana</a:t>
            </a:r>
            <a:endParaRPr lang="es-ES" dirty="0"/>
          </a:p>
        </p:txBody>
      </p:sp>
      <p:sp>
        <p:nvSpPr>
          <p:cNvPr id="5" name="CuadroTexto 4"/>
          <p:cNvSpPr txBox="1"/>
          <p:nvPr/>
        </p:nvSpPr>
        <p:spPr>
          <a:xfrm>
            <a:off x="7031088" y="2099455"/>
            <a:ext cx="2232248" cy="1384995"/>
          </a:xfrm>
          <a:prstGeom prst="rect">
            <a:avLst/>
          </a:prstGeom>
          <a:noFill/>
        </p:spPr>
        <p:txBody>
          <a:bodyPr wrap="square" rtlCol="0">
            <a:spAutoFit/>
          </a:bodyPr>
          <a:lstStyle/>
          <a:p>
            <a:r>
              <a:rPr lang="es-ES" sz="1400" dirty="0" smtClean="0"/>
              <a:t>Aquí seleccionamos el numero de partes que tiene el producto en el diagrama de estructura que son 13 incluyendo al producto principal.</a:t>
            </a:r>
            <a:endParaRPr lang="es-ES" sz="1400" dirty="0"/>
          </a:p>
        </p:txBody>
      </p:sp>
      <p:cxnSp>
        <p:nvCxnSpPr>
          <p:cNvPr id="7" name="Conector recto de flecha 6"/>
          <p:cNvCxnSpPr/>
          <p:nvPr/>
        </p:nvCxnSpPr>
        <p:spPr>
          <a:xfrm flipH="1">
            <a:off x="2771800" y="2420888"/>
            <a:ext cx="4392488"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395536" y="4025957"/>
            <a:ext cx="3528392" cy="2031325"/>
          </a:xfrm>
          <a:prstGeom prst="rect">
            <a:avLst/>
          </a:prstGeom>
          <a:noFill/>
        </p:spPr>
        <p:txBody>
          <a:bodyPr wrap="square" rtlCol="0">
            <a:spAutoFit/>
          </a:bodyPr>
          <a:lstStyle/>
          <a:p>
            <a:pPr algn="just"/>
            <a:r>
              <a:rPr lang="es-ES" sz="1400" dirty="0" smtClean="0">
                <a:solidFill>
                  <a:schemeClr val="bg1"/>
                </a:solidFill>
              </a:rPr>
              <a:t>Aquí seleccionamos el numero de semanas o periodos para la elaboración y entrega del producto. Como son 10 semanas el ciclo de producción y 4 semanas donde tengo ordenes colocadas da un total de 14. estas 4 semanas son d </a:t>
            </a:r>
            <a:r>
              <a:rPr lang="es-ES" sz="1400" dirty="0" err="1" smtClean="0">
                <a:solidFill>
                  <a:schemeClr val="bg1"/>
                </a:solidFill>
              </a:rPr>
              <a:t>ela</a:t>
            </a:r>
            <a:r>
              <a:rPr lang="es-ES" sz="1400" dirty="0" smtClean="0">
                <a:solidFill>
                  <a:schemeClr val="bg1"/>
                </a:solidFill>
              </a:rPr>
              <a:t> tabla donde dice requerimientos brutos que esta en </a:t>
            </a:r>
            <a:r>
              <a:rPr lang="es-ES" sz="1400" dirty="0" err="1" smtClean="0">
                <a:solidFill>
                  <a:schemeClr val="bg1"/>
                </a:solidFill>
              </a:rPr>
              <a:t>en</a:t>
            </a:r>
            <a:r>
              <a:rPr lang="es-ES" sz="1400" dirty="0">
                <a:solidFill>
                  <a:schemeClr val="bg1"/>
                </a:solidFill>
              </a:rPr>
              <a:t> </a:t>
            </a:r>
            <a:r>
              <a:rPr lang="es-ES" sz="1400" dirty="0" smtClean="0">
                <a:solidFill>
                  <a:schemeClr val="bg1"/>
                </a:solidFill>
              </a:rPr>
              <a:t>la lamina del ciclo de producción. </a:t>
            </a:r>
            <a:endParaRPr lang="es-ES" sz="1400" dirty="0">
              <a:solidFill>
                <a:schemeClr val="bg1"/>
              </a:solidFill>
            </a:endParaRPr>
          </a:p>
        </p:txBody>
      </p:sp>
      <p:cxnSp>
        <p:nvCxnSpPr>
          <p:cNvPr id="10" name="Conector recto de flecha 9"/>
          <p:cNvCxnSpPr/>
          <p:nvPr/>
        </p:nvCxnSpPr>
        <p:spPr>
          <a:xfrm flipV="1">
            <a:off x="2411760" y="3645024"/>
            <a:ext cx="0" cy="360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6732240" y="4005064"/>
            <a:ext cx="2160240" cy="646331"/>
          </a:xfrm>
          <a:prstGeom prst="rect">
            <a:avLst/>
          </a:prstGeom>
          <a:noFill/>
        </p:spPr>
        <p:txBody>
          <a:bodyPr wrap="square" rtlCol="0">
            <a:spAutoFit/>
          </a:bodyPr>
          <a:lstStyle/>
          <a:p>
            <a:r>
              <a:rPr lang="es-ES" dirty="0" smtClean="0"/>
              <a:t>Seleccionamos esta opción</a:t>
            </a:r>
            <a:endParaRPr lang="es-ES" dirty="0"/>
          </a:p>
        </p:txBody>
      </p:sp>
      <p:cxnSp>
        <p:nvCxnSpPr>
          <p:cNvPr id="16" name="Conector recto de flecha 15"/>
          <p:cNvCxnSpPr/>
          <p:nvPr/>
        </p:nvCxnSpPr>
        <p:spPr>
          <a:xfrm flipH="1" flipV="1">
            <a:off x="4427984" y="3645024"/>
            <a:ext cx="2304256"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7410244" y="5362183"/>
            <a:ext cx="1267072" cy="369332"/>
          </a:xfrm>
          <a:prstGeom prst="rect">
            <a:avLst/>
          </a:prstGeom>
          <a:noFill/>
        </p:spPr>
        <p:txBody>
          <a:bodyPr wrap="square" rtlCol="0">
            <a:spAutoFit/>
          </a:bodyPr>
          <a:lstStyle/>
          <a:p>
            <a:r>
              <a:rPr lang="es-ES" dirty="0" err="1" smtClean="0"/>
              <a:t>Click</a:t>
            </a:r>
            <a:r>
              <a:rPr lang="es-ES" dirty="0" smtClean="0"/>
              <a:t> </a:t>
            </a:r>
            <a:r>
              <a:rPr lang="es-ES" dirty="0" err="1" smtClean="0"/>
              <a:t>aqui</a:t>
            </a:r>
            <a:endParaRPr lang="es-ES" dirty="0"/>
          </a:p>
        </p:txBody>
      </p:sp>
      <p:cxnSp>
        <p:nvCxnSpPr>
          <p:cNvPr id="21" name="Conector recto de flecha 20"/>
          <p:cNvCxnSpPr>
            <a:stCxn id="19" idx="1"/>
          </p:cNvCxnSpPr>
          <p:nvPr/>
        </p:nvCxnSpPr>
        <p:spPr>
          <a:xfrm flipH="1" flipV="1">
            <a:off x="6300192" y="4869161"/>
            <a:ext cx="1110052" cy="6776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660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r="42913" b="14091"/>
          <a:stretch/>
        </p:blipFill>
        <p:spPr>
          <a:xfrm>
            <a:off x="179512" y="404664"/>
            <a:ext cx="5879976" cy="5530399"/>
          </a:xfrm>
          <a:prstGeom prst="rect">
            <a:avLst/>
          </a:prstGeom>
        </p:spPr>
      </p:pic>
      <p:sp>
        <p:nvSpPr>
          <p:cNvPr id="3" name="CuadroTexto 2"/>
          <p:cNvSpPr txBox="1"/>
          <p:nvPr/>
        </p:nvSpPr>
        <p:spPr>
          <a:xfrm>
            <a:off x="1043608" y="35332"/>
            <a:ext cx="2472952" cy="369332"/>
          </a:xfrm>
          <a:prstGeom prst="rect">
            <a:avLst/>
          </a:prstGeom>
          <a:noFill/>
        </p:spPr>
        <p:txBody>
          <a:bodyPr wrap="square" rtlCol="0">
            <a:spAutoFit/>
          </a:bodyPr>
          <a:lstStyle/>
          <a:p>
            <a:pPr algn="ctr"/>
            <a:r>
              <a:rPr lang="es-ES" dirty="0" smtClean="0"/>
              <a:t>Aparece esta ventana</a:t>
            </a:r>
            <a:endParaRPr lang="es-ES" dirty="0"/>
          </a:p>
        </p:txBody>
      </p:sp>
      <p:sp>
        <p:nvSpPr>
          <p:cNvPr id="4" name="CuadroTexto 3"/>
          <p:cNvSpPr txBox="1"/>
          <p:nvPr/>
        </p:nvSpPr>
        <p:spPr>
          <a:xfrm>
            <a:off x="6228184" y="1556792"/>
            <a:ext cx="2736304" cy="646331"/>
          </a:xfrm>
          <a:prstGeom prst="rect">
            <a:avLst/>
          </a:prstGeom>
          <a:noFill/>
        </p:spPr>
        <p:txBody>
          <a:bodyPr wrap="square" rtlCol="0">
            <a:spAutoFit/>
          </a:bodyPr>
          <a:lstStyle/>
          <a:p>
            <a:pPr algn="ctr"/>
            <a:r>
              <a:rPr lang="es-ES" dirty="0" smtClean="0"/>
              <a:t>Esta tabla se llena para que les de el MRP</a:t>
            </a:r>
            <a:endParaRPr lang="es-ES" dirty="0"/>
          </a:p>
        </p:txBody>
      </p:sp>
    </p:spTree>
    <p:extLst>
      <p:ext uri="{BB962C8B-B14F-4D97-AF65-F5344CB8AC3E}">
        <p14:creationId xmlns:p14="http://schemas.microsoft.com/office/powerpoint/2010/main" val="1308248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p:cNvPicPr>
            <a:picLocks noChangeAspect="1"/>
          </p:cNvPicPr>
          <p:nvPr/>
        </p:nvPicPr>
        <p:blipFill>
          <a:blip r:embed="rId2"/>
          <a:stretch>
            <a:fillRect/>
          </a:stretch>
        </p:blipFill>
        <p:spPr>
          <a:xfrm>
            <a:off x="72405" y="86945"/>
            <a:ext cx="6838950" cy="6419850"/>
          </a:xfrm>
          <a:prstGeom prst="rect">
            <a:avLst/>
          </a:prstGeom>
        </p:spPr>
      </p:pic>
      <p:sp>
        <p:nvSpPr>
          <p:cNvPr id="10257" name="CuadroTexto 7"/>
          <p:cNvSpPr txBox="1">
            <a:spLocks noChangeArrowheads="1"/>
          </p:cNvSpPr>
          <p:nvPr/>
        </p:nvSpPr>
        <p:spPr bwMode="auto">
          <a:xfrm>
            <a:off x="1619250" y="1511300"/>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s-ES">
                <a:solidFill>
                  <a:schemeClr val="bg1"/>
                </a:solidFill>
              </a:rPr>
              <a:t>Inv. Inicial. 50 K, 575 B, 250 C, 150 E, 600 F, 900 G, 10 J.</a:t>
            </a:r>
          </a:p>
        </p:txBody>
      </p:sp>
      <p:sp>
        <p:nvSpPr>
          <p:cNvPr id="3" name="CuadroTexto 2"/>
          <p:cNvSpPr txBox="1"/>
          <p:nvPr/>
        </p:nvSpPr>
        <p:spPr>
          <a:xfrm>
            <a:off x="6533961" y="155162"/>
            <a:ext cx="2610039" cy="1015663"/>
          </a:xfrm>
          <a:prstGeom prst="rect">
            <a:avLst/>
          </a:prstGeom>
          <a:noFill/>
        </p:spPr>
        <p:txBody>
          <a:bodyPr wrap="square" rtlCol="0">
            <a:spAutoFit/>
          </a:bodyPr>
          <a:lstStyle/>
          <a:p>
            <a:r>
              <a:rPr lang="es-ES" sz="1200" dirty="0" smtClean="0"/>
              <a:t>Aquí van a ir colocando el producto principal con sus hijos y los hijos de los hijos lo van haciendo por parte como les explique el diagrama de estructura.</a:t>
            </a:r>
            <a:endParaRPr lang="es-ES" sz="1200" dirty="0"/>
          </a:p>
        </p:txBody>
      </p:sp>
      <p:cxnSp>
        <p:nvCxnSpPr>
          <p:cNvPr id="5" name="Conector recto de flecha 4"/>
          <p:cNvCxnSpPr/>
          <p:nvPr/>
        </p:nvCxnSpPr>
        <p:spPr>
          <a:xfrm flipH="1">
            <a:off x="467544" y="836712"/>
            <a:ext cx="6048672" cy="10428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179512" y="4653136"/>
            <a:ext cx="1296144" cy="646331"/>
          </a:xfrm>
          <a:prstGeom prst="rect">
            <a:avLst/>
          </a:prstGeom>
          <a:noFill/>
        </p:spPr>
        <p:txBody>
          <a:bodyPr wrap="square" rtlCol="0">
            <a:spAutoFit/>
          </a:bodyPr>
          <a:lstStyle/>
          <a:p>
            <a:r>
              <a:rPr lang="es-ES" sz="1200" dirty="0" smtClean="0"/>
              <a:t>El nivel en el cual esta cada parte</a:t>
            </a:r>
            <a:endParaRPr lang="es-ES" sz="1200" dirty="0"/>
          </a:p>
        </p:txBody>
      </p:sp>
      <p:cxnSp>
        <p:nvCxnSpPr>
          <p:cNvPr id="8" name="Conector recto de flecha 7"/>
          <p:cNvCxnSpPr/>
          <p:nvPr/>
        </p:nvCxnSpPr>
        <p:spPr>
          <a:xfrm flipV="1">
            <a:off x="971600" y="4077072"/>
            <a:ext cx="0" cy="5760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1111188" y="5218729"/>
            <a:ext cx="1043718" cy="646331"/>
          </a:xfrm>
          <a:prstGeom prst="rect">
            <a:avLst/>
          </a:prstGeom>
          <a:noFill/>
        </p:spPr>
        <p:txBody>
          <a:bodyPr wrap="square" rtlCol="0">
            <a:spAutoFit/>
          </a:bodyPr>
          <a:lstStyle/>
          <a:p>
            <a:pPr algn="just"/>
            <a:r>
              <a:rPr lang="es-ES" sz="1200" dirty="0" smtClean="0"/>
              <a:t>Tiempo de entrega de cada parte</a:t>
            </a:r>
            <a:endParaRPr lang="es-ES" sz="1200" dirty="0"/>
          </a:p>
        </p:txBody>
      </p:sp>
      <p:cxnSp>
        <p:nvCxnSpPr>
          <p:cNvPr id="13" name="Conector recto de flecha 12"/>
          <p:cNvCxnSpPr/>
          <p:nvPr/>
        </p:nvCxnSpPr>
        <p:spPr>
          <a:xfrm flipV="1">
            <a:off x="1475656" y="4077071"/>
            <a:ext cx="1053" cy="122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3042012" y="4283804"/>
            <a:ext cx="1907704" cy="1015663"/>
          </a:xfrm>
          <a:prstGeom prst="rect">
            <a:avLst/>
          </a:prstGeom>
          <a:noFill/>
        </p:spPr>
        <p:txBody>
          <a:bodyPr wrap="square" rtlCol="0">
            <a:spAutoFit/>
          </a:bodyPr>
          <a:lstStyle/>
          <a:p>
            <a:pPr algn="just"/>
            <a:r>
              <a:rPr lang="es-ES" sz="1200" dirty="0" smtClean="0"/>
              <a:t>Inventario de cada producto, cuando se repiten componentes el inventario se coloca en uno solo</a:t>
            </a:r>
            <a:endParaRPr lang="es-ES" sz="1200" dirty="0"/>
          </a:p>
        </p:txBody>
      </p:sp>
      <p:cxnSp>
        <p:nvCxnSpPr>
          <p:cNvPr id="15" name="Conector recto de flecha 14"/>
          <p:cNvCxnSpPr/>
          <p:nvPr/>
        </p:nvCxnSpPr>
        <p:spPr>
          <a:xfrm flipH="1" flipV="1">
            <a:off x="2456618" y="3497881"/>
            <a:ext cx="603759" cy="1011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6687338" y="3708787"/>
            <a:ext cx="2304256" cy="646331"/>
          </a:xfrm>
          <a:prstGeom prst="rect">
            <a:avLst/>
          </a:prstGeom>
          <a:noFill/>
        </p:spPr>
        <p:txBody>
          <a:bodyPr wrap="square" rtlCol="0">
            <a:spAutoFit/>
          </a:bodyPr>
          <a:lstStyle/>
          <a:p>
            <a:pPr algn="just"/>
            <a:r>
              <a:rPr lang="es-ES" sz="1200" dirty="0" smtClean="0"/>
              <a:t>Este es el diagrama de estructura que les da el programa automáticamente.</a:t>
            </a:r>
            <a:endParaRPr lang="es-ES" sz="1200" dirty="0"/>
          </a:p>
        </p:txBody>
      </p:sp>
      <p:cxnSp>
        <p:nvCxnSpPr>
          <p:cNvPr id="18" name="Conector recto de flecha 17"/>
          <p:cNvCxnSpPr/>
          <p:nvPr/>
        </p:nvCxnSpPr>
        <p:spPr>
          <a:xfrm flipH="1" flipV="1">
            <a:off x="4157345" y="3202363"/>
            <a:ext cx="2754010" cy="7962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6687338" y="2612491"/>
            <a:ext cx="1845102" cy="600164"/>
          </a:xfrm>
          <a:prstGeom prst="rect">
            <a:avLst/>
          </a:prstGeom>
          <a:noFill/>
        </p:spPr>
        <p:txBody>
          <a:bodyPr wrap="square" rtlCol="0">
            <a:spAutoFit/>
          </a:bodyPr>
          <a:lstStyle/>
          <a:p>
            <a:r>
              <a:rPr lang="es-ES" sz="1100" dirty="0" smtClean="0"/>
              <a:t>Aquí seleccionan si lo quieren solo la estructura o con los detalles</a:t>
            </a:r>
            <a:endParaRPr lang="es-ES" sz="1100" dirty="0"/>
          </a:p>
        </p:txBody>
      </p:sp>
      <p:cxnSp>
        <p:nvCxnSpPr>
          <p:cNvPr id="21" name="Conector recto de flecha 20"/>
          <p:cNvCxnSpPr/>
          <p:nvPr/>
        </p:nvCxnSpPr>
        <p:spPr>
          <a:xfrm flipH="1">
            <a:off x="5310333" y="2781620"/>
            <a:ext cx="1377005" cy="298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6533961" y="1402398"/>
            <a:ext cx="2496716" cy="646331"/>
          </a:xfrm>
          <a:prstGeom prst="rect">
            <a:avLst/>
          </a:prstGeom>
          <a:noFill/>
        </p:spPr>
        <p:txBody>
          <a:bodyPr wrap="square" rtlCol="0">
            <a:spAutoFit/>
          </a:bodyPr>
          <a:lstStyle/>
          <a:p>
            <a:r>
              <a:rPr lang="es-ES" sz="1200" dirty="0" smtClean="0"/>
              <a:t>Sino les aparece automáticamente le diagrama de estructura le dan doble </a:t>
            </a:r>
            <a:r>
              <a:rPr lang="es-ES" sz="1200" dirty="0" err="1" smtClean="0"/>
              <a:t>click</a:t>
            </a:r>
            <a:r>
              <a:rPr lang="es-ES" sz="1200" dirty="0" smtClean="0"/>
              <a:t> </a:t>
            </a:r>
            <a:r>
              <a:rPr lang="es-ES" sz="1200" dirty="0" err="1" smtClean="0"/>
              <a:t>aqui</a:t>
            </a:r>
            <a:endParaRPr lang="es-ES" sz="1200" dirty="0"/>
          </a:p>
        </p:txBody>
      </p:sp>
      <p:cxnSp>
        <p:nvCxnSpPr>
          <p:cNvPr id="24" name="Conector recto de flecha 23"/>
          <p:cNvCxnSpPr/>
          <p:nvPr/>
        </p:nvCxnSpPr>
        <p:spPr>
          <a:xfrm flipH="1">
            <a:off x="3491880" y="1611257"/>
            <a:ext cx="3042081" cy="841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CuadroTexto 27"/>
          <p:cNvSpPr txBox="1"/>
          <p:nvPr/>
        </p:nvSpPr>
        <p:spPr>
          <a:xfrm>
            <a:off x="2320531" y="5321341"/>
            <a:ext cx="3213819" cy="1015663"/>
          </a:xfrm>
          <a:prstGeom prst="rect">
            <a:avLst/>
          </a:prstGeom>
          <a:noFill/>
        </p:spPr>
        <p:txBody>
          <a:bodyPr wrap="square" rtlCol="0">
            <a:spAutoFit/>
          </a:bodyPr>
          <a:lstStyle/>
          <a:p>
            <a:r>
              <a:rPr lang="es-ES" sz="1200" dirty="0" smtClean="0"/>
              <a:t>Aquí se coloca la cantidad o numero de parte de cada componente, al producto principal se le coloca 1 ya que es para fabricar un producto que se hace el requerimiento de materiales en este caso.</a:t>
            </a:r>
            <a:endParaRPr lang="es-ES" sz="1200" dirty="0"/>
          </a:p>
        </p:txBody>
      </p:sp>
      <p:cxnSp>
        <p:nvCxnSpPr>
          <p:cNvPr id="30" name="Conector recto de flecha 29"/>
          <p:cNvCxnSpPr/>
          <p:nvPr/>
        </p:nvCxnSpPr>
        <p:spPr>
          <a:xfrm flipH="1" flipV="1">
            <a:off x="2267744" y="4283804"/>
            <a:ext cx="490753" cy="10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407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r="43503" b="14091"/>
          <a:stretch/>
        </p:blipFill>
        <p:spPr>
          <a:xfrm>
            <a:off x="221214" y="23718"/>
            <a:ext cx="6888088" cy="6546304"/>
          </a:xfrm>
          <a:prstGeom prst="rect">
            <a:avLst/>
          </a:prstGeom>
        </p:spPr>
      </p:pic>
      <p:sp>
        <p:nvSpPr>
          <p:cNvPr id="10257" name="CuadroTexto 7"/>
          <p:cNvSpPr txBox="1">
            <a:spLocks noChangeArrowheads="1"/>
          </p:cNvSpPr>
          <p:nvPr/>
        </p:nvSpPr>
        <p:spPr bwMode="auto">
          <a:xfrm>
            <a:off x="1619250" y="1511300"/>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s-ES">
                <a:solidFill>
                  <a:schemeClr val="bg1"/>
                </a:solidFill>
              </a:rPr>
              <a:t>Inv. Inicial. 50 K, 575 B, 250 C, 150 E, 600 F, 900 G, 10 J.</a:t>
            </a:r>
          </a:p>
        </p:txBody>
      </p:sp>
      <p:sp>
        <p:nvSpPr>
          <p:cNvPr id="5" name="CuadroTexto 4"/>
          <p:cNvSpPr txBox="1"/>
          <p:nvPr/>
        </p:nvSpPr>
        <p:spPr>
          <a:xfrm>
            <a:off x="7343800" y="5589240"/>
            <a:ext cx="1800200" cy="461665"/>
          </a:xfrm>
          <a:prstGeom prst="rect">
            <a:avLst/>
          </a:prstGeom>
          <a:noFill/>
        </p:spPr>
        <p:txBody>
          <a:bodyPr wrap="square" rtlCol="0">
            <a:spAutoFit/>
          </a:bodyPr>
          <a:lstStyle/>
          <a:p>
            <a:r>
              <a:rPr lang="es-ES" sz="1200" dirty="0" smtClean="0"/>
              <a:t>Aquí rodamos con el cursor</a:t>
            </a:r>
            <a:endParaRPr lang="es-ES" sz="1200" dirty="0"/>
          </a:p>
        </p:txBody>
      </p:sp>
      <p:cxnSp>
        <p:nvCxnSpPr>
          <p:cNvPr id="7" name="Conector recto de flecha 6"/>
          <p:cNvCxnSpPr>
            <a:stCxn id="5" idx="1"/>
          </p:cNvCxnSpPr>
          <p:nvPr/>
        </p:nvCxnSpPr>
        <p:spPr>
          <a:xfrm flipH="1">
            <a:off x="6876256" y="5820073"/>
            <a:ext cx="467544" cy="1292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3671490" y="4573577"/>
            <a:ext cx="2961205" cy="1015663"/>
          </a:xfrm>
          <a:prstGeom prst="rect">
            <a:avLst/>
          </a:prstGeom>
          <a:noFill/>
        </p:spPr>
        <p:txBody>
          <a:bodyPr wrap="square" rtlCol="0">
            <a:spAutoFit/>
          </a:bodyPr>
          <a:lstStyle/>
          <a:p>
            <a:pPr algn="just"/>
            <a:r>
              <a:rPr lang="es-ES" sz="1200" dirty="0" smtClean="0"/>
              <a:t>Como el ciclo de vida o de producción es de 10 semanas empezamos a colocar las ordenes a partir de la semana 11 que es a partir de allí que debemos comprometernos con el cliente</a:t>
            </a:r>
            <a:endParaRPr lang="es-ES" sz="1200" dirty="0"/>
          </a:p>
        </p:txBody>
      </p:sp>
      <p:cxnSp>
        <p:nvCxnSpPr>
          <p:cNvPr id="12" name="Conector recto de flecha 11"/>
          <p:cNvCxnSpPr/>
          <p:nvPr/>
        </p:nvCxnSpPr>
        <p:spPr>
          <a:xfrm flipV="1">
            <a:off x="6012160" y="2584009"/>
            <a:ext cx="121055" cy="20175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7328339" y="763344"/>
            <a:ext cx="1944216" cy="646331"/>
          </a:xfrm>
          <a:prstGeom prst="rect">
            <a:avLst/>
          </a:prstGeom>
          <a:noFill/>
        </p:spPr>
        <p:txBody>
          <a:bodyPr wrap="square" rtlCol="0">
            <a:spAutoFit/>
          </a:bodyPr>
          <a:lstStyle/>
          <a:p>
            <a:r>
              <a:rPr lang="es-ES" sz="1200" dirty="0" smtClean="0"/>
              <a:t>Le damos </a:t>
            </a:r>
            <a:r>
              <a:rPr lang="es-ES" sz="1200" dirty="0" err="1" smtClean="0"/>
              <a:t>click</a:t>
            </a:r>
            <a:r>
              <a:rPr lang="es-ES" sz="1200" dirty="0" smtClean="0"/>
              <a:t> aquí cuando ya esta toda la tabla llena</a:t>
            </a:r>
            <a:endParaRPr lang="es-ES" sz="1200" dirty="0"/>
          </a:p>
        </p:txBody>
      </p:sp>
      <p:cxnSp>
        <p:nvCxnSpPr>
          <p:cNvPr id="18" name="Conector recto de flecha 17"/>
          <p:cNvCxnSpPr>
            <a:stCxn id="13" idx="1"/>
          </p:cNvCxnSpPr>
          <p:nvPr/>
        </p:nvCxnSpPr>
        <p:spPr>
          <a:xfrm flipH="1" flipV="1">
            <a:off x="5652120" y="763344"/>
            <a:ext cx="1676219" cy="3231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187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7" name="CuadroTexto 7"/>
          <p:cNvSpPr txBox="1">
            <a:spLocks noChangeArrowheads="1"/>
          </p:cNvSpPr>
          <p:nvPr/>
        </p:nvSpPr>
        <p:spPr bwMode="auto">
          <a:xfrm>
            <a:off x="1619250" y="1511300"/>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s-ES">
                <a:solidFill>
                  <a:schemeClr val="bg1"/>
                </a:solidFill>
              </a:rPr>
              <a:t>Inv. Inicial. 50 K, 575 B, 250 C, 150 E, 600 F, 900 G, 10 J.</a:t>
            </a:r>
          </a:p>
        </p:txBody>
      </p:sp>
      <p:pic>
        <p:nvPicPr>
          <p:cNvPr id="2" name="Imagen 1"/>
          <p:cNvPicPr>
            <a:picLocks noChangeAspect="1"/>
          </p:cNvPicPr>
          <p:nvPr/>
        </p:nvPicPr>
        <p:blipFill>
          <a:blip r:embed="rId2"/>
          <a:stretch>
            <a:fillRect/>
          </a:stretch>
        </p:blipFill>
        <p:spPr>
          <a:xfrm>
            <a:off x="48252" y="188640"/>
            <a:ext cx="9095748" cy="5400600"/>
          </a:xfrm>
          <a:prstGeom prst="rect">
            <a:avLst/>
          </a:prstGeom>
        </p:spPr>
      </p:pic>
      <p:sp>
        <p:nvSpPr>
          <p:cNvPr id="3" name="CuadroTexto 2"/>
          <p:cNvSpPr txBox="1"/>
          <p:nvPr/>
        </p:nvSpPr>
        <p:spPr>
          <a:xfrm>
            <a:off x="899592" y="5639288"/>
            <a:ext cx="7128792" cy="1200329"/>
          </a:xfrm>
          <a:prstGeom prst="rect">
            <a:avLst/>
          </a:prstGeom>
          <a:noFill/>
        </p:spPr>
        <p:txBody>
          <a:bodyPr wrap="square" rtlCol="0">
            <a:spAutoFit/>
          </a:bodyPr>
          <a:lstStyle/>
          <a:p>
            <a:pPr algn="just"/>
            <a:r>
              <a:rPr lang="es-ES" dirty="0" smtClean="0"/>
              <a:t>Así les queda el plan de requerimiento de materiales. Aquí se hacen los respectivos análisis considerando cual es la primera parte que se debe ensamblar del producto para cumplir con las semanas establecidas o programadas.</a:t>
            </a:r>
            <a:endParaRPr lang="es-ES" dirty="0"/>
          </a:p>
        </p:txBody>
      </p:sp>
    </p:spTree>
    <p:extLst>
      <p:ext uri="{BB962C8B-B14F-4D97-AF65-F5344CB8AC3E}">
        <p14:creationId xmlns:p14="http://schemas.microsoft.com/office/powerpoint/2010/main" val="1551105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35696" y="1988840"/>
            <a:ext cx="5832648" cy="1754326"/>
          </a:xfrm>
          <a:prstGeom prst="rect">
            <a:avLst/>
          </a:prstGeom>
          <a:noFill/>
        </p:spPr>
        <p:txBody>
          <a:bodyPr wrap="square" rtlCol="0">
            <a:spAutoFit/>
          </a:bodyPr>
          <a:lstStyle/>
          <a:p>
            <a:pPr algn="ctr"/>
            <a:r>
              <a:rPr lang="es-ES" b="1" dirty="0" smtClean="0"/>
              <a:t>Hasta aquí es la unidad II.</a:t>
            </a:r>
          </a:p>
          <a:p>
            <a:pPr algn="ctr"/>
            <a:r>
              <a:rPr lang="es-ES" dirty="0" smtClean="0"/>
              <a:t>Cualquier duda e inquietud consulten por el grupo en el horario indicado.</a:t>
            </a:r>
          </a:p>
          <a:p>
            <a:pPr algn="ctr"/>
            <a:r>
              <a:rPr lang="es-ES" dirty="0" smtClean="0"/>
              <a:t>Saludos,</a:t>
            </a:r>
          </a:p>
          <a:p>
            <a:pPr algn="ctr"/>
            <a:r>
              <a:rPr lang="es-ES" b="1" dirty="0" smtClean="0"/>
              <a:t>Prof. </a:t>
            </a:r>
            <a:r>
              <a:rPr lang="es-ES" b="1" dirty="0" err="1" smtClean="0"/>
              <a:t>Ismary</a:t>
            </a:r>
            <a:r>
              <a:rPr lang="es-ES" b="1" dirty="0" smtClean="0"/>
              <a:t> Perdomo</a:t>
            </a:r>
          </a:p>
          <a:p>
            <a:pPr algn="ctr"/>
            <a:r>
              <a:rPr lang="es-ES" dirty="0" smtClean="0"/>
              <a:t> </a:t>
            </a:r>
            <a:endParaRPr lang="es-ES" dirty="0"/>
          </a:p>
        </p:txBody>
      </p:sp>
    </p:spTree>
    <p:extLst>
      <p:ext uri="{BB962C8B-B14F-4D97-AF65-F5344CB8AC3E}">
        <p14:creationId xmlns:p14="http://schemas.microsoft.com/office/powerpoint/2010/main" val="1075519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42875" y="228600"/>
            <a:ext cx="8858250" cy="1143000"/>
          </a:xfrm>
          <a:prstGeom prst="rect">
            <a:avLst/>
          </a:prstGeom>
        </p:spPr>
        <p:txBody>
          <a:bodyPr/>
          <a:lstStyle/>
          <a:p>
            <a:pPr algn="ctr">
              <a:defRPr/>
            </a:pPr>
            <a:r>
              <a:rPr lang="es-ES_tradnl" sz="3200" b="1" kern="0" dirty="0">
                <a:latin typeface="+mn-lt"/>
                <a:ea typeface="+mj-ea"/>
                <a:cs typeface="+mj-cs"/>
              </a:rPr>
              <a:t>MRP</a:t>
            </a:r>
            <a:br>
              <a:rPr lang="es-ES_tradnl" sz="3200" b="1" kern="0" dirty="0">
                <a:latin typeface="+mn-lt"/>
                <a:ea typeface="+mj-ea"/>
                <a:cs typeface="+mj-cs"/>
              </a:rPr>
            </a:br>
            <a:r>
              <a:rPr lang="es-ES_tradnl" sz="3200" b="1" kern="0" dirty="0">
                <a:latin typeface="+mn-lt"/>
                <a:ea typeface="+mj-ea"/>
                <a:cs typeface="+mj-cs"/>
              </a:rPr>
              <a:t>Planificación de Requerimientos de Materiales</a:t>
            </a:r>
            <a:endParaRPr lang="es-ES" sz="3200" b="1" kern="0" dirty="0">
              <a:latin typeface="+mn-lt"/>
              <a:ea typeface="+mj-ea"/>
              <a:cs typeface="+mj-cs"/>
            </a:endParaRPr>
          </a:p>
        </p:txBody>
      </p:sp>
      <p:sp>
        <p:nvSpPr>
          <p:cNvPr id="6" name="Rectangle 3"/>
          <p:cNvSpPr txBox="1">
            <a:spLocks noChangeArrowheads="1"/>
          </p:cNvSpPr>
          <p:nvPr/>
        </p:nvSpPr>
        <p:spPr>
          <a:xfrm>
            <a:off x="304800" y="1957388"/>
            <a:ext cx="8534400" cy="4114800"/>
          </a:xfrm>
          <a:prstGeom prst="rect">
            <a:avLst/>
          </a:prstGeom>
        </p:spPr>
        <p:txBody>
          <a:bodyPr/>
          <a:lstStyle/>
          <a:p>
            <a:pPr marL="342900" indent="-342900" algn="just">
              <a:lnSpc>
                <a:spcPct val="90000"/>
              </a:lnSpc>
              <a:spcBef>
                <a:spcPct val="20000"/>
              </a:spcBef>
              <a:buFontTx/>
              <a:buChar char="•"/>
              <a:defRPr/>
            </a:pPr>
            <a:r>
              <a:rPr lang="es-ES_tradnl" sz="2800" kern="0" dirty="0">
                <a:latin typeface="Comic Sans MS" pitchFamily="66" charset="0"/>
              </a:rPr>
              <a:t>Es un sistema integrado para la planificación de la producción e inventarios. </a:t>
            </a:r>
          </a:p>
          <a:p>
            <a:pPr marL="342900" indent="-342900">
              <a:lnSpc>
                <a:spcPct val="90000"/>
              </a:lnSpc>
              <a:spcBef>
                <a:spcPct val="20000"/>
              </a:spcBef>
              <a:defRPr/>
            </a:pPr>
            <a:endParaRPr lang="es-ES_tradnl" sz="2800" kern="0" dirty="0">
              <a:latin typeface="Comic Sans MS" pitchFamily="66" charset="0"/>
            </a:endParaRPr>
          </a:p>
          <a:p>
            <a:pPr marL="342900" indent="-342900" algn="just">
              <a:lnSpc>
                <a:spcPct val="90000"/>
              </a:lnSpc>
              <a:spcBef>
                <a:spcPct val="20000"/>
              </a:spcBef>
              <a:buFontTx/>
              <a:buChar char="•"/>
              <a:defRPr/>
            </a:pPr>
            <a:r>
              <a:rPr lang="es-ES_tradnl" sz="2800" kern="0" dirty="0">
                <a:latin typeface="Comic Sans MS" pitchFamily="66" charset="0"/>
              </a:rPr>
              <a:t>Programa las compras/producción de “componentes” para la fecha en que se requieren (no más temprano, no más tarde)</a:t>
            </a:r>
          </a:p>
          <a:p>
            <a:pPr marL="342900" indent="-342900">
              <a:lnSpc>
                <a:spcPct val="90000"/>
              </a:lnSpc>
              <a:spcBef>
                <a:spcPct val="20000"/>
              </a:spcBef>
              <a:defRPr/>
            </a:pPr>
            <a:endParaRPr lang="es-ES_tradnl" sz="2800" kern="0" dirty="0">
              <a:latin typeface="Comic Sans MS" pitchFamily="66" charset="0"/>
            </a:endParaRPr>
          </a:p>
          <a:p>
            <a:pPr marL="342900" indent="-342900" algn="just">
              <a:lnSpc>
                <a:spcPct val="90000"/>
              </a:lnSpc>
              <a:spcBef>
                <a:spcPct val="20000"/>
              </a:spcBef>
              <a:buFontTx/>
              <a:buChar char="•"/>
              <a:defRPr/>
            </a:pPr>
            <a:r>
              <a:rPr lang="es-ES_tradnl" sz="2800" kern="0" dirty="0">
                <a:latin typeface="Comic Sans MS" pitchFamily="66" charset="0"/>
              </a:rPr>
              <a:t>Se masifica su uso gracias al poder de procesamiento de las computadoras.</a:t>
            </a:r>
            <a:endParaRPr lang="es-ES" sz="2800" kern="0" dirty="0">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3348038" y="836613"/>
            <a:ext cx="2376487" cy="6715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200" b="1"/>
              <a:t>Plan agregado</a:t>
            </a:r>
          </a:p>
          <a:p>
            <a:pPr algn="ctr">
              <a:spcBef>
                <a:spcPct val="0"/>
              </a:spcBef>
              <a:buFontTx/>
              <a:buNone/>
            </a:pPr>
            <a:r>
              <a:rPr lang="es-ES" altLang="es-ES" sz="1200" b="1"/>
              <a:t> de productos</a:t>
            </a:r>
          </a:p>
        </p:txBody>
      </p:sp>
      <p:sp>
        <p:nvSpPr>
          <p:cNvPr id="58373" name="AutoShape 5"/>
          <p:cNvSpPr>
            <a:spLocks noChangeArrowheads="1"/>
          </p:cNvSpPr>
          <p:nvPr/>
        </p:nvSpPr>
        <p:spPr bwMode="auto">
          <a:xfrm>
            <a:off x="179388" y="2565400"/>
            <a:ext cx="2376487" cy="504825"/>
          </a:xfrm>
          <a:prstGeom prst="flowChartAlternateProcess">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200" b="1"/>
              <a:t>Cambios de diseños</a:t>
            </a:r>
          </a:p>
          <a:p>
            <a:pPr algn="ctr">
              <a:spcBef>
                <a:spcPct val="0"/>
              </a:spcBef>
              <a:buFontTx/>
              <a:buNone/>
            </a:pPr>
            <a:r>
              <a:rPr lang="es-ES" altLang="es-ES" sz="1200" b="1"/>
              <a:t> en ingeniería</a:t>
            </a:r>
          </a:p>
        </p:txBody>
      </p:sp>
      <p:sp>
        <p:nvSpPr>
          <p:cNvPr id="58374" name="AutoShape 6"/>
          <p:cNvSpPr>
            <a:spLocks noChangeArrowheads="1"/>
          </p:cNvSpPr>
          <p:nvPr/>
        </p:nvSpPr>
        <p:spPr bwMode="auto">
          <a:xfrm>
            <a:off x="6657975" y="2565400"/>
            <a:ext cx="2306638" cy="504825"/>
          </a:xfrm>
          <a:prstGeom prst="flowChartAlternateProcess">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200" b="1"/>
              <a:t>Cambios de inventario</a:t>
            </a:r>
          </a:p>
        </p:txBody>
      </p:sp>
      <p:sp>
        <p:nvSpPr>
          <p:cNvPr id="58375" name="Rectangle 7"/>
          <p:cNvSpPr>
            <a:spLocks noChangeArrowheads="1"/>
          </p:cNvSpPr>
          <p:nvPr/>
        </p:nvSpPr>
        <p:spPr bwMode="auto">
          <a:xfrm>
            <a:off x="3348038" y="2493963"/>
            <a:ext cx="2376487" cy="6715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200" b="1"/>
              <a:t>Plan maestro de</a:t>
            </a:r>
          </a:p>
          <a:p>
            <a:pPr algn="ctr">
              <a:spcBef>
                <a:spcPct val="0"/>
              </a:spcBef>
              <a:buFontTx/>
              <a:buNone/>
            </a:pPr>
            <a:r>
              <a:rPr lang="es-ES" altLang="es-ES" sz="1200" b="1"/>
              <a:t> producción </a:t>
            </a:r>
          </a:p>
          <a:p>
            <a:pPr algn="ctr">
              <a:spcBef>
                <a:spcPct val="0"/>
              </a:spcBef>
              <a:buFontTx/>
              <a:buNone/>
            </a:pPr>
            <a:r>
              <a:rPr lang="es-ES" altLang="es-ES" sz="1200" b="1"/>
              <a:t>(MPS)</a:t>
            </a:r>
          </a:p>
        </p:txBody>
      </p:sp>
      <p:sp>
        <p:nvSpPr>
          <p:cNvPr id="58376" name="Rectangle 8"/>
          <p:cNvSpPr>
            <a:spLocks noChangeArrowheads="1"/>
          </p:cNvSpPr>
          <p:nvPr/>
        </p:nvSpPr>
        <p:spPr bwMode="auto">
          <a:xfrm>
            <a:off x="3348038" y="3644900"/>
            <a:ext cx="2376487" cy="671513"/>
          </a:xfrm>
          <a:prstGeom prst="rect">
            <a:avLst/>
          </a:prstGeom>
          <a:gradFill rotWithShape="1">
            <a:gsLst>
              <a:gs pos="0">
                <a:srgbClr val="FFFF00">
                  <a:alpha val="14000"/>
                </a:srgbClr>
              </a:gs>
              <a:gs pos="100000">
                <a:srgbClr val="CC3300">
                  <a:alpha val="39000"/>
                </a:srgbClr>
              </a:gs>
            </a:gsLst>
            <a:path path="shape">
              <a:fillToRect l="50000" t="50000" r="50000" b="50000"/>
            </a:path>
          </a:gradFill>
          <a:ln w="9525">
            <a:solidFill>
              <a:schemeClr val="tx1"/>
            </a:solidFill>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s-ES" altLang="es-ES" sz="1400" b="1"/>
          </a:p>
          <a:p>
            <a:pPr algn="ctr">
              <a:spcBef>
                <a:spcPct val="0"/>
              </a:spcBef>
              <a:buFontTx/>
              <a:buNone/>
            </a:pPr>
            <a:r>
              <a:rPr lang="es-ES" altLang="es-ES" sz="1400" b="1"/>
              <a:t>Planificación de</a:t>
            </a:r>
          </a:p>
          <a:p>
            <a:pPr algn="ctr">
              <a:spcBef>
                <a:spcPct val="0"/>
              </a:spcBef>
              <a:buFontTx/>
              <a:buNone/>
            </a:pPr>
            <a:r>
              <a:rPr lang="es-ES" altLang="es-ES" sz="1400" b="1"/>
              <a:t> materiales </a:t>
            </a:r>
          </a:p>
          <a:p>
            <a:pPr algn="ctr">
              <a:spcBef>
                <a:spcPct val="0"/>
              </a:spcBef>
              <a:buFontTx/>
              <a:buNone/>
            </a:pPr>
            <a:r>
              <a:rPr lang="es-ES" altLang="es-ES" sz="1400" b="1"/>
              <a:t>(MRP)</a:t>
            </a:r>
          </a:p>
          <a:p>
            <a:pPr algn="ctr">
              <a:spcBef>
                <a:spcPct val="0"/>
              </a:spcBef>
              <a:buFontTx/>
              <a:buNone/>
            </a:pPr>
            <a:endParaRPr lang="es-ES" altLang="es-ES" sz="1400" b="1"/>
          </a:p>
        </p:txBody>
      </p:sp>
      <p:sp>
        <p:nvSpPr>
          <p:cNvPr id="58377" name="Rectangle 9"/>
          <p:cNvSpPr>
            <a:spLocks noChangeArrowheads="1"/>
          </p:cNvSpPr>
          <p:nvPr/>
        </p:nvSpPr>
        <p:spPr bwMode="auto">
          <a:xfrm>
            <a:off x="6588125" y="3644900"/>
            <a:ext cx="2376488" cy="6715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200" b="1"/>
              <a:t>Situación o estado de </a:t>
            </a:r>
          </a:p>
          <a:p>
            <a:pPr algn="ctr">
              <a:spcBef>
                <a:spcPct val="0"/>
              </a:spcBef>
              <a:buFontTx/>
              <a:buNone/>
            </a:pPr>
            <a:r>
              <a:rPr lang="es-ES" altLang="es-ES" sz="1200" b="1"/>
              <a:t>stock</a:t>
            </a:r>
          </a:p>
        </p:txBody>
      </p:sp>
      <p:sp>
        <p:nvSpPr>
          <p:cNvPr id="58378" name="Rectangle 10"/>
          <p:cNvSpPr>
            <a:spLocks noChangeArrowheads="1"/>
          </p:cNvSpPr>
          <p:nvPr/>
        </p:nvSpPr>
        <p:spPr bwMode="auto">
          <a:xfrm>
            <a:off x="179388" y="3644900"/>
            <a:ext cx="2376487" cy="6715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200" b="1"/>
              <a:t>Estructura del </a:t>
            </a:r>
          </a:p>
          <a:p>
            <a:pPr algn="ctr">
              <a:spcBef>
                <a:spcPct val="0"/>
              </a:spcBef>
              <a:buFontTx/>
              <a:buNone/>
            </a:pPr>
            <a:r>
              <a:rPr lang="es-ES" altLang="es-ES" sz="1200" b="1"/>
              <a:t>Producto</a:t>
            </a:r>
          </a:p>
          <a:p>
            <a:pPr algn="ctr">
              <a:spcBef>
                <a:spcPct val="0"/>
              </a:spcBef>
              <a:buFontTx/>
              <a:buNone/>
            </a:pPr>
            <a:r>
              <a:rPr lang="es-ES" altLang="es-ES" sz="1200" b="1"/>
              <a:t> (BOM)</a:t>
            </a:r>
          </a:p>
        </p:txBody>
      </p:sp>
      <p:cxnSp>
        <p:nvCxnSpPr>
          <p:cNvPr id="58381" name="AutoShape 13"/>
          <p:cNvCxnSpPr>
            <a:cxnSpLocks noChangeShapeType="1"/>
            <a:stCxn id="58372" idx="2"/>
            <a:endCxn id="58375" idx="0"/>
          </p:cNvCxnSpPr>
          <p:nvPr/>
        </p:nvCxnSpPr>
        <p:spPr bwMode="auto">
          <a:xfrm>
            <a:off x="4537075" y="1520825"/>
            <a:ext cx="0" cy="960438"/>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 name="Group 33"/>
          <p:cNvGrpSpPr>
            <a:grpSpLocks/>
          </p:cNvGrpSpPr>
          <p:nvPr/>
        </p:nvGrpSpPr>
        <p:grpSpPr bwMode="auto">
          <a:xfrm>
            <a:off x="179388" y="908050"/>
            <a:ext cx="3887787" cy="1584325"/>
            <a:chOff x="113" y="572"/>
            <a:chExt cx="2449" cy="998"/>
          </a:xfrm>
        </p:grpSpPr>
        <p:sp>
          <p:nvSpPr>
            <p:cNvPr id="5153" name="AutoShape 2"/>
            <p:cNvSpPr>
              <a:spLocks noChangeArrowheads="1"/>
            </p:cNvSpPr>
            <p:nvPr/>
          </p:nvSpPr>
          <p:spPr bwMode="auto">
            <a:xfrm>
              <a:off x="113" y="572"/>
              <a:ext cx="1452" cy="318"/>
            </a:xfrm>
            <a:prstGeom prst="flowChartAlternateProcess">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200" b="1"/>
                <a:t>Pedidos fijos de</a:t>
              </a:r>
            </a:p>
            <a:p>
              <a:pPr algn="ctr">
                <a:spcBef>
                  <a:spcPct val="0"/>
                </a:spcBef>
                <a:buFontTx/>
                <a:buNone/>
              </a:pPr>
              <a:r>
                <a:rPr lang="es-ES" altLang="es-ES" sz="1200" b="1"/>
                <a:t> clientes conocidos</a:t>
              </a:r>
            </a:p>
          </p:txBody>
        </p:sp>
        <p:sp>
          <p:nvSpPr>
            <p:cNvPr id="5154" name="Line 15"/>
            <p:cNvSpPr>
              <a:spLocks noChangeShapeType="1"/>
            </p:cNvSpPr>
            <p:nvPr/>
          </p:nvSpPr>
          <p:spPr bwMode="auto">
            <a:xfrm>
              <a:off x="2562" y="1253"/>
              <a:ext cx="0" cy="31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155" name="Line 17"/>
            <p:cNvSpPr>
              <a:spLocks noChangeShapeType="1"/>
            </p:cNvSpPr>
            <p:nvPr/>
          </p:nvSpPr>
          <p:spPr bwMode="auto">
            <a:xfrm>
              <a:off x="839" y="1253"/>
              <a:ext cx="172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cxnSp>
          <p:nvCxnSpPr>
            <p:cNvPr id="5156" name="AutoShape 18"/>
            <p:cNvCxnSpPr>
              <a:cxnSpLocks noChangeShapeType="1"/>
              <a:stCxn id="5153" idx="2"/>
              <a:endCxn id="5155" idx="0"/>
            </p:cNvCxnSpPr>
            <p:nvPr/>
          </p:nvCxnSpPr>
          <p:spPr bwMode="auto">
            <a:xfrm>
              <a:off x="839" y="898"/>
              <a:ext cx="0" cy="347"/>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grpSp>
      <p:grpSp>
        <p:nvGrpSpPr>
          <p:cNvPr id="3" name="Group 34"/>
          <p:cNvGrpSpPr>
            <a:grpSpLocks/>
          </p:cNvGrpSpPr>
          <p:nvPr/>
        </p:nvGrpSpPr>
        <p:grpSpPr bwMode="auto">
          <a:xfrm>
            <a:off x="5003800" y="908050"/>
            <a:ext cx="3960813" cy="1584325"/>
            <a:chOff x="3152" y="572"/>
            <a:chExt cx="2495" cy="998"/>
          </a:xfrm>
        </p:grpSpPr>
        <p:sp>
          <p:nvSpPr>
            <p:cNvPr id="5149" name="AutoShape 3"/>
            <p:cNvSpPr>
              <a:spLocks noChangeArrowheads="1"/>
            </p:cNvSpPr>
            <p:nvPr/>
          </p:nvSpPr>
          <p:spPr bwMode="auto">
            <a:xfrm>
              <a:off x="4194" y="572"/>
              <a:ext cx="1453" cy="318"/>
            </a:xfrm>
            <a:prstGeom prst="flowChartAlternateProcess">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200" b="1"/>
                <a:t>Pronósticos de la</a:t>
              </a:r>
            </a:p>
            <a:p>
              <a:pPr algn="ctr">
                <a:spcBef>
                  <a:spcPct val="0"/>
                </a:spcBef>
                <a:buFontTx/>
                <a:buNone/>
              </a:pPr>
              <a:r>
                <a:rPr lang="es-ES" altLang="es-ES" sz="1200" b="1"/>
                <a:t> demanda de los clientes</a:t>
              </a:r>
            </a:p>
            <a:p>
              <a:pPr algn="ctr">
                <a:spcBef>
                  <a:spcPct val="0"/>
                </a:spcBef>
                <a:buFontTx/>
                <a:buNone/>
              </a:pPr>
              <a:r>
                <a:rPr lang="es-ES" altLang="es-ES" sz="1200" b="1"/>
                <a:t> aleatorios</a:t>
              </a:r>
            </a:p>
          </p:txBody>
        </p:sp>
        <p:sp>
          <p:nvSpPr>
            <p:cNvPr id="5150" name="Line 14"/>
            <p:cNvSpPr>
              <a:spLocks noChangeShapeType="1"/>
            </p:cNvSpPr>
            <p:nvPr/>
          </p:nvSpPr>
          <p:spPr bwMode="auto">
            <a:xfrm>
              <a:off x="3152" y="1253"/>
              <a:ext cx="0" cy="31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151" name="Line 16"/>
            <p:cNvSpPr>
              <a:spLocks noChangeShapeType="1"/>
            </p:cNvSpPr>
            <p:nvPr/>
          </p:nvSpPr>
          <p:spPr bwMode="auto">
            <a:xfrm>
              <a:off x="3152" y="1253"/>
              <a:ext cx="17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cxnSp>
          <p:nvCxnSpPr>
            <p:cNvPr id="5152" name="AutoShape 19"/>
            <p:cNvCxnSpPr>
              <a:cxnSpLocks noChangeShapeType="1"/>
              <a:stCxn id="5149" idx="2"/>
              <a:endCxn id="5151" idx="1"/>
            </p:cNvCxnSpPr>
            <p:nvPr/>
          </p:nvCxnSpPr>
          <p:spPr bwMode="auto">
            <a:xfrm>
              <a:off x="4921" y="898"/>
              <a:ext cx="0" cy="363"/>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grpSp>
      <p:cxnSp>
        <p:nvCxnSpPr>
          <p:cNvPr id="58388" name="AutoShape 20"/>
          <p:cNvCxnSpPr>
            <a:cxnSpLocks noChangeShapeType="1"/>
            <a:stCxn id="58375" idx="2"/>
            <a:endCxn id="58376" idx="0"/>
          </p:cNvCxnSpPr>
          <p:nvPr/>
        </p:nvCxnSpPr>
        <p:spPr bwMode="auto">
          <a:xfrm>
            <a:off x="4537075" y="3178175"/>
            <a:ext cx="0" cy="454025"/>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8389" name="AutoShape 21"/>
          <p:cNvCxnSpPr>
            <a:cxnSpLocks noChangeShapeType="1"/>
            <a:stCxn id="58377" idx="1"/>
            <a:endCxn id="58376" idx="3"/>
          </p:cNvCxnSpPr>
          <p:nvPr/>
        </p:nvCxnSpPr>
        <p:spPr bwMode="auto">
          <a:xfrm flipH="1">
            <a:off x="5737225" y="3981450"/>
            <a:ext cx="838200" cy="0"/>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8390" name="AutoShape 22"/>
          <p:cNvCxnSpPr>
            <a:cxnSpLocks noChangeShapeType="1"/>
            <a:stCxn id="58378" idx="3"/>
            <a:endCxn id="58376" idx="1"/>
          </p:cNvCxnSpPr>
          <p:nvPr/>
        </p:nvCxnSpPr>
        <p:spPr bwMode="auto">
          <a:xfrm>
            <a:off x="2568575" y="3981450"/>
            <a:ext cx="766763" cy="0"/>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8391" name="AutoShape 23"/>
          <p:cNvCxnSpPr>
            <a:cxnSpLocks noChangeShapeType="1"/>
            <a:stCxn id="58373" idx="2"/>
            <a:endCxn id="58378" idx="0"/>
          </p:cNvCxnSpPr>
          <p:nvPr/>
        </p:nvCxnSpPr>
        <p:spPr bwMode="auto">
          <a:xfrm>
            <a:off x="1368425" y="3082925"/>
            <a:ext cx="0" cy="549275"/>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36" name="Line 25"/>
          <p:cNvSpPr>
            <a:spLocks noChangeShapeType="1"/>
          </p:cNvSpPr>
          <p:nvPr/>
        </p:nvSpPr>
        <p:spPr bwMode="auto">
          <a:xfrm>
            <a:off x="4211638" y="4292600"/>
            <a:ext cx="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grpSp>
        <p:nvGrpSpPr>
          <p:cNvPr id="4" name="Group 35"/>
          <p:cNvGrpSpPr>
            <a:grpSpLocks/>
          </p:cNvGrpSpPr>
          <p:nvPr/>
        </p:nvGrpSpPr>
        <p:grpSpPr bwMode="auto">
          <a:xfrm>
            <a:off x="1763713" y="4306888"/>
            <a:ext cx="2447925" cy="1498600"/>
            <a:chOff x="1111" y="2713"/>
            <a:chExt cx="1542" cy="944"/>
          </a:xfrm>
        </p:grpSpPr>
        <p:sp>
          <p:nvSpPr>
            <p:cNvPr id="5145" name="Rectangle 12"/>
            <p:cNvSpPr>
              <a:spLocks noChangeArrowheads="1"/>
            </p:cNvSpPr>
            <p:nvPr/>
          </p:nvSpPr>
          <p:spPr bwMode="auto">
            <a:xfrm>
              <a:off x="1111" y="3234"/>
              <a:ext cx="1542" cy="42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200" b="1"/>
                <a:t>Ordenes de manufactura</a:t>
              </a:r>
            </a:p>
          </p:txBody>
        </p:sp>
        <p:sp>
          <p:nvSpPr>
            <p:cNvPr id="5146" name="Line 27"/>
            <p:cNvSpPr>
              <a:spLocks noChangeShapeType="1"/>
            </p:cNvSpPr>
            <p:nvPr/>
          </p:nvSpPr>
          <p:spPr bwMode="auto">
            <a:xfrm flipV="1">
              <a:off x="2653" y="2713"/>
              <a:ext cx="0" cy="2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147" name="Line 28"/>
            <p:cNvSpPr>
              <a:spLocks noChangeShapeType="1"/>
            </p:cNvSpPr>
            <p:nvPr/>
          </p:nvSpPr>
          <p:spPr bwMode="auto">
            <a:xfrm flipH="1">
              <a:off x="1882" y="2931"/>
              <a:ext cx="77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cxnSp>
          <p:nvCxnSpPr>
            <p:cNvPr id="5148" name="AutoShape 30"/>
            <p:cNvCxnSpPr>
              <a:cxnSpLocks noChangeShapeType="1"/>
              <a:stCxn id="5147" idx="1"/>
              <a:endCxn id="5145" idx="0"/>
            </p:cNvCxnSpPr>
            <p:nvPr/>
          </p:nvCxnSpPr>
          <p:spPr bwMode="auto">
            <a:xfrm flipH="1">
              <a:off x="1882" y="2939"/>
              <a:ext cx="1" cy="287"/>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5" name="Group 36"/>
          <p:cNvGrpSpPr>
            <a:grpSpLocks/>
          </p:cNvGrpSpPr>
          <p:nvPr/>
        </p:nvGrpSpPr>
        <p:grpSpPr bwMode="auto">
          <a:xfrm>
            <a:off x="4859338" y="4306888"/>
            <a:ext cx="2449512" cy="1498600"/>
            <a:chOff x="3061" y="2713"/>
            <a:chExt cx="1543" cy="944"/>
          </a:xfrm>
        </p:grpSpPr>
        <p:sp>
          <p:nvSpPr>
            <p:cNvPr id="5141" name="Rectangle 11"/>
            <p:cNvSpPr>
              <a:spLocks noChangeArrowheads="1"/>
            </p:cNvSpPr>
            <p:nvPr/>
          </p:nvSpPr>
          <p:spPr bwMode="auto">
            <a:xfrm>
              <a:off x="3061" y="3234"/>
              <a:ext cx="1543" cy="42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200" b="1"/>
                <a:t>Ordenes de</a:t>
              </a:r>
            </a:p>
            <a:p>
              <a:pPr algn="ctr">
                <a:spcBef>
                  <a:spcPct val="0"/>
                </a:spcBef>
                <a:buFontTx/>
                <a:buNone/>
              </a:pPr>
              <a:r>
                <a:rPr lang="es-ES" altLang="es-ES" sz="1200" b="1"/>
                <a:t> aprovisionamiento</a:t>
              </a:r>
            </a:p>
          </p:txBody>
        </p:sp>
        <p:sp>
          <p:nvSpPr>
            <p:cNvPr id="5142" name="Line 26"/>
            <p:cNvSpPr>
              <a:spLocks noChangeShapeType="1"/>
            </p:cNvSpPr>
            <p:nvPr/>
          </p:nvSpPr>
          <p:spPr bwMode="auto">
            <a:xfrm flipV="1">
              <a:off x="3061" y="2713"/>
              <a:ext cx="0" cy="2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143" name="Line 29"/>
            <p:cNvSpPr>
              <a:spLocks noChangeShapeType="1"/>
            </p:cNvSpPr>
            <p:nvPr/>
          </p:nvSpPr>
          <p:spPr bwMode="auto">
            <a:xfrm flipH="1">
              <a:off x="3061" y="2931"/>
              <a:ext cx="77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cxnSp>
          <p:nvCxnSpPr>
            <p:cNvPr id="5144" name="AutoShape 31"/>
            <p:cNvCxnSpPr>
              <a:cxnSpLocks noChangeShapeType="1"/>
              <a:stCxn id="5143" idx="0"/>
              <a:endCxn id="5141" idx="0"/>
            </p:cNvCxnSpPr>
            <p:nvPr/>
          </p:nvCxnSpPr>
          <p:spPr bwMode="auto">
            <a:xfrm>
              <a:off x="3833" y="2923"/>
              <a:ext cx="0" cy="303"/>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58400" name="Line 32"/>
          <p:cNvSpPr>
            <a:spLocks noChangeShapeType="1"/>
          </p:cNvSpPr>
          <p:nvPr/>
        </p:nvSpPr>
        <p:spPr bwMode="auto">
          <a:xfrm>
            <a:off x="7812088" y="3068638"/>
            <a:ext cx="0" cy="5762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6" name="Rectangle 8"/>
          <p:cNvSpPr>
            <a:spLocks noChangeArrowheads="1"/>
          </p:cNvSpPr>
          <p:nvPr/>
        </p:nvSpPr>
        <p:spPr bwMode="auto">
          <a:xfrm>
            <a:off x="1801527" y="185738"/>
            <a:ext cx="5666359" cy="462307"/>
          </a:xfrm>
          <a:prstGeom prst="rect">
            <a:avLst/>
          </a:prstGeom>
          <a:noFill/>
          <a:ln w="9525">
            <a:solidFill>
              <a:srgbClr val="000000"/>
            </a:solidFill>
            <a:miter lim="800000"/>
            <a:headEnd/>
            <a:tailEnd/>
          </a:ln>
          <a:effectLst>
            <a:outerShdw dist="20206"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altLang="es-ES" sz="2400" b="1">
                <a:latin typeface="Arial Narrow" panose="020B0606020202030204" pitchFamily="34" charset="0"/>
              </a:rPr>
              <a:t>ESTRUCTURA MODULAR DEL SISTEMA MRP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8376"/>
                                        </p:tgtEl>
                                        <p:attrNameLst>
                                          <p:attrName>style.visibility</p:attrName>
                                        </p:attrNameLst>
                                      </p:cBhvr>
                                      <p:to>
                                        <p:strVal val="visible"/>
                                      </p:to>
                                    </p:set>
                                    <p:animEffect transition="in" filter="strips(downLeft)">
                                      <p:cBhvr>
                                        <p:cTn id="12" dur="500"/>
                                        <p:tgtEl>
                                          <p:spTgt spid="583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58388"/>
                                        </p:tgtEl>
                                        <p:attrNameLst>
                                          <p:attrName>style.visibility</p:attrName>
                                        </p:attrNameLst>
                                      </p:cBhvr>
                                      <p:to>
                                        <p:strVal val="visible"/>
                                      </p:to>
                                    </p:set>
                                    <p:animEffect transition="in" filter="strips(downLeft)">
                                      <p:cBhvr>
                                        <p:cTn id="17" dur="500"/>
                                        <p:tgtEl>
                                          <p:spTgt spid="5838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58375"/>
                                        </p:tgtEl>
                                        <p:attrNameLst>
                                          <p:attrName>style.visibility</p:attrName>
                                        </p:attrNameLst>
                                      </p:cBhvr>
                                      <p:to>
                                        <p:strVal val="visible"/>
                                      </p:to>
                                    </p:set>
                                    <p:animEffect transition="in" filter="strips(downLeft)">
                                      <p:cBhvr>
                                        <p:cTn id="20" dur="500"/>
                                        <p:tgtEl>
                                          <p:spTgt spid="5837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8372"/>
                                        </p:tgtEl>
                                        <p:attrNameLst>
                                          <p:attrName>style.visibility</p:attrName>
                                        </p:attrNameLst>
                                      </p:cBhvr>
                                      <p:to>
                                        <p:strVal val="visible"/>
                                      </p:to>
                                    </p:set>
                                    <p:animEffect transition="in" filter="randombar(horizontal)">
                                      <p:cBhvr>
                                        <p:cTn id="28" dur="500"/>
                                        <p:tgtEl>
                                          <p:spTgt spid="58372"/>
                                        </p:tgtEl>
                                      </p:cBhvr>
                                    </p:animEffect>
                                  </p:childTnLst>
                                </p:cTn>
                              </p:par>
                              <p:par>
                                <p:cTn id="29" presetID="14" presetClass="entr" presetSubtype="10" fill="hold" nodeType="withEffect">
                                  <p:stCondLst>
                                    <p:cond delay="0"/>
                                  </p:stCondLst>
                                  <p:childTnLst>
                                    <p:set>
                                      <p:cBhvr>
                                        <p:cTn id="30" dur="1" fill="hold">
                                          <p:stCondLst>
                                            <p:cond delay="0"/>
                                          </p:stCondLst>
                                        </p:cTn>
                                        <p:tgtEl>
                                          <p:spTgt spid="58381"/>
                                        </p:tgtEl>
                                        <p:attrNameLst>
                                          <p:attrName>style.visibility</p:attrName>
                                        </p:attrNameLst>
                                      </p:cBhvr>
                                      <p:to>
                                        <p:strVal val="visible"/>
                                      </p:to>
                                    </p:set>
                                    <p:animEffect transition="in" filter="randombar(horizontal)">
                                      <p:cBhvr>
                                        <p:cTn id="31" dur="500"/>
                                        <p:tgtEl>
                                          <p:spTgt spid="58381"/>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58378"/>
                                        </p:tgtEl>
                                        <p:attrNameLst>
                                          <p:attrName>style.visibility</p:attrName>
                                        </p:attrNameLst>
                                      </p:cBhvr>
                                      <p:to>
                                        <p:strVal val="visible"/>
                                      </p:to>
                                    </p:set>
                                    <p:animEffect transition="in" filter="randombar(horizontal)">
                                      <p:cBhvr>
                                        <p:cTn id="39" dur="500"/>
                                        <p:tgtEl>
                                          <p:spTgt spid="58378"/>
                                        </p:tgtEl>
                                      </p:cBhvr>
                                    </p:animEffect>
                                  </p:childTnLst>
                                </p:cTn>
                              </p:par>
                              <p:par>
                                <p:cTn id="40" presetID="14" presetClass="entr" presetSubtype="10" fill="hold" nodeType="withEffect">
                                  <p:stCondLst>
                                    <p:cond delay="0"/>
                                  </p:stCondLst>
                                  <p:childTnLst>
                                    <p:set>
                                      <p:cBhvr>
                                        <p:cTn id="41" dur="1" fill="hold">
                                          <p:stCondLst>
                                            <p:cond delay="0"/>
                                          </p:stCondLst>
                                        </p:cTn>
                                        <p:tgtEl>
                                          <p:spTgt spid="58390"/>
                                        </p:tgtEl>
                                        <p:attrNameLst>
                                          <p:attrName>style.visibility</p:attrName>
                                        </p:attrNameLst>
                                      </p:cBhvr>
                                      <p:to>
                                        <p:strVal val="visible"/>
                                      </p:to>
                                    </p:set>
                                    <p:animEffect transition="in" filter="randombar(horizontal)">
                                      <p:cBhvr>
                                        <p:cTn id="42" dur="500"/>
                                        <p:tgtEl>
                                          <p:spTgt spid="583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nodeType="clickEffect">
                                  <p:stCondLst>
                                    <p:cond delay="0"/>
                                  </p:stCondLst>
                                  <p:childTnLst>
                                    <p:set>
                                      <p:cBhvr>
                                        <p:cTn id="46" dur="1" fill="hold">
                                          <p:stCondLst>
                                            <p:cond delay="0"/>
                                          </p:stCondLst>
                                        </p:cTn>
                                        <p:tgtEl>
                                          <p:spTgt spid="58391"/>
                                        </p:tgtEl>
                                        <p:attrNameLst>
                                          <p:attrName>style.visibility</p:attrName>
                                        </p:attrNameLst>
                                      </p:cBhvr>
                                      <p:to>
                                        <p:strVal val="visible"/>
                                      </p:to>
                                    </p:set>
                                    <p:animEffect transition="in" filter="randombar(horizontal)">
                                      <p:cBhvr>
                                        <p:cTn id="47" dur="500"/>
                                        <p:tgtEl>
                                          <p:spTgt spid="58391"/>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8373"/>
                                        </p:tgtEl>
                                        <p:attrNameLst>
                                          <p:attrName>style.visibility</p:attrName>
                                        </p:attrNameLst>
                                      </p:cBhvr>
                                      <p:to>
                                        <p:strVal val="visible"/>
                                      </p:to>
                                    </p:set>
                                    <p:animEffect transition="in" filter="randombar(horizontal)">
                                      <p:cBhvr>
                                        <p:cTn id="50" dur="500"/>
                                        <p:tgtEl>
                                          <p:spTgt spid="5837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4" presetClass="entr" presetSubtype="10" fill="hold" nodeType="clickEffect">
                                  <p:stCondLst>
                                    <p:cond delay="0"/>
                                  </p:stCondLst>
                                  <p:childTnLst>
                                    <p:set>
                                      <p:cBhvr>
                                        <p:cTn id="54" dur="1" fill="hold">
                                          <p:stCondLst>
                                            <p:cond delay="0"/>
                                          </p:stCondLst>
                                        </p:cTn>
                                        <p:tgtEl>
                                          <p:spTgt spid="58389"/>
                                        </p:tgtEl>
                                        <p:attrNameLst>
                                          <p:attrName>style.visibility</p:attrName>
                                        </p:attrNameLst>
                                      </p:cBhvr>
                                      <p:to>
                                        <p:strVal val="visible"/>
                                      </p:to>
                                    </p:set>
                                    <p:animEffect transition="in" filter="randombar(horizontal)">
                                      <p:cBhvr>
                                        <p:cTn id="55" dur="500"/>
                                        <p:tgtEl>
                                          <p:spTgt spid="58389"/>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58377"/>
                                        </p:tgtEl>
                                        <p:attrNameLst>
                                          <p:attrName>style.visibility</p:attrName>
                                        </p:attrNameLst>
                                      </p:cBhvr>
                                      <p:to>
                                        <p:strVal val="visible"/>
                                      </p:to>
                                    </p:set>
                                    <p:animEffect transition="in" filter="randombar(horizontal)">
                                      <p:cBhvr>
                                        <p:cTn id="58" dur="500"/>
                                        <p:tgtEl>
                                          <p:spTgt spid="5837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4" presetClass="entr" presetSubtype="10" fill="hold" nodeType="clickEffect">
                                  <p:stCondLst>
                                    <p:cond delay="0"/>
                                  </p:stCondLst>
                                  <p:childTnLst>
                                    <p:set>
                                      <p:cBhvr>
                                        <p:cTn id="62" dur="1" fill="hold">
                                          <p:stCondLst>
                                            <p:cond delay="0"/>
                                          </p:stCondLst>
                                        </p:cTn>
                                        <p:tgtEl>
                                          <p:spTgt spid="58400"/>
                                        </p:tgtEl>
                                        <p:attrNameLst>
                                          <p:attrName>style.visibility</p:attrName>
                                        </p:attrNameLst>
                                      </p:cBhvr>
                                      <p:to>
                                        <p:strVal val="visible"/>
                                      </p:to>
                                    </p:set>
                                    <p:animEffect transition="in" filter="randombar(horizontal)">
                                      <p:cBhvr>
                                        <p:cTn id="63" dur="500"/>
                                        <p:tgtEl>
                                          <p:spTgt spid="58400"/>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58374"/>
                                        </p:tgtEl>
                                        <p:attrNameLst>
                                          <p:attrName>style.visibility</p:attrName>
                                        </p:attrNameLst>
                                      </p:cBhvr>
                                      <p:to>
                                        <p:strVal val="visible"/>
                                      </p:to>
                                    </p:set>
                                    <p:animEffect transition="in" filter="randombar(horizontal)">
                                      <p:cBhvr>
                                        <p:cTn id="66" dur="500"/>
                                        <p:tgtEl>
                                          <p:spTgt spid="5837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4" presetClass="entr" presetSubtype="1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randombar(horizontal)">
                                      <p:cBhvr>
                                        <p:cTn id="71" dur="500"/>
                                        <p:tgtEl>
                                          <p:spTgt spid="4"/>
                                        </p:tgtEl>
                                      </p:cBhvr>
                                    </p:animEffect>
                                  </p:childTnLst>
                                </p:cTn>
                              </p:par>
                              <p:par>
                                <p:cTn id="72" presetID="14" presetClass="entr" presetSubtype="10" fill="hold"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randombar(horizontal)">
                                      <p:cBhvr>
                                        <p:cTn id="7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p:bldP spid="58373" grpId="0" animBg="1"/>
      <p:bldP spid="58374" grpId="0" animBg="1"/>
      <p:bldP spid="58375" grpId="0" animBg="1"/>
      <p:bldP spid="58376" grpId="0" animBg="1"/>
      <p:bldP spid="58377" grpId="0" animBg="1"/>
      <p:bldP spid="58378"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txBox="1">
            <a:spLocks noChangeArrowheads="1"/>
          </p:cNvSpPr>
          <p:nvPr/>
        </p:nvSpPr>
        <p:spPr>
          <a:xfrm>
            <a:off x="785813" y="304800"/>
            <a:ext cx="7858125" cy="1431925"/>
          </a:xfrm>
          <a:prstGeom prst="rect">
            <a:avLst/>
          </a:prstGeom>
        </p:spPr>
        <p:txBody>
          <a:bodyPr/>
          <a:lstStyle/>
          <a:p>
            <a:pPr algn="ctr" eaLnBrk="1" hangingPunct="1">
              <a:defRPr/>
            </a:pPr>
            <a:r>
              <a:rPr lang="es-ES" sz="3200" kern="0" dirty="0">
                <a:latin typeface="Arial" charset="0"/>
                <a:ea typeface="+mj-ea"/>
                <a:cs typeface="+mj-cs"/>
              </a:rPr>
              <a:t>MRP</a:t>
            </a:r>
            <a:br>
              <a:rPr lang="es-ES" sz="3200" kern="0" dirty="0">
                <a:latin typeface="Arial" charset="0"/>
                <a:ea typeface="+mj-ea"/>
                <a:cs typeface="+mj-cs"/>
              </a:rPr>
            </a:br>
            <a:r>
              <a:rPr lang="es-ES" sz="3200" kern="0" dirty="0">
                <a:latin typeface="Arial" charset="0"/>
                <a:ea typeface="+mj-ea"/>
                <a:cs typeface="+mj-cs"/>
              </a:rPr>
              <a:t>Planificación de Requerimiento de Materiales</a:t>
            </a:r>
          </a:p>
        </p:txBody>
      </p:sp>
      <p:sp>
        <p:nvSpPr>
          <p:cNvPr id="27" name="Rectangle 3"/>
          <p:cNvSpPr txBox="1">
            <a:spLocks noChangeArrowheads="1"/>
          </p:cNvSpPr>
          <p:nvPr/>
        </p:nvSpPr>
        <p:spPr>
          <a:xfrm>
            <a:off x="571500" y="2314575"/>
            <a:ext cx="7543800" cy="3829050"/>
          </a:xfrm>
          <a:prstGeom prst="rect">
            <a:avLst/>
          </a:prstGeom>
        </p:spPr>
        <p:txBody>
          <a:bodyPr/>
          <a:lstStyle/>
          <a:p>
            <a:pPr marL="342900" indent="-342900" algn="just" eaLnBrk="1" hangingPunct="1">
              <a:spcBef>
                <a:spcPct val="20000"/>
              </a:spcBef>
              <a:buFont typeface="Wingdings" pitchFamily="2" charset="2"/>
              <a:buNone/>
              <a:defRPr/>
            </a:pPr>
            <a:r>
              <a:rPr lang="es-ES" sz="3200" b="1" kern="0" dirty="0">
                <a:latin typeface="Arial" charset="0"/>
              </a:rPr>
              <a:t>Objetivos:</a:t>
            </a:r>
            <a:endParaRPr lang="es-ES" sz="4800" b="1" kern="0" dirty="0">
              <a:latin typeface="Arial" charset="0"/>
            </a:endParaRPr>
          </a:p>
          <a:p>
            <a:pPr marL="342900" indent="-342900" algn="just" eaLnBrk="1" hangingPunct="1">
              <a:spcBef>
                <a:spcPct val="20000"/>
              </a:spcBef>
              <a:buFontTx/>
              <a:buChar char="•"/>
              <a:defRPr/>
            </a:pPr>
            <a:r>
              <a:rPr lang="es-ES" sz="3200" kern="0" dirty="0">
                <a:latin typeface="+mn-lt"/>
              </a:rPr>
              <a:t>  </a:t>
            </a:r>
            <a:r>
              <a:rPr lang="es-ES" sz="2800" kern="0" dirty="0">
                <a:latin typeface="Arial" charset="0"/>
              </a:rPr>
              <a:t>Mejorar el servicio al cliente.</a:t>
            </a:r>
          </a:p>
          <a:p>
            <a:pPr marL="342900" indent="-342900" algn="just" eaLnBrk="1" hangingPunct="1">
              <a:spcBef>
                <a:spcPct val="20000"/>
              </a:spcBef>
              <a:buFont typeface="Wingdings" pitchFamily="2" charset="2"/>
              <a:buNone/>
              <a:defRPr/>
            </a:pPr>
            <a:endParaRPr lang="es-ES" sz="2800" kern="0" dirty="0">
              <a:latin typeface="Arial" charset="0"/>
            </a:endParaRPr>
          </a:p>
          <a:p>
            <a:pPr marL="342900" indent="-342900" algn="just" eaLnBrk="1" hangingPunct="1">
              <a:spcBef>
                <a:spcPct val="20000"/>
              </a:spcBef>
              <a:buFontTx/>
              <a:buChar char="•"/>
              <a:defRPr/>
            </a:pPr>
            <a:r>
              <a:rPr lang="es-ES" sz="2800" kern="0" dirty="0">
                <a:latin typeface="Arial" charset="0"/>
              </a:rPr>
              <a:t>  Reducir la inversión en inventario.</a:t>
            </a:r>
          </a:p>
          <a:p>
            <a:pPr marL="342900" indent="-342900" algn="just" eaLnBrk="1" hangingPunct="1">
              <a:spcBef>
                <a:spcPct val="20000"/>
              </a:spcBef>
              <a:buFont typeface="Wingdings" pitchFamily="2" charset="2"/>
              <a:buNone/>
              <a:defRPr/>
            </a:pPr>
            <a:endParaRPr lang="es-ES" sz="2800" kern="0" dirty="0">
              <a:latin typeface="Arial" charset="0"/>
            </a:endParaRPr>
          </a:p>
          <a:p>
            <a:pPr marL="342900" indent="-342900" algn="just" eaLnBrk="1" hangingPunct="1">
              <a:spcBef>
                <a:spcPct val="20000"/>
              </a:spcBef>
              <a:buFontTx/>
              <a:buChar char="•"/>
              <a:defRPr/>
            </a:pPr>
            <a:r>
              <a:rPr lang="es-ES" sz="2800" kern="0" dirty="0">
                <a:latin typeface="Arial" charset="0"/>
              </a:rPr>
              <a:t>  Mejorar la eficiencia de operación de la planta.</a:t>
            </a:r>
          </a:p>
        </p:txBody>
      </p:sp>
      <p:grpSp>
        <p:nvGrpSpPr>
          <p:cNvPr id="2" name="Group 41"/>
          <p:cNvGrpSpPr>
            <a:grpSpLocks/>
          </p:cNvGrpSpPr>
          <p:nvPr/>
        </p:nvGrpSpPr>
        <p:grpSpPr bwMode="auto">
          <a:xfrm>
            <a:off x="7000875" y="3571875"/>
            <a:ext cx="1728788" cy="1193800"/>
            <a:chOff x="657" y="663"/>
            <a:chExt cx="1089" cy="752"/>
          </a:xfrm>
        </p:grpSpPr>
        <p:pic>
          <p:nvPicPr>
            <p:cNvPr id="6155" name="Picture 26" descr="BD10479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 y="663"/>
              <a:ext cx="816"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AutoShape 40"/>
            <p:cNvSpPr>
              <a:spLocks noChangeArrowheads="1"/>
            </p:cNvSpPr>
            <p:nvPr/>
          </p:nvSpPr>
          <p:spPr bwMode="auto">
            <a:xfrm>
              <a:off x="1474" y="845"/>
              <a:ext cx="272" cy="499"/>
            </a:xfrm>
            <a:prstGeom prst="downArrow">
              <a:avLst>
                <a:gd name="adj1" fmla="val 50000"/>
                <a:gd name="adj2" fmla="val 45864"/>
              </a:avLst>
            </a:prstGeom>
            <a:solidFill>
              <a:schemeClr val="accent1"/>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VE" altLang="es-ES" sz="1800"/>
            </a:p>
          </p:txBody>
        </p:sp>
      </p:grpSp>
      <p:grpSp>
        <p:nvGrpSpPr>
          <p:cNvPr id="3" name="Group 7"/>
          <p:cNvGrpSpPr>
            <a:grpSpLocks/>
          </p:cNvGrpSpPr>
          <p:nvPr/>
        </p:nvGrpSpPr>
        <p:grpSpPr bwMode="auto">
          <a:xfrm>
            <a:off x="2786063" y="5561013"/>
            <a:ext cx="1285875" cy="1011237"/>
            <a:chOff x="4604" y="537"/>
            <a:chExt cx="907" cy="807"/>
          </a:xfrm>
        </p:grpSpPr>
        <p:pic>
          <p:nvPicPr>
            <p:cNvPr id="6153" name="Picture 8" descr="j029971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 y="544"/>
              <a:ext cx="907"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vato00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04" y="537"/>
              <a:ext cx="600"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13 Grupo"/>
          <p:cNvGrpSpPr>
            <a:grpSpLocks/>
          </p:cNvGrpSpPr>
          <p:nvPr/>
        </p:nvGrpSpPr>
        <p:grpSpPr bwMode="auto">
          <a:xfrm>
            <a:off x="5786438" y="1928813"/>
            <a:ext cx="1473200" cy="1655762"/>
            <a:chOff x="5786446" y="1928802"/>
            <a:chExt cx="1472744" cy="1655763"/>
          </a:xfrm>
        </p:grpSpPr>
        <p:pic>
          <p:nvPicPr>
            <p:cNvPr id="6151" name="Picture 46" descr="http://www.gifanimado.com/graficos/gifanim/gente/hombres/homb0091.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786446" y="1928802"/>
              <a:ext cx="11684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47" descr="AG00215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72264" y="2643182"/>
              <a:ext cx="686926" cy="72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amond(in)">
                                      <p:cBhvr>
                                        <p:cTn id="7" dur="20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blinds(horizontal)">
                                      <p:cBhvr>
                                        <p:cTn id="12" dur="500"/>
                                        <p:tgtEl>
                                          <p:spTgt spid="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blinds(horizontal)">
                                      <p:cBhvr>
                                        <p:cTn id="17" dur="500"/>
                                        <p:tgtEl>
                                          <p:spTgt spid="27">
                                            <p:txEl>
                                              <p:pRg st="1" end="1"/>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downLeft)">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Effect transition="in" filter="blinds(horizontal)">
                                      <p:cBhvr>
                                        <p:cTn id="25" dur="500"/>
                                        <p:tgtEl>
                                          <p:spTgt spid="27">
                                            <p:txEl>
                                              <p:pRg st="3" end="3"/>
                                            </p:txEl>
                                          </p:spTgt>
                                        </p:tgtEl>
                                      </p:cBhvr>
                                    </p:animEffect>
                                  </p:childTnLst>
                                </p:cTn>
                              </p:par>
                              <p:par>
                                <p:cTn id="26" presetID="6" presetClass="entr" presetSubtype="32"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out)">
                                      <p:cBhvr>
                                        <p:cTn id="28" dur="10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7">
                                            <p:txEl>
                                              <p:pRg st="5" end="5"/>
                                            </p:txEl>
                                          </p:spTgt>
                                        </p:tgtEl>
                                        <p:attrNameLst>
                                          <p:attrName>style.visibility</p:attrName>
                                        </p:attrNameLst>
                                      </p:cBhvr>
                                      <p:to>
                                        <p:strVal val="visible"/>
                                      </p:to>
                                    </p:set>
                                    <p:animEffect transition="in" filter="blinds(horizontal)">
                                      <p:cBhvr>
                                        <p:cTn id="33" dur="500"/>
                                        <p:tgtEl>
                                          <p:spTgt spid="27">
                                            <p:txEl>
                                              <p:pRg st="5" end="5"/>
                                            </p:txEl>
                                          </p:spTgt>
                                        </p:tgtEl>
                                      </p:cBhvr>
                                    </p:animEffect>
                                  </p:childTnLst>
                                </p:cTn>
                              </p:par>
                              <p:par>
                                <p:cTn id="34" presetID="21"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heel(4)">
                                      <p:cBhvr>
                                        <p:cTn id="36" dur="1000"/>
                                        <p:tgtEl>
                                          <p:spTgt spid="3"/>
                                        </p:tgtEl>
                                      </p:cBhvr>
                                    </p:animEffect>
                                  </p:childTnLst>
                                </p:cTn>
                              </p:par>
                              <p:par>
                                <p:cTn id="37" presetID="9"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31" name="Picture 23" descr="j030022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4000500"/>
            <a:ext cx="15843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3" name="Picture 25" descr="j030344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15188" y="2214563"/>
            <a:ext cx="165576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28 Rectángulo"/>
          <p:cNvSpPr>
            <a:spLocks noChangeArrowheads="1"/>
          </p:cNvSpPr>
          <p:nvPr/>
        </p:nvSpPr>
        <p:spPr bwMode="auto">
          <a:xfrm>
            <a:off x="642938" y="214313"/>
            <a:ext cx="7186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s-MX" altLang="es-ES" sz="3600"/>
              <a:t>Desventajas de los sistemas MRP</a:t>
            </a:r>
            <a:endParaRPr lang="es-MX" altLang="es-ES"/>
          </a:p>
        </p:txBody>
      </p:sp>
      <p:sp>
        <p:nvSpPr>
          <p:cNvPr id="7173" name="Text Box 2"/>
          <p:cNvSpPr txBox="1">
            <a:spLocks noChangeArrowheads="1"/>
          </p:cNvSpPr>
          <p:nvPr/>
        </p:nvSpPr>
        <p:spPr bwMode="auto">
          <a:xfrm>
            <a:off x="457200" y="1531938"/>
            <a:ext cx="8077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pPr>
            <a:r>
              <a:rPr lang="es-MX" altLang="es-ES"/>
              <a:t>Suponen capacidad ilimitada</a:t>
            </a:r>
          </a:p>
          <a:p>
            <a:pPr>
              <a:spcBef>
                <a:spcPct val="50000"/>
              </a:spcBef>
            </a:pPr>
            <a:r>
              <a:rPr lang="es-MX" altLang="es-ES"/>
              <a:t>Suponen tiempos de entrega constante</a:t>
            </a:r>
          </a:p>
          <a:p>
            <a:pPr>
              <a:spcBef>
                <a:spcPct val="50000"/>
              </a:spcBef>
            </a:pPr>
            <a:r>
              <a:rPr lang="es-MX" altLang="es-ES"/>
              <a:t>Requieren pronósticos exactos</a:t>
            </a:r>
          </a:p>
          <a:p>
            <a:pPr>
              <a:spcBef>
                <a:spcPct val="50000"/>
              </a:spcBef>
            </a:pPr>
            <a:r>
              <a:rPr lang="es-MX" altLang="es-ES"/>
              <a:t>Caros de mantener</a:t>
            </a:r>
            <a:endParaRPr lang="es-MX" altLang="es-E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3031"/>
                                        </p:tgtEl>
                                        <p:attrNameLst>
                                          <p:attrName>style.visibility</p:attrName>
                                        </p:attrNameLst>
                                      </p:cBhvr>
                                      <p:to>
                                        <p:strVal val="visible"/>
                                      </p:to>
                                    </p:set>
                                    <p:animEffect transition="in" filter="dissolve">
                                      <p:cBhvr>
                                        <p:cTn id="7" dur="500"/>
                                        <p:tgtEl>
                                          <p:spTgt spid="43031"/>
                                        </p:tgtEl>
                                      </p:cBhvr>
                                    </p:animEffect>
                                  </p:childTnLst>
                                </p:cTn>
                              </p:par>
                              <p:par>
                                <p:cTn id="8" presetID="34" presetClass="entr" presetSubtype="0" fill="hold" nodeType="withEffect">
                                  <p:stCondLst>
                                    <p:cond delay="0"/>
                                  </p:stCondLst>
                                  <p:childTnLst>
                                    <p:set>
                                      <p:cBhvr>
                                        <p:cTn id="9" dur="1" fill="hold">
                                          <p:stCondLst>
                                            <p:cond delay="0"/>
                                          </p:stCondLst>
                                        </p:cTn>
                                        <p:tgtEl>
                                          <p:spTgt spid="43033"/>
                                        </p:tgtEl>
                                        <p:attrNameLst>
                                          <p:attrName>style.visibility</p:attrName>
                                        </p:attrNameLst>
                                      </p:cBhvr>
                                      <p:to>
                                        <p:strVal val="visible"/>
                                      </p:to>
                                    </p:set>
                                    <p:anim from="(-#ppt_w/2)" to="(#ppt_x)" calcmode="lin" valueType="num">
                                      <p:cBhvr>
                                        <p:cTn id="10" dur="600" fill="hold">
                                          <p:stCondLst>
                                            <p:cond delay="0"/>
                                          </p:stCondLst>
                                        </p:cTn>
                                        <p:tgtEl>
                                          <p:spTgt spid="43033"/>
                                        </p:tgtEl>
                                        <p:attrNameLst>
                                          <p:attrName>ppt_x</p:attrName>
                                        </p:attrNameLst>
                                      </p:cBhvr>
                                    </p:anim>
                                    <p:anim from="0" to="-1.0" calcmode="lin" valueType="num">
                                      <p:cBhvr>
                                        <p:cTn id="11" dur="200" decel="50000" autoRev="1" fill="hold">
                                          <p:stCondLst>
                                            <p:cond delay="600"/>
                                          </p:stCondLst>
                                        </p:cTn>
                                        <p:tgtEl>
                                          <p:spTgt spid="43033"/>
                                        </p:tgtEl>
                                        <p:attrNameLst>
                                          <p:attrName>xshear</p:attrName>
                                        </p:attrNameLst>
                                      </p:cBhvr>
                                    </p:anim>
                                    <p:animScale>
                                      <p:cBhvr>
                                        <p:cTn id="12" dur="200" decel="100000" autoRev="1" fill="hold">
                                          <p:stCondLst>
                                            <p:cond delay="600"/>
                                          </p:stCondLst>
                                        </p:cTn>
                                        <p:tgtEl>
                                          <p:spTgt spid="43033"/>
                                        </p:tgtEl>
                                      </p:cBhvr>
                                      <p:from x="100000" y="100000"/>
                                      <p:to x="80000" y="100000"/>
                                    </p:animScale>
                                    <p:anim by="(#ppt_h/3+#ppt_w*0.1)" calcmode="lin" valueType="num">
                                      <p:cBhvr additive="sum">
                                        <p:cTn id="13" dur="200" decel="100000" autoRev="1" fill="hold">
                                          <p:stCondLst>
                                            <p:cond delay="600"/>
                                          </p:stCondLst>
                                        </p:cTn>
                                        <p:tgtEl>
                                          <p:spTgt spid="4303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260350"/>
            <a:ext cx="8686800" cy="646113"/>
          </a:xfrm>
          <a:ln>
            <a:solidFill>
              <a:schemeClr val="tx1"/>
            </a:solidFill>
          </a:ln>
        </p:spPr>
        <p:txBody>
          <a:bodyPr/>
          <a:lstStyle/>
          <a:p>
            <a:pPr eaLnBrk="1" hangingPunct="1"/>
            <a:r>
              <a:rPr lang="es-ES" altLang="es-ES" sz="2800" b="1" smtClean="0">
                <a:latin typeface="Arial" panose="020B0604020202020204" pitchFamily="34" charset="0"/>
              </a:rPr>
              <a:t>Diagrama de estructura</a:t>
            </a:r>
          </a:p>
        </p:txBody>
      </p:sp>
      <p:sp>
        <p:nvSpPr>
          <p:cNvPr id="55299" name="Text Box 3"/>
          <p:cNvSpPr txBox="1">
            <a:spLocks noChangeArrowheads="1"/>
          </p:cNvSpPr>
          <p:nvPr/>
        </p:nvSpPr>
        <p:spPr bwMode="auto">
          <a:xfrm>
            <a:off x="179388" y="1196975"/>
            <a:ext cx="8785225" cy="131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s-ES" altLang="es-ES" sz="2000" b="1"/>
              <a:t>El producto P4, esta formado por 6 partes de A, 8 partes de B, 9 partes de C y 6 partes de D; B a su vez tiene 3 partes de E, 6 partes de F, 8 partes de G; F esta formado por 5 de J y 8 de K. A esta conformado por 4 partes de J; D lo conforman 5 partes de G y K.</a:t>
            </a:r>
          </a:p>
        </p:txBody>
      </p:sp>
      <p:sp>
        <p:nvSpPr>
          <p:cNvPr id="55300" name="Rectangle 4"/>
          <p:cNvSpPr>
            <a:spLocks noChangeArrowheads="1"/>
          </p:cNvSpPr>
          <p:nvPr/>
        </p:nvSpPr>
        <p:spPr bwMode="auto">
          <a:xfrm>
            <a:off x="3852094" y="2565400"/>
            <a:ext cx="574675" cy="3603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P4</a:t>
            </a:r>
          </a:p>
        </p:txBody>
      </p:sp>
      <p:sp>
        <p:nvSpPr>
          <p:cNvPr id="55301" name="Rectangle 5"/>
          <p:cNvSpPr>
            <a:spLocks noChangeArrowheads="1"/>
          </p:cNvSpPr>
          <p:nvPr/>
        </p:nvSpPr>
        <p:spPr bwMode="auto">
          <a:xfrm>
            <a:off x="467544" y="5373688"/>
            <a:ext cx="576262" cy="3603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J</a:t>
            </a:r>
          </a:p>
        </p:txBody>
      </p:sp>
      <p:sp>
        <p:nvSpPr>
          <p:cNvPr id="55302" name="Rectangle 6"/>
          <p:cNvSpPr>
            <a:spLocks noChangeArrowheads="1"/>
          </p:cNvSpPr>
          <p:nvPr/>
        </p:nvSpPr>
        <p:spPr bwMode="auto">
          <a:xfrm>
            <a:off x="1691506" y="4437063"/>
            <a:ext cx="576263" cy="3603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E</a:t>
            </a:r>
          </a:p>
        </p:txBody>
      </p:sp>
      <p:sp>
        <p:nvSpPr>
          <p:cNvPr id="55303" name="Rectangle 7"/>
          <p:cNvSpPr>
            <a:spLocks noChangeArrowheads="1"/>
          </p:cNvSpPr>
          <p:nvPr/>
        </p:nvSpPr>
        <p:spPr bwMode="auto">
          <a:xfrm>
            <a:off x="3491731" y="4437063"/>
            <a:ext cx="576263" cy="3603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G</a:t>
            </a:r>
          </a:p>
        </p:txBody>
      </p:sp>
      <p:sp>
        <p:nvSpPr>
          <p:cNvPr id="55304" name="Rectangle 8"/>
          <p:cNvSpPr>
            <a:spLocks noChangeArrowheads="1"/>
          </p:cNvSpPr>
          <p:nvPr/>
        </p:nvSpPr>
        <p:spPr bwMode="auto">
          <a:xfrm>
            <a:off x="2555106" y="4437063"/>
            <a:ext cx="577850" cy="3603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F</a:t>
            </a:r>
          </a:p>
        </p:txBody>
      </p:sp>
      <p:sp>
        <p:nvSpPr>
          <p:cNvPr id="55305" name="Rectangle 9"/>
          <p:cNvSpPr>
            <a:spLocks noChangeArrowheads="1"/>
          </p:cNvSpPr>
          <p:nvPr/>
        </p:nvSpPr>
        <p:spPr bwMode="auto">
          <a:xfrm>
            <a:off x="7165206" y="3502025"/>
            <a:ext cx="574675" cy="3603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D</a:t>
            </a:r>
          </a:p>
        </p:txBody>
      </p:sp>
      <p:sp>
        <p:nvSpPr>
          <p:cNvPr id="55306" name="Rectangle 10"/>
          <p:cNvSpPr>
            <a:spLocks noChangeArrowheads="1"/>
          </p:cNvSpPr>
          <p:nvPr/>
        </p:nvSpPr>
        <p:spPr bwMode="auto">
          <a:xfrm>
            <a:off x="2555106" y="3502025"/>
            <a:ext cx="576263" cy="3603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B</a:t>
            </a:r>
          </a:p>
        </p:txBody>
      </p:sp>
      <p:sp>
        <p:nvSpPr>
          <p:cNvPr id="55307" name="Rectangle 11"/>
          <p:cNvSpPr>
            <a:spLocks noChangeArrowheads="1"/>
          </p:cNvSpPr>
          <p:nvPr/>
        </p:nvSpPr>
        <p:spPr bwMode="auto">
          <a:xfrm>
            <a:off x="467544" y="3502025"/>
            <a:ext cx="574675" cy="3603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A</a:t>
            </a:r>
          </a:p>
        </p:txBody>
      </p:sp>
      <p:sp>
        <p:nvSpPr>
          <p:cNvPr id="55308" name="Rectangle 12"/>
          <p:cNvSpPr>
            <a:spLocks noChangeArrowheads="1"/>
          </p:cNvSpPr>
          <p:nvPr/>
        </p:nvSpPr>
        <p:spPr bwMode="auto">
          <a:xfrm>
            <a:off x="5147494" y="3500438"/>
            <a:ext cx="576262" cy="3603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C</a:t>
            </a:r>
          </a:p>
        </p:txBody>
      </p:sp>
      <p:sp>
        <p:nvSpPr>
          <p:cNvPr id="55309" name="Rectangle 13"/>
          <p:cNvSpPr>
            <a:spLocks noChangeArrowheads="1"/>
          </p:cNvSpPr>
          <p:nvPr/>
        </p:nvSpPr>
        <p:spPr bwMode="auto">
          <a:xfrm>
            <a:off x="1978844" y="5373688"/>
            <a:ext cx="577850" cy="3603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J</a:t>
            </a:r>
          </a:p>
        </p:txBody>
      </p:sp>
      <p:sp>
        <p:nvSpPr>
          <p:cNvPr id="55310" name="Rectangle 14"/>
          <p:cNvSpPr>
            <a:spLocks noChangeArrowheads="1"/>
          </p:cNvSpPr>
          <p:nvPr/>
        </p:nvSpPr>
        <p:spPr bwMode="auto">
          <a:xfrm>
            <a:off x="3202806" y="5373688"/>
            <a:ext cx="576263" cy="3603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K</a:t>
            </a:r>
          </a:p>
        </p:txBody>
      </p:sp>
      <p:sp>
        <p:nvSpPr>
          <p:cNvPr id="55311" name="Rectangle 15"/>
          <p:cNvSpPr>
            <a:spLocks noChangeArrowheads="1"/>
          </p:cNvSpPr>
          <p:nvPr/>
        </p:nvSpPr>
        <p:spPr bwMode="auto">
          <a:xfrm>
            <a:off x="6587356" y="4437063"/>
            <a:ext cx="574675" cy="3603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G</a:t>
            </a:r>
          </a:p>
        </p:txBody>
      </p:sp>
      <p:sp>
        <p:nvSpPr>
          <p:cNvPr id="55312" name="Rectangle 16"/>
          <p:cNvSpPr>
            <a:spLocks noChangeArrowheads="1"/>
          </p:cNvSpPr>
          <p:nvPr/>
        </p:nvSpPr>
        <p:spPr bwMode="auto">
          <a:xfrm>
            <a:off x="7597006" y="5373688"/>
            <a:ext cx="574675" cy="3603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sz="1800" b="1"/>
              <a:t>K</a:t>
            </a:r>
          </a:p>
        </p:txBody>
      </p:sp>
      <p:cxnSp>
        <p:nvCxnSpPr>
          <p:cNvPr id="55313" name="AutoShape 17"/>
          <p:cNvCxnSpPr>
            <a:cxnSpLocks noChangeShapeType="1"/>
            <a:stCxn id="55300" idx="2"/>
          </p:cNvCxnSpPr>
          <p:nvPr/>
        </p:nvCxnSpPr>
        <p:spPr bwMode="auto">
          <a:xfrm>
            <a:off x="4139431" y="2938463"/>
            <a:ext cx="0" cy="273050"/>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55314" name="Line 18"/>
          <p:cNvSpPr>
            <a:spLocks noChangeShapeType="1"/>
          </p:cNvSpPr>
          <p:nvPr/>
        </p:nvSpPr>
        <p:spPr bwMode="auto">
          <a:xfrm>
            <a:off x="754881" y="3213100"/>
            <a:ext cx="66976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cxnSp>
        <p:nvCxnSpPr>
          <p:cNvPr id="55315" name="AutoShape 19"/>
          <p:cNvCxnSpPr>
            <a:cxnSpLocks noChangeShapeType="1"/>
            <a:stCxn id="55307" idx="0"/>
            <a:endCxn id="55314" idx="0"/>
          </p:cNvCxnSpPr>
          <p:nvPr/>
        </p:nvCxnSpPr>
        <p:spPr bwMode="auto">
          <a:xfrm flipV="1">
            <a:off x="754881" y="3200400"/>
            <a:ext cx="0" cy="288925"/>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55316" name="Line 20"/>
          <p:cNvSpPr>
            <a:spLocks noChangeShapeType="1"/>
          </p:cNvSpPr>
          <p:nvPr/>
        </p:nvSpPr>
        <p:spPr bwMode="auto">
          <a:xfrm flipV="1">
            <a:off x="2844031" y="3213100"/>
            <a:ext cx="0" cy="2889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5317" name="Line 21"/>
          <p:cNvSpPr>
            <a:spLocks noChangeShapeType="1"/>
          </p:cNvSpPr>
          <p:nvPr/>
        </p:nvSpPr>
        <p:spPr bwMode="auto">
          <a:xfrm flipV="1">
            <a:off x="5434831" y="3213100"/>
            <a:ext cx="0" cy="2889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cxnSp>
        <p:nvCxnSpPr>
          <p:cNvPr id="55318" name="AutoShape 22"/>
          <p:cNvCxnSpPr>
            <a:cxnSpLocks noChangeShapeType="1"/>
            <a:stCxn id="55305" idx="0"/>
            <a:endCxn id="55314" idx="1"/>
          </p:cNvCxnSpPr>
          <p:nvPr/>
        </p:nvCxnSpPr>
        <p:spPr bwMode="auto">
          <a:xfrm flipV="1">
            <a:off x="7452544" y="3225800"/>
            <a:ext cx="0" cy="263525"/>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55319" name="AutoShape 23"/>
          <p:cNvCxnSpPr>
            <a:cxnSpLocks noChangeShapeType="1"/>
            <a:stCxn id="55307" idx="2"/>
            <a:endCxn id="55301" idx="0"/>
          </p:cNvCxnSpPr>
          <p:nvPr/>
        </p:nvCxnSpPr>
        <p:spPr bwMode="auto">
          <a:xfrm>
            <a:off x="754881" y="3875088"/>
            <a:ext cx="1588" cy="1485900"/>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55320" name="AutoShape 24"/>
          <p:cNvCxnSpPr>
            <a:cxnSpLocks noChangeShapeType="1"/>
            <a:stCxn id="55306" idx="2"/>
            <a:endCxn id="55304" idx="0"/>
          </p:cNvCxnSpPr>
          <p:nvPr/>
        </p:nvCxnSpPr>
        <p:spPr bwMode="auto">
          <a:xfrm>
            <a:off x="2844031" y="3875088"/>
            <a:ext cx="0" cy="549275"/>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55321" name="Line 25"/>
          <p:cNvSpPr>
            <a:spLocks noChangeShapeType="1"/>
          </p:cNvSpPr>
          <p:nvPr/>
        </p:nvSpPr>
        <p:spPr bwMode="auto">
          <a:xfrm>
            <a:off x="1978844" y="4149725"/>
            <a:ext cx="18002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cxnSp>
        <p:nvCxnSpPr>
          <p:cNvPr id="55322" name="AutoShape 26"/>
          <p:cNvCxnSpPr>
            <a:cxnSpLocks noChangeShapeType="1"/>
            <a:stCxn id="55302" idx="0"/>
            <a:endCxn id="55321" idx="0"/>
          </p:cNvCxnSpPr>
          <p:nvPr/>
        </p:nvCxnSpPr>
        <p:spPr bwMode="auto">
          <a:xfrm flipH="1" flipV="1">
            <a:off x="1978844" y="4137025"/>
            <a:ext cx="1587" cy="287338"/>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55323" name="AutoShape 27"/>
          <p:cNvCxnSpPr>
            <a:cxnSpLocks noChangeShapeType="1"/>
            <a:stCxn id="55303" idx="0"/>
            <a:endCxn id="55321" idx="1"/>
          </p:cNvCxnSpPr>
          <p:nvPr/>
        </p:nvCxnSpPr>
        <p:spPr bwMode="auto">
          <a:xfrm flipH="1" flipV="1">
            <a:off x="3779069" y="4162425"/>
            <a:ext cx="1587" cy="261938"/>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55324" name="Line 28"/>
          <p:cNvSpPr>
            <a:spLocks noChangeShapeType="1"/>
          </p:cNvSpPr>
          <p:nvPr/>
        </p:nvSpPr>
        <p:spPr bwMode="auto">
          <a:xfrm>
            <a:off x="2267769" y="5157788"/>
            <a:ext cx="12239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cxnSp>
        <p:nvCxnSpPr>
          <p:cNvPr id="55325" name="AutoShape 29"/>
          <p:cNvCxnSpPr>
            <a:cxnSpLocks noChangeShapeType="1"/>
            <a:stCxn id="55310" idx="0"/>
            <a:endCxn id="55324" idx="1"/>
          </p:cNvCxnSpPr>
          <p:nvPr/>
        </p:nvCxnSpPr>
        <p:spPr bwMode="auto">
          <a:xfrm flipV="1">
            <a:off x="3491731" y="5170488"/>
            <a:ext cx="0" cy="190500"/>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55326" name="AutoShape 30"/>
          <p:cNvCxnSpPr>
            <a:cxnSpLocks noChangeShapeType="1"/>
            <a:stCxn id="55309" idx="0"/>
            <a:endCxn id="55324" idx="0"/>
          </p:cNvCxnSpPr>
          <p:nvPr/>
        </p:nvCxnSpPr>
        <p:spPr bwMode="auto">
          <a:xfrm flipV="1">
            <a:off x="2267769" y="5145088"/>
            <a:ext cx="0" cy="215900"/>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55327" name="Line 31"/>
          <p:cNvSpPr>
            <a:spLocks noChangeShapeType="1"/>
          </p:cNvSpPr>
          <p:nvPr/>
        </p:nvSpPr>
        <p:spPr bwMode="auto">
          <a:xfrm>
            <a:off x="2844031" y="4797425"/>
            <a:ext cx="0" cy="3603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5328" name="Line 32"/>
          <p:cNvSpPr>
            <a:spLocks noChangeShapeType="1"/>
          </p:cNvSpPr>
          <p:nvPr/>
        </p:nvSpPr>
        <p:spPr bwMode="auto">
          <a:xfrm>
            <a:off x="6876281" y="4149725"/>
            <a:ext cx="1008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cxnSp>
        <p:nvCxnSpPr>
          <p:cNvPr id="55329" name="AutoShape 33"/>
          <p:cNvCxnSpPr>
            <a:cxnSpLocks noChangeShapeType="1"/>
            <a:stCxn id="55328" idx="0"/>
            <a:endCxn id="55311" idx="0"/>
          </p:cNvCxnSpPr>
          <p:nvPr/>
        </p:nvCxnSpPr>
        <p:spPr bwMode="auto">
          <a:xfrm flipH="1">
            <a:off x="6874694" y="4137025"/>
            <a:ext cx="1587" cy="287338"/>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55330" name="AutoShape 34"/>
          <p:cNvCxnSpPr>
            <a:cxnSpLocks noChangeShapeType="1"/>
            <a:stCxn id="55312" idx="0"/>
            <a:endCxn id="55328" idx="1"/>
          </p:cNvCxnSpPr>
          <p:nvPr/>
        </p:nvCxnSpPr>
        <p:spPr bwMode="auto">
          <a:xfrm flipV="1">
            <a:off x="7884344" y="4162425"/>
            <a:ext cx="0" cy="1198563"/>
          </a:xfrm>
          <a:prstGeom prst="straightConnector1">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55331" name="Line 35"/>
          <p:cNvSpPr>
            <a:spLocks noChangeShapeType="1"/>
          </p:cNvSpPr>
          <p:nvPr/>
        </p:nvSpPr>
        <p:spPr bwMode="auto">
          <a:xfrm>
            <a:off x="7452544" y="3860800"/>
            <a:ext cx="0" cy="2889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5332" name="Text Box 36"/>
          <p:cNvSpPr txBox="1">
            <a:spLocks noChangeArrowheads="1"/>
          </p:cNvSpPr>
          <p:nvPr/>
        </p:nvSpPr>
        <p:spPr bwMode="auto">
          <a:xfrm>
            <a:off x="723131" y="3244850"/>
            <a:ext cx="287338"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6</a:t>
            </a:r>
          </a:p>
        </p:txBody>
      </p:sp>
      <p:sp>
        <p:nvSpPr>
          <p:cNvPr id="55333" name="Text Box 37"/>
          <p:cNvSpPr txBox="1">
            <a:spLocks noChangeArrowheads="1"/>
          </p:cNvSpPr>
          <p:nvPr/>
        </p:nvSpPr>
        <p:spPr bwMode="auto">
          <a:xfrm>
            <a:off x="2834506" y="3244850"/>
            <a:ext cx="287338"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8</a:t>
            </a:r>
          </a:p>
        </p:txBody>
      </p:sp>
      <p:sp>
        <p:nvSpPr>
          <p:cNvPr id="55334" name="Text Box 38"/>
          <p:cNvSpPr txBox="1">
            <a:spLocks noChangeArrowheads="1"/>
          </p:cNvSpPr>
          <p:nvPr/>
        </p:nvSpPr>
        <p:spPr bwMode="auto">
          <a:xfrm>
            <a:off x="5418956" y="3228975"/>
            <a:ext cx="287338"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9</a:t>
            </a:r>
          </a:p>
        </p:txBody>
      </p:sp>
      <p:sp>
        <p:nvSpPr>
          <p:cNvPr id="55335" name="Text Box 39"/>
          <p:cNvSpPr txBox="1">
            <a:spLocks noChangeArrowheads="1"/>
          </p:cNvSpPr>
          <p:nvPr/>
        </p:nvSpPr>
        <p:spPr bwMode="auto">
          <a:xfrm>
            <a:off x="724719" y="5126038"/>
            <a:ext cx="287337" cy="274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4</a:t>
            </a:r>
          </a:p>
        </p:txBody>
      </p:sp>
      <p:sp>
        <p:nvSpPr>
          <p:cNvPr id="55336" name="Text Box 40"/>
          <p:cNvSpPr txBox="1">
            <a:spLocks noChangeArrowheads="1"/>
          </p:cNvSpPr>
          <p:nvPr/>
        </p:nvSpPr>
        <p:spPr bwMode="auto">
          <a:xfrm>
            <a:off x="7436669" y="3244850"/>
            <a:ext cx="287337"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6</a:t>
            </a:r>
          </a:p>
        </p:txBody>
      </p:sp>
      <p:sp>
        <p:nvSpPr>
          <p:cNvPr id="55337" name="Text Box 41"/>
          <p:cNvSpPr txBox="1">
            <a:spLocks noChangeArrowheads="1"/>
          </p:cNvSpPr>
          <p:nvPr/>
        </p:nvSpPr>
        <p:spPr bwMode="auto">
          <a:xfrm>
            <a:off x="2812281" y="4197350"/>
            <a:ext cx="287338"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6</a:t>
            </a:r>
          </a:p>
        </p:txBody>
      </p:sp>
      <p:sp>
        <p:nvSpPr>
          <p:cNvPr id="55338" name="Text Box 42"/>
          <p:cNvSpPr txBox="1">
            <a:spLocks noChangeArrowheads="1"/>
          </p:cNvSpPr>
          <p:nvPr/>
        </p:nvSpPr>
        <p:spPr bwMode="auto">
          <a:xfrm>
            <a:off x="6850881" y="4197350"/>
            <a:ext cx="287338"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5</a:t>
            </a:r>
          </a:p>
        </p:txBody>
      </p:sp>
      <p:sp>
        <p:nvSpPr>
          <p:cNvPr id="55339" name="Text Box 43"/>
          <p:cNvSpPr txBox="1">
            <a:spLocks noChangeArrowheads="1"/>
          </p:cNvSpPr>
          <p:nvPr/>
        </p:nvSpPr>
        <p:spPr bwMode="auto">
          <a:xfrm>
            <a:off x="3756844" y="4181475"/>
            <a:ext cx="287337"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8</a:t>
            </a:r>
          </a:p>
        </p:txBody>
      </p:sp>
      <p:sp>
        <p:nvSpPr>
          <p:cNvPr id="55340" name="Text Box 44"/>
          <p:cNvSpPr txBox="1">
            <a:spLocks noChangeArrowheads="1"/>
          </p:cNvSpPr>
          <p:nvPr/>
        </p:nvSpPr>
        <p:spPr bwMode="auto">
          <a:xfrm>
            <a:off x="7860531" y="5116513"/>
            <a:ext cx="287338" cy="274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5</a:t>
            </a:r>
          </a:p>
        </p:txBody>
      </p:sp>
      <p:sp>
        <p:nvSpPr>
          <p:cNvPr id="55341" name="Text Box 45"/>
          <p:cNvSpPr txBox="1">
            <a:spLocks noChangeArrowheads="1"/>
          </p:cNvSpPr>
          <p:nvPr/>
        </p:nvSpPr>
        <p:spPr bwMode="auto">
          <a:xfrm>
            <a:off x="2226494" y="5138738"/>
            <a:ext cx="287337" cy="274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5</a:t>
            </a:r>
          </a:p>
        </p:txBody>
      </p:sp>
      <p:sp>
        <p:nvSpPr>
          <p:cNvPr id="55342" name="Text Box 46"/>
          <p:cNvSpPr txBox="1">
            <a:spLocks noChangeArrowheads="1"/>
          </p:cNvSpPr>
          <p:nvPr/>
        </p:nvSpPr>
        <p:spPr bwMode="auto">
          <a:xfrm>
            <a:off x="1962969" y="4189413"/>
            <a:ext cx="287337" cy="274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3</a:t>
            </a:r>
          </a:p>
        </p:txBody>
      </p:sp>
      <p:sp>
        <p:nvSpPr>
          <p:cNvPr id="55343" name="Text Box 47"/>
          <p:cNvSpPr txBox="1">
            <a:spLocks noChangeArrowheads="1"/>
          </p:cNvSpPr>
          <p:nvPr/>
        </p:nvSpPr>
        <p:spPr bwMode="auto">
          <a:xfrm>
            <a:off x="3450456" y="5141913"/>
            <a:ext cx="287338" cy="274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8</a:t>
            </a:r>
          </a:p>
        </p:txBody>
      </p:sp>
      <p:sp>
        <p:nvSpPr>
          <p:cNvPr id="8240" name="CuadroTexto 1"/>
          <p:cNvSpPr txBox="1">
            <a:spLocks noChangeArrowheads="1"/>
          </p:cNvSpPr>
          <p:nvPr/>
        </p:nvSpPr>
        <p:spPr bwMode="auto">
          <a:xfrm>
            <a:off x="4687119" y="2566988"/>
            <a:ext cx="931862"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altLang="es-ES"/>
              <a:t>Nivel 0</a:t>
            </a:r>
          </a:p>
        </p:txBody>
      </p:sp>
      <p:sp>
        <p:nvSpPr>
          <p:cNvPr id="8241" name="CuadroTexto 48"/>
          <p:cNvSpPr txBox="1">
            <a:spLocks noChangeArrowheads="1"/>
          </p:cNvSpPr>
          <p:nvPr/>
        </p:nvSpPr>
        <p:spPr bwMode="auto">
          <a:xfrm>
            <a:off x="7712894" y="3449638"/>
            <a:ext cx="930275" cy="369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altLang="es-ES"/>
              <a:t>Nivel 1</a:t>
            </a:r>
          </a:p>
        </p:txBody>
      </p:sp>
      <p:sp>
        <p:nvSpPr>
          <p:cNvPr id="8242" name="CuadroTexto 49"/>
          <p:cNvSpPr txBox="1">
            <a:spLocks noChangeArrowheads="1"/>
          </p:cNvSpPr>
          <p:nvPr/>
        </p:nvSpPr>
        <p:spPr bwMode="auto">
          <a:xfrm>
            <a:off x="7860531" y="4349750"/>
            <a:ext cx="931863"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altLang="es-ES" dirty="0"/>
              <a:t>Nivel 2</a:t>
            </a:r>
          </a:p>
        </p:txBody>
      </p:sp>
      <p:sp>
        <p:nvSpPr>
          <p:cNvPr id="8243" name="CuadroTexto 50"/>
          <p:cNvSpPr txBox="1">
            <a:spLocks noChangeArrowheads="1"/>
          </p:cNvSpPr>
          <p:nvPr/>
        </p:nvSpPr>
        <p:spPr bwMode="auto">
          <a:xfrm>
            <a:off x="8130364" y="5418693"/>
            <a:ext cx="93186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GB"/>
            </a:defPPr>
            <a:lvl1pPr algn="ctr">
              <a:defRPr>
                <a:solidFill>
                  <a:schemeClr val="bg1"/>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s-ES" altLang="es-ES" dirty="0">
                <a:solidFill>
                  <a:schemeClr val="tx1"/>
                </a:solidFill>
              </a:rPr>
              <a:t>Nivel 3</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a:ln>
            <a:solidFill>
              <a:schemeClr val="tx1"/>
            </a:solidFill>
          </a:ln>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08393"/>
    </mc:Choice>
    <mc:Fallback>
      <p:transition spd="slow" advTm="308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55298"/>
                                        </p:tgtEl>
                                        <p:attrNameLst>
                                          <p:attrName>style.visibility</p:attrName>
                                        </p:attrNameLst>
                                      </p:cBhvr>
                                      <p:to>
                                        <p:strVal val="visible"/>
                                      </p:to>
                                    </p:set>
                                    <p:anim calcmode="discrete" valueType="clr">
                                      <p:cBhvr override="childStyle">
                                        <p:cTn id="11" dur="80"/>
                                        <p:tgtEl>
                                          <p:spTgt spid="5529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5298"/>
                                        </p:tgtEl>
                                        <p:attrNameLst>
                                          <p:attrName>fillcolor</p:attrName>
                                        </p:attrNameLst>
                                      </p:cBhvr>
                                      <p:tavLst>
                                        <p:tav tm="0">
                                          <p:val>
                                            <p:clrVal>
                                              <a:schemeClr val="accent2"/>
                                            </p:clrVal>
                                          </p:val>
                                        </p:tav>
                                        <p:tav tm="50000">
                                          <p:val>
                                            <p:clrVal>
                                              <a:schemeClr val="hlink"/>
                                            </p:clrVal>
                                          </p:val>
                                        </p:tav>
                                      </p:tavLst>
                                    </p:anim>
                                    <p:set>
                                      <p:cBhvr>
                                        <p:cTn id="13" dur="80"/>
                                        <p:tgtEl>
                                          <p:spTgt spid="55298"/>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5299"/>
                                        </p:tgtEl>
                                        <p:attrNameLst>
                                          <p:attrName>style.visibility</p:attrName>
                                        </p:attrNameLst>
                                      </p:cBhvr>
                                      <p:to>
                                        <p:strVal val="visible"/>
                                      </p:to>
                                    </p:set>
                                    <p:animEffect transition="in" filter="box(in)">
                                      <p:cBhvr>
                                        <p:cTn id="18" dur="500"/>
                                        <p:tgtEl>
                                          <p:spTgt spid="5529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55300"/>
                                        </p:tgtEl>
                                        <p:attrNameLst>
                                          <p:attrName>style.visibility</p:attrName>
                                        </p:attrNameLst>
                                      </p:cBhvr>
                                      <p:to>
                                        <p:strVal val="visible"/>
                                      </p:to>
                                    </p:set>
                                    <p:animEffect transition="in" filter="wipe(down)">
                                      <p:cBhvr>
                                        <p:cTn id="23" dur="580">
                                          <p:stCondLst>
                                            <p:cond delay="0"/>
                                          </p:stCondLst>
                                        </p:cTn>
                                        <p:tgtEl>
                                          <p:spTgt spid="55300"/>
                                        </p:tgtEl>
                                      </p:cBhvr>
                                    </p:animEffect>
                                    <p:anim calcmode="lin" valueType="num">
                                      <p:cBhvr>
                                        <p:cTn id="24" dur="1822" tmFilter="0,0; 0.14,0.36; 0.43,0.73; 0.71,0.91; 1.0,1.0">
                                          <p:stCondLst>
                                            <p:cond delay="0"/>
                                          </p:stCondLst>
                                        </p:cTn>
                                        <p:tgtEl>
                                          <p:spTgt spid="5530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530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530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530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5300"/>
                                        </p:tgtEl>
                                        <p:attrNameLst>
                                          <p:attrName>ppt_y</p:attrName>
                                        </p:attrNameLst>
                                      </p:cBhvr>
                                      <p:tavLst>
                                        <p:tav tm="0" fmla="#ppt_y-sin(pi*$)/81">
                                          <p:val>
                                            <p:fltVal val="0"/>
                                          </p:val>
                                        </p:tav>
                                        <p:tav tm="100000">
                                          <p:val>
                                            <p:fltVal val="1"/>
                                          </p:val>
                                        </p:tav>
                                      </p:tavLst>
                                    </p:anim>
                                    <p:animScale>
                                      <p:cBhvr>
                                        <p:cTn id="29" dur="26">
                                          <p:stCondLst>
                                            <p:cond delay="650"/>
                                          </p:stCondLst>
                                        </p:cTn>
                                        <p:tgtEl>
                                          <p:spTgt spid="55300"/>
                                        </p:tgtEl>
                                      </p:cBhvr>
                                      <p:to x="100000" y="60000"/>
                                    </p:animScale>
                                    <p:animScale>
                                      <p:cBhvr>
                                        <p:cTn id="30" dur="166" decel="50000">
                                          <p:stCondLst>
                                            <p:cond delay="676"/>
                                          </p:stCondLst>
                                        </p:cTn>
                                        <p:tgtEl>
                                          <p:spTgt spid="55300"/>
                                        </p:tgtEl>
                                      </p:cBhvr>
                                      <p:to x="100000" y="100000"/>
                                    </p:animScale>
                                    <p:animScale>
                                      <p:cBhvr>
                                        <p:cTn id="31" dur="26">
                                          <p:stCondLst>
                                            <p:cond delay="1312"/>
                                          </p:stCondLst>
                                        </p:cTn>
                                        <p:tgtEl>
                                          <p:spTgt spid="55300"/>
                                        </p:tgtEl>
                                      </p:cBhvr>
                                      <p:to x="100000" y="80000"/>
                                    </p:animScale>
                                    <p:animScale>
                                      <p:cBhvr>
                                        <p:cTn id="32" dur="166" decel="50000">
                                          <p:stCondLst>
                                            <p:cond delay="1338"/>
                                          </p:stCondLst>
                                        </p:cTn>
                                        <p:tgtEl>
                                          <p:spTgt spid="55300"/>
                                        </p:tgtEl>
                                      </p:cBhvr>
                                      <p:to x="100000" y="100000"/>
                                    </p:animScale>
                                    <p:animScale>
                                      <p:cBhvr>
                                        <p:cTn id="33" dur="26">
                                          <p:stCondLst>
                                            <p:cond delay="1642"/>
                                          </p:stCondLst>
                                        </p:cTn>
                                        <p:tgtEl>
                                          <p:spTgt spid="55300"/>
                                        </p:tgtEl>
                                      </p:cBhvr>
                                      <p:to x="100000" y="90000"/>
                                    </p:animScale>
                                    <p:animScale>
                                      <p:cBhvr>
                                        <p:cTn id="34" dur="166" decel="50000">
                                          <p:stCondLst>
                                            <p:cond delay="1668"/>
                                          </p:stCondLst>
                                        </p:cTn>
                                        <p:tgtEl>
                                          <p:spTgt spid="55300"/>
                                        </p:tgtEl>
                                      </p:cBhvr>
                                      <p:to x="100000" y="100000"/>
                                    </p:animScale>
                                    <p:animScale>
                                      <p:cBhvr>
                                        <p:cTn id="35" dur="26">
                                          <p:stCondLst>
                                            <p:cond delay="1808"/>
                                          </p:stCondLst>
                                        </p:cTn>
                                        <p:tgtEl>
                                          <p:spTgt spid="55300"/>
                                        </p:tgtEl>
                                      </p:cBhvr>
                                      <p:to x="100000" y="95000"/>
                                    </p:animScale>
                                    <p:animScale>
                                      <p:cBhvr>
                                        <p:cTn id="36" dur="166" decel="50000">
                                          <p:stCondLst>
                                            <p:cond delay="1834"/>
                                          </p:stCondLst>
                                        </p:cTn>
                                        <p:tgtEl>
                                          <p:spTgt spid="5530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5301"/>
                                        </p:tgtEl>
                                        <p:attrNameLst>
                                          <p:attrName>style.visibility</p:attrName>
                                        </p:attrNameLst>
                                      </p:cBhvr>
                                      <p:to>
                                        <p:strVal val="visible"/>
                                      </p:to>
                                    </p:set>
                                    <p:animEffect transition="in" filter="wipe(down)">
                                      <p:cBhvr>
                                        <p:cTn id="39" dur="580">
                                          <p:stCondLst>
                                            <p:cond delay="0"/>
                                          </p:stCondLst>
                                        </p:cTn>
                                        <p:tgtEl>
                                          <p:spTgt spid="55301"/>
                                        </p:tgtEl>
                                      </p:cBhvr>
                                    </p:animEffect>
                                    <p:anim calcmode="lin" valueType="num">
                                      <p:cBhvr>
                                        <p:cTn id="40" dur="1822" tmFilter="0,0; 0.14,0.36; 0.43,0.73; 0.71,0.91; 1.0,1.0">
                                          <p:stCondLst>
                                            <p:cond delay="0"/>
                                          </p:stCondLst>
                                        </p:cTn>
                                        <p:tgtEl>
                                          <p:spTgt spid="5530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30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30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30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301"/>
                                        </p:tgtEl>
                                        <p:attrNameLst>
                                          <p:attrName>ppt_y</p:attrName>
                                        </p:attrNameLst>
                                      </p:cBhvr>
                                      <p:tavLst>
                                        <p:tav tm="0" fmla="#ppt_y-sin(pi*$)/81">
                                          <p:val>
                                            <p:fltVal val="0"/>
                                          </p:val>
                                        </p:tav>
                                        <p:tav tm="100000">
                                          <p:val>
                                            <p:fltVal val="1"/>
                                          </p:val>
                                        </p:tav>
                                      </p:tavLst>
                                    </p:anim>
                                    <p:animScale>
                                      <p:cBhvr>
                                        <p:cTn id="45" dur="26">
                                          <p:stCondLst>
                                            <p:cond delay="650"/>
                                          </p:stCondLst>
                                        </p:cTn>
                                        <p:tgtEl>
                                          <p:spTgt spid="55301"/>
                                        </p:tgtEl>
                                      </p:cBhvr>
                                      <p:to x="100000" y="60000"/>
                                    </p:animScale>
                                    <p:animScale>
                                      <p:cBhvr>
                                        <p:cTn id="46" dur="166" decel="50000">
                                          <p:stCondLst>
                                            <p:cond delay="676"/>
                                          </p:stCondLst>
                                        </p:cTn>
                                        <p:tgtEl>
                                          <p:spTgt spid="55301"/>
                                        </p:tgtEl>
                                      </p:cBhvr>
                                      <p:to x="100000" y="100000"/>
                                    </p:animScale>
                                    <p:animScale>
                                      <p:cBhvr>
                                        <p:cTn id="47" dur="26">
                                          <p:stCondLst>
                                            <p:cond delay="1312"/>
                                          </p:stCondLst>
                                        </p:cTn>
                                        <p:tgtEl>
                                          <p:spTgt spid="55301"/>
                                        </p:tgtEl>
                                      </p:cBhvr>
                                      <p:to x="100000" y="80000"/>
                                    </p:animScale>
                                    <p:animScale>
                                      <p:cBhvr>
                                        <p:cTn id="48" dur="166" decel="50000">
                                          <p:stCondLst>
                                            <p:cond delay="1338"/>
                                          </p:stCondLst>
                                        </p:cTn>
                                        <p:tgtEl>
                                          <p:spTgt spid="55301"/>
                                        </p:tgtEl>
                                      </p:cBhvr>
                                      <p:to x="100000" y="100000"/>
                                    </p:animScale>
                                    <p:animScale>
                                      <p:cBhvr>
                                        <p:cTn id="49" dur="26">
                                          <p:stCondLst>
                                            <p:cond delay="1642"/>
                                          </p:stCondLst>
                                        </p:cTn>
                                        <p:tgtEl>
                                          <p:spTgt spid="55301"/>
                                        </p:tgtEl>
                                      </p:cBhvr>
                                      <p:to x="100000" y="90000"/>
                                    </p:animScale>
                                    <p:animScale>
                                      <p:cBhvr>
                                        <p:cTn id="50" dur="166" decel="50000">
                                          <p:stCondLst>
                                            <p:cond delay="1668"/>
                                          </p:stCondLst>
                                        </p:cTn>
                                        <p:tgtEl>
                                          <p:spTgt spid="55301"/>
                                        </p:tgtEl>
                                      </p:cBhvr>
                                      <p:to x="100000" y="100000"/>
                                    </p:animScale>
                                    <p:animScale>
                                      <p:cBhvr>
                                        <p:cTn id="51" dur="26">
                                          <p:stCondLst>
                                            <p:cond delay="1808"/>
                                          </p:stCondLst>
                                        </p:cTn>
                                        <p:tgtEl>
                                          <p:spTgt spid="55301"/>
                                        </p:tgtEl>
                                      </p:cBhvr>
                                      <p:to x="100000" y="95000"/>
                                    </p:animScale>
                                    <p:animScale>
                                      <p:cBhvr>
                                        <p:cTn id="52" dur="166" decel="50000">
                                          <p:stCondLst>
                                            <p:cond delay="1834"/>
                                          </p:stCondLst>
                                        </p:cTn>
                                        <p:tgtEl>
                                          <p:spTgt spid="55301"/>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5302"/>
                                        </p:tgtEl>
                                        <p:attrNameLst>
                                          <p:attrName>style.visibility</p:attrName>
                                        </p:attrNameLst>
                                      </p:cBhvr>
                                      <p:to>
                                        <p:strVal val="visible"/>
                                      </p:to>
                                    </p:set>
                                    <p:animEffect transition="in" filter="wipe(down)">
                                      <p:cBhvr>
                                        <p:cTn id="55" dur="580">
                                          <p:stCondLst>
                                            <p:cond delay="0"/>
                                          </p:stCondLst>
                                        </p:cTn>
                                        <p:tgtEl>
                                          <p:spTgt spid="55302"/>
                                        </p:tgtEl>
                                      </p:cBhvr>
                                    </p:animEffect>
                                    <p:anim calcmode="lin" valueType="num">
                                      <p:cBhvr>
                                        <p:cTn id="56" dur="1822" tmFilter="0,0; 0.14,0.36; 0.43,0.73; 0.71,0.91; 1.0,1.0">
                                          <p:stCondLst>
                                            <p:cond delay="0"/>
                                          </p:stCondLst>
                                        </p:cTn>
                                        <p:tgtEl>
                                          <p:spTgt spid="5530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530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530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530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5302"/>
                                        </p:tgtEl>
                                        <p:attrNameLst>
                                          <p:attrName>ppt_y</p:attrName>
                                        </p:attrNameLst>
                                      </p:cBhvr>
                                      <p:tavLst>
                                        <p:tav tm="0" fmla="#ppt_y-sin(pi*$)/81">
                                          <p:val>
                                            <p:fltVal val="0"/>
                                          </p:val>
                                        </p:tav>
                                        <p:tav tm="100000">
                                          <p:val>
                                            <p:fltVal val="1"/>
                                          </p:val>
                                        </p:tav>
                                      </p:tavLst>
                                    </p:anim>
                                    <p:animScale>
                                      <p:cBhvr>
                                        <p:cTn id="61" dur="26">
                                          <p:stCondLst>
                                            <p:cond delay="650"/>
                                          </p:stCondLst>
                                        </p:cTn>
                                        <p:tgtEl>
                                          <p:spTgt spid="55302"/>
                                        </p:tgtEl>
                                      </p:cBhvr>
                                      <p:to x="100000" y="60000"/>
                                    </p:animScale>
                                    <p:animScale>
                                      <p:cBhvr>
                                        <p:cTn id="62" dur="166" decel="50000">
                                          <p:stCondLst>
                                            <p:cond delay="676"/>
                                          </p:stCondLst>
                                        </p:cTn>
                                        <p:tgtEl>
                                          <p:spTgt spid="55302"/>
                                        </p:tgtEl>
                                      </p:cBhvr>
                                      <p:to x="100000" y="100000"/>
                                    </p:animScale>
                                    <p:animScale>
                                      <p:cBhvr>
                                        <p:cTn id="63" dur="26">
                                          <p:stCondLst>
                                            <p:cond delay="1312"/>
                                          </p:stCondLst>
                                        </p:cTn>
                                        <p:tgtEl>
                                          <p:spTgt spid="55302"/>
                                        </p:tgtEl>
                                      </p:cBhvr>
                                      <p:to x="100000" y="80000"/>
                                    </p:animScale>
                                    <p:animScale>
                                      <p:cBhvr>
                                        <p:cTn id="64" dur="166" decel="50000">
                                          <p:stCondLst>
                                            <p:cond delay="1338"/>
                                          </p:stCondLst>
                                        </p:cTn>
                                        <p:tgtEl>
                                          <p:spTgt spid="55302"/>
                                        </p:tgtEl>
                                      </p:cBhvr>
                                      <p:to x="100000" y="100000"/>
                                    </p:animScale>
                                    <p:animScale>
                                      <p:cBhvr>
                                        <p:cTn id="65" dur="26">
                                          <p:stCondLst>
                                            <p:cond delay="1642"/>
                                          </p:stCondLst>
                                        </p:cTn>
                                        <p:tgtEl>
                                          <p:spTgt spid="55302"/>
                                        </p:tgtEl>
                                      </p:cBhvr>
                                      <p:to x="100000" y="90000"/>
                                    </p:animScale>
                                    <p:animScale>
                                      <p:cBhvr>
                                        <p:cTn id="66" dur="166" decel="50000">
                                          <p:stCondLst>
                                            <p:cond delay="1668"/>
                                          </p:stCondLst>
                                        </p:cTn>
                                        <p:tgtEl>
                                          <p:spTgt spid="55302"/>
                                        </p:tgtEl>
                                      </p:cBhvr>
                                      <p:to x="100000" y="100000"/>
                                    </p:animScale>
                                    <p:animScale>
                                      <p:cBhvr>
                                        <p:cTn id="67" dur="26">
                                          <p:stCondLst>
                                            <p:cond delay="1808"/>
                                          </p:stCondLst>
                                        </p:cTn>
                                        <p:tgtEl>
                                          <p:spTgt spid="55302"/>
                                        </p:tgtEl>
                                      </p:cBhvr>
                                      <p:to x="100000" y="95000"/>
                                    </p:animScale>
                                    <p:animScale>
                                      <p:cBhvr>
                                        <p:cTn id="68" dur="166" decel="50000">
                                          <p:stCondLst>
                                            <p:cond delay="1834"/>
                                          </p:stCondLst>
                                        </p:cTn>
                                        <p:tgtEl>
                                          <p:spTgt spid="5530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303"/>
                                        </p:tgtEl>
                                        <p:attrNameLst>
                                          <p:attrName>style.visibility</p:attrName>
                                        </p:attrNameLst>
                                      </p:cBhvr>
                                      <p:to>
                                        <p:strVal val="visible"/>
                                      </p:to>
                                    </p:set>
                                    <p:animEffect transition="in" filter="wipe(down)">
                                      <p:cBhvr>
                                        <p:cTn id="71" dur="580">
                                          <p:stCondLst>
                                            <p:cond delay="0"/>
                                          </p:stCondLst>
                                        </p:cTn>
                                        <p:tgtEl>
                                          <p:spTgt spid="55303"/>
                                        </p:tgtEl>
                                      </p:cBhvr>
                                    </p:animEffect>
                                    <p:anim calcmode="lin" valueType="num">
                                      <p:cBhvr>
                                        <p:cTn id="72" dur="1822" tmFilter="0,0; 0.14,0.36; 0.43,0.73; 0.71,0.91; 1.0,1.0">
                                          <p:stCondLst>
                                            <p:cond delay="0"/>
                                          </p:stCondLst>
                                        </p:cTn>
                                        <p:tgtEl>
                                          <p:spTgt spid="5530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30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30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30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303"/>
                                        </p:tgtEl>
                                        <p:attrNameLst>
                                          <p:attrName>ppt_y</p:attrName>
                                        </p:attrNameLst>
                                      </p:cBhvr>
                                      <p:tavLst>
                                        <p:tav tm="0" fmla="#ppt_y-sin(pi*$)/81">
                                          <p:val>
                                            <p:fltVal val="0"/>
                                          </p:val>
                                        </p:tav>
                                        <p:tav tm="100000">
                                          <p:val>
                                            <p:fltVal val="1"/>
                                          </p:val>
                                        </p:tav>
                                      </p:tavLst>
                                    </p:anim>
                                    <p:animScale>
                                      <p:cBhvr>
                                        <p:cTn id="77" dur="26">
                                          <p:stCondLst>
                                            <p:cond delay="650"/>
                                          </p:stCondLst>
                                        </p:cTn>
                                        <p:tgtEl>
                                          <p:spTgt spid="55303"/>
                                        </p:tgtEl>
                                      </p:cBhvr>
                                      <p:to x="100000" y="60000"/>
                                    </p:animScale>
                                    <p:animScale>
                                      <p:cBhvr>
                                        <p:cTn id="78" dur="166" decel="50000">
                                          <p:stCondLst>
                                            <p:cond delay="676"/>
                                          </p:stCondLst>
                                        </p:cTn>
                                        <p:tgtEl>
                                          <p:spTgt spid="55303"/>
                                        </p:tgtEl>
                                      </p:cBhvr>
                                      <p:to x="100000" y="100000"/>
                                    </p:animScale>
                                    <p:animScale>
                                      <p:cBhvr>
                                        <p:cTn id="79" dur="26">
                                          <p:stCondLst>
                                            <p:cond delay="1312"/>
                                          </p:stCondLst>
                                        </p:cTn>
                                        <p:tgtEl>
                                          <p:spTgt spid="55303"/>
                                        </p:tgtEl>
                                      </p:cBhvr>
                                      <p:to x="100000" y="80000"/>
                                    </p:animScale>
                                    <p:animScale>
                                      <p:cBhvr>
                                        <p:cTn id="80" dur="166" decel="50000">
                                          <p:stCondLst>
                                            <p:cond delay="1338"/>
                                          </p:stCondLst>
                                        </p:cTn>
                                        <p:tgtEl>
                                          <p:spTgt spid="55303"/>
                                        </p:tgtEl>
                                      </p:cBhvr>
                                      <p:to x="100000" y="100000"/>
                                    </p:animScale>
                                    <p:animScale>
                                      <p:cBhvr>
                                        <p:cTn id="81" dur="26">
                                          <p:stCondLst>
                                            <p:cond delay="1642"/>
                                          </p:stCondLst>
                                        </p:cTn>
                                        <p:tgtEl>
                                          <p:spTgt spid="55303"/>
                                        </p:tgtEl>
                                      </p:cBhvr>
                                      <p:to x="100000" y="90000"/>
                                    </p:animScale>
                                    <p:animScale>
                                      <p:cBhvr>
                                        <p:cTn id="82" dur="166" decel="50000">
                                          <p:stCondLst>
                                            <p:cond delay="1668"/>
                                          </p:stCondLst>
                                        </p:cTn>
                                        <p:tgtEl>
                                          <p:spTgt spid="55303"/>
                                        </p:tgtEl>
                                      </p:cBhvr>
                                      <p:to x="100000" y="100000"/>
                                    </p:animScale>
                                    <p:animScale>
                                      <p:cBhvr>
                                        <p:cTn id="83" dur="26">
                                          <p:stCondLst>
                                            <p:cond delay="1808"/>
                                          </p:stCondLst>
                                        </p:cTn>
                                        <p:tgtEl>
                                          <p:spTgt spid="55303"/>
                                        </p:tgtEl>
                                      </p:cBhvr>
                                      <p:to x="100000" y="95000"/>
                                    </p:animScale>
                                    <p:animScale>
                                      <p:cBhvr>
                                        <p:cTn id="84" dur="166" decel="50000">
                                          <p:stCondLst>
                                            <p:cond delay="1834"/>
                                          </p:stCondLst>
                                        </p:cTn>
                                        <p:tgtEl>
                                          <p:spTgt spid="55303"/>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55304"/>
                                        </p:tgtEl>
                                        <p:attrNameLst>
                                          <p:attrName>style.visibility</p:attrName>
                                        </p:attrNameLst>
                                      </p:cBhvr>
                                      <p:to>
                                        <p:strVal val="visible"/>
                                      </p:to>
                                    </p:set>
                                    <p:animEffect transition="in" filter="wipe(down)">
                                      <p:cBhvr>
                                        <p:cTn id="87" dur="580">
                                          <p:stCondLst>
                                            <p:cond delay="0"/>
                                          </p:stCondLst>
                                        </p:cTn>
                                        <p:tgtEl>
                                          <p:spTgt spid="55304"/>
                                        </p:tgtEl>
                                      </p:cBhvr>
                                    </p:animEffect>
                                    <p:anim calcmode="lin" valueType="num">
                                      <p:cBhvr>
                                        <p:cTn id="88" dur="1822" tmFilter="0,0; 0.14,0.36; 0.43,0.73; 0.71,0.91; 1.0,1.0">
                                          <p:stCondLst>
                                            <p:cond delay="0"/>
                                          </p:stCondLst>
                                        </p:cTn>
                                        <p:tgtEl>
                                          <p:spTgt spid="55304"/>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55304"/>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55304"/>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55304"/>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55304"/>
                                        </p:tgtEl>
                                        <p:attrNameLst>
                                          <p:attrName>ppt_y</p:attrName>
                                        </p:attrNameLst>
                                      </p:cBhvr>
                                      <p:tavLst>
                                        <p:tav tm="0" fmla="#ppt_y-sin(pi*$)/81">
                                          <p:val>
                                            <p:fltVal val="0"/>
                                          </p:val>
                                        </p:tav>
                                        <p:tav tm="100000">
                                          <p:val>
                                            <p:fltVal val="1"/>
                                          </p:val>
                                        </p:tav>
                                      </p:tavLst>
                                    </p:anim>
                                    <p:animScale>
                                      <p:cBhvr>
                                        <p:cTn id="93" dur="26">
                                          <p:stCondLst>
                                            <p:cond delay="650"/>
                                          </p:stCondLst>
                                        </p:cTn>
                                        <p:tgtEl>
                                          <p:spTgt spid="55304"/>
                                        </p:tgtEl>
                                      </p:cBhvr>
                                      <p:to x="100000" y="60000"/>
                                    </p:animScale>
                                    <p:animScale>
                                      <p:cBhvr>
                                        <p:cTn id="94" dur="166" decel="50000">
                                          <p:stCondLst>
                                            <p:cond delay="676"/>
                                          </p:stCondLst>
                                        </p:cTn>
                                        <p:tgtEl>
                                          <p:spTgt spid="55304"/>
                                        </p:tgtEl>
                                      </p:cBhvr>
                                      <p:to x="100000" y="100000"/>
                                    </p:animScale>
                                    <p:animScale>
                                      <p:cBhvr>
                                        <p:cTn id="95" dur="26">
                                          <p:stCondLst>
                                            <p:cond delay="1312"/>
                                          </p:stCondLst>
                                        </p:cTn>
                                        <p:tgtEl>
                                          <p:spTgt spid="55304"/>
                                        </p:tgtEl>
                                      </p:cBhvr>
                                      <p:to x="100000" y="80000"/>
                                    </p:animScale>
                                    <p:animScale>
                                      <p:cBhvr>
                                        <p:cTn id="96" dur="166" decel="50000">
                                          <p:stCondLst>
                                            <p:cond delay="1338"/>
                                          </p:stCondLst>
                                        </p:cTn>
                                        <p:tgtEl>
                                          <p:spTgt spid="55304"/>
                                        </p:tgtEl>
                                      </p:cBhvr>
                                      <p:to x="100000" y="100000"/>
                                    </p:animScale>
                                    <p:animScale>
                                      <p:cBhvr>
                                        <p:cTn id="97" dur="26">
                                          <p:stCondLst>
                                            <p:cond delay="1642"/>
                                          </p:stCondLst>
                                        </p:cTn>
                                        <p:tgtEl>
                                          <p:spTgt spid="55304"/>
                                        </p:tgtEl>
                                      </p:cBhvr>
                                      <p:to x="100000" y="90000"/>
                                    </p:animScale>
                                    <p:animScale>
                                      <p:cBhvr>
                                        <p:cTn id="98" dur="166" decel="50000">
                                          <p:stCondLst>
                                            <p:cond delay="1668"/>
                                          </p:stCondLst>
                                        </p:cTn>
                                        <p:tgtEl>
                                          <p:spTgt spid="55304"/>
                                        </p:tgtEl>
                                      </p:cBhvr>
                                      <p:to x="100000" y="100000"/>
                                    </p:animScale>
                                    <p:animScale>
                                      <p:cBhvr>
                                        <p:cTn id="99" dur="26">
                                          <p:stCondLst>
                                            <p:cond delay="1808"/>
                                          </p:stCondLst>
                                        </p:cTn>
                                        <p:tgtEl>
                                          <p:spTgt spid="55304"/>
                                        </p:tgtEl>
                                      </p:cBhvr>
                                      <p:to x="100000" y="95000"/>
                                    </p:animScale>
                                    <p:animScale>
                                      <p:cBhvr>
                                        <p:cTn id="100" dur="166" decel="50000">
                                          <p:stCondLst>
                                            <p:cond delay="1834"/>
                                          </p:stCondLst>
                                        </p:cTn>
                                        <p:tgtEl>
                                          <p:spTgt spid="55304"/>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5305"/>
                                        </p:tgtEl>
                                        <p:attrNameLst>
                                          <p:attrName>style.visibility</p:attrName>
                                        </p:attrNameLst>
                                      </p:cBhvr>
                                      <p:to>
                                        <p:strVal val="visible"/>
                                      </p:to>
                                    </p:set>
                                    <p:animEffect transition="in" filter="wipe(down)">
                                      <p:cBhvr>
                                        <p:cTn id="103" dur="580">
                                          <p:stCondLst>
                                            <p:cond delay="0"/>
                                          </p:stCondLst>
                                        </p:cTn>
                                        <p:tgtEl>
                                          <p:spTgt spid="55305"/>
                                        </p:tgtEl>
                                      </p:cBhvr>
                                    </p:animEffect>
                                    <p:anim calcmode="lin" valueType="num">
                                      <p:cBhvr>
                                        <p:cTn id="104" dur="1822" tmFilter="0,0; 0.14,0.36; 0.43,0.73; 0.71,0.91; 1.0,1.0">
                                          <p:stCondLst>
                                            <p:cond delay="0"/>
                                          </p:stCondLst>
                                        </p:cTn>
                                        <p:tgtEl>
                                          <p:spTgt spid="55305"/>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5305"/>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5305"/>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5305"/>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5305"/>
                                        </p:tgtEl>
                                        <p:attrNameLst>
                                          <p:attrName>ppt_y</p:attrName>
                                        </p:attrNameLst>
                                      </p:cBhvr>
                                      <p:tavLst>
                                        <p:tav tm="0" fmla="#ppt_y-sin(pi*$)/81">
                                          <p:val>
                                            <p:fltVal val="0"/>
                                          </p:val>
                                        </p:tav>
                                        <p:tav tm="100000">
                                          <p:val>
                                            <p:fltVal val="1"/>
                                          </p:val>
                                        </p:tav>
                                      </p:tavLst>
                                    </p:anim>
                                    <p:animScale>
                                      <p:cBhvr>
                                        <p:cTn id="109" dur="26">
                                          <p:stCondLst>
                                            <p:cond delay="650"/>
                                          </p:stCondLst>
                                        </p:cTn>
                                        <p:tgtEl>
                                          <p:spTgt spid="55305"/>
                                        </p:tgtEl>
                                      </p:cBhvr>
                                      <p:to x="100000" y="60000"/>
                                    </p:animScale>
                                    <p:animScale>
                                      <p:cBhvr>
                                        <p:cTn id="110" dur="166" decel="50000">
                                          <p:stCondLst>
                                            <p:cond delay="676"/>
                                          </p:stCondLst>
                                        </p:cTn>
                                        <p:tgtEl>
                                          <p:spTgt spid="55305"/>
                                        </p:tgtEl>
                                      </p:cBhvr>
                                      <p:to x="100000" y="100000"/>
                                    </p:animScale>
                                    <p:animScale>
                                      <p:cBhvr>
                                        <p:cTn id="111" dur="26">
                                          <p:stCondLst>
                                            <p:cond delay="1312"/>
                                          </p:stCondLst>
                                        </p:cTn>
                                        <p:tgtEl>
                                          <p:spTgt spid="55305"/>
                                        </p:tgtEl>
                                      </p:cBhvr>
                                      <p:to x="100000" y="80000"/>
                                    </p:animScale>
                                    <p:animScale>
                                      <p:cBhvr>
                                        <p:cTn id="112" dur="166" decel="50000">
                                          <p:stCondLst>
                                            <p:cond delay="1338"/>
                                          </p:stCondLst>
                                        </p:cTn>
                                        <p:tgtEl>
                                          <p:spTgt spid="55305"/>
                                        </p:tgtEl>
                                      </p:cBhvr>
                                      <p:to x="100000" y="100000"/>
                                    </p:animScale>
                                    <p:animScale>
                                      <p:cBhvr>
                                        <p:cTn id="113" dur="26">
                                          <p:stCondLst>
                                            <p:cond delay="1642"/>
                                          </p:stCondLst>
                                        </p:cTn>
                                        <p:tgtEl>
                                          <p:spTgt spid="55305"/>
                                        </p:tgtEl>
                                      </p:cBhvr>
                                      <p:to x="100000" y="90000"/>
                                    </p:animScale>
                                    <p:animScale>
                                      <p:cBhvr>
                                        <p:cTn id="114" dur="166" decel="50000">
                                          <p:stCondLst>
                                            <p:cond delay="1668"/>
                                          </p:stCondLst>
                                        </p:cTn>
                                        <p:tgtEl>
                                          <p:spTgt spid="55305"/>
                                        </p:tgtEl>
                                      </p:cBhvr>
                                      <p:to x="100000" y="100000"/>
                                    </p:animScale>
                                    <p:animScale>
                                      <p:cBhvr>
                                        <p:cTn id="115" dur="26">
                                          <p:stCondLst>
                                            <p:cond delay="1808"/>
                                          </p:stCondLst>
                                        </p:cTn>
                                        <p:tgtEl>
                                          <p:spTgt spid="55305"/>
                                        </p:tgtEl>
                                      </p:cBhvr>
                                      <p:to x="100000" y="95000"/>
                                    </p:animScale>
                                    <p:animScale>
                                      <p:cBhvr>
                                        <p:cTn id="116" dur="166" decel="50000">
                                          <p:stCondLst>
                                            <p:cond delay="1834"/>
                                          </p:stCondLst>
                                        </p:cTn>
                                        <p:tgtEl>
                                          <p:spTgt spid="55305"/>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5306"/>
                                        </p:tgtEl>
                                        <p:attrNameLst>
                                          <p:attrName>style.visibility</p:attrName>
                                        </p:attrNameLst>
                                      </p:cBhvr>
                                      <p:to>
                                        <p:strVal val="visible"/>
                                      </p:to>
                                    </p:set>
                                    <p:animEffect transition="in" filter="wipe(down)">
                                      <p:cBhvr>
                                        <p:cTn id="119" dur="580">
                                          <p:stCondLst>
                                            <p:cond delay="0"/>
                                          </p:stCondLst>
                                        </p:cTn>
                                        <p:tgtEl>
                                          <p:spTgt spid="55306"/>
                                        </p:tgtEl>
                                      </p:cBhvr>
                                    </p:animEffect>
                                    <p:anim calcmode="lin" valueType="num">
                                      <p:cBhvr>
                                        <p:cTn id="120" dur="1822" tmFilter="0,0; 0.14,0.36; 0.43,0.73; 0.71,0.91; 1.0,1.0">
                                          <p:stCondLst>
                                            <p:cond delay="0"/>
                                          </p:stCondLst>
                                        </p:cTn>
                                        <p:tgtEl>
                                          <p:spTgt spid="5530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530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530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530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5306"/>
                                        </p:tgtEl>
                                        <p:attrNameLst>
                                          <p:attrName>ppt_y</p:attrName>
                                        </p:attrNameLst>
                                      </p:cBhvr>
                                      <p:tavLst>
                                        <p:tav tm="0" fmla="#ppt_y-sin(pi*$)/81">
                                          <p:val>
                                            <p:fltVal val="0"/>
                                          </p:val>
                                        </p:tav>
                                        <p:tav tm="100000">
                                          <p:val>
                                            <p:fltVal val="1"/>
                                          </p:val>
                                        </p:tav>
                                      </p:tavLst>
                                    </p:anim>
                                    <p:animScale>
                                      <p:cBhvr>
                                        <p:cTn id="125" dur="26">
                                          <p:stCondLst>
                                            <p:cond delay="650"/>
                                          </p:stCondLst>
                                        </p:cTn>
                                        <p:tgtEl>
                                          <p:spTgt spid="55306"/>
                                        </p:tgtEl>
                                      </p:cBhvr>
                                      <p:to x="100000" y="60000"/>
                                    </p:animScale>
                                    <p:animScale>
                                      <p:cBhvr>
                                        <p:cTn id="126" dur="166" decel="50000">
                                          <p:stCondLst>
                                            <p:cond delay="676"/>
                                          </p:stCondLst>
                                        </p:cTn>
                                        <p:tgtEl>
                                          <p:spTgt spid="55306"/>
                                        </p:tgtEl>
                                      </p:cBhvr>
                                      <p:to x="100000" y="100000"/>
                                    </p:animScale>
                                    <p:animScale>
                                      <p:cBhvr>
                                        <p:cTn id="127" dur="26">
                                          <p:stCondLst>
                                            <p:cond delay="1312"/>
                                          </p:stCondLst>
                                        </p:cTn>
                                        <p:tgtEl>
                                          <p:spTgt spid="55306"/>
                                        </p:tgtEl>
                                      </p:cBhvr>
                                      <p:to x="100000" y="80000"/>
                                    </p:animScale>
                                    <p:animScale>
                                      <p:cBhvr>
                                        <p:cTn id="128" dur="166" decel="50000">
                                          <p:stCondLst>
                                            <p:cond delay="1338"/>
                                          </p:stCondLst>
                                        </p:cTn>
                                        <p:tgtEl>
                                          <p:spTgt spid="55306"/>
                                        </p:tgtEl>
                                      </p:cBhvr>
                                      <p:to x="100000" y="100000"/>
                                    </p:animScale>
                                    <p:animScale>
                                      <p:cBhvr>
                                        <p:cTn id="129" dur="26">
                                          <p:stCondLst>
                                            <p:cond delay="1642"/>
                                          </p:stCondLst>
                                        </p:cTn>
                                        <p:tgtEl>
                                          <p:spTgt spid="55306"/>
                                        </p:tgtEl>
                                      </p:cBhvr>
                                      <p:to x="100000" y="90000"/>
                                    </p:animScale>
                                    <p:animScale>
                                      <p:cBhvr>
                                        <p:cTn id="130" dur="166" decel="50000">
                                          <p:stCondLst>
                                            <p:cond delay="1668"/>
                                          </p:stCondLst>
                                        </p:cTn>
                                        <p:tgtEl>
                                          <p:spTgt spid="55306"/>
                                        </p:tgtEl>
                                      </p:cBhvr>
                                      <p:to x="100000" y="100000"/>
                                    </p:animScale>
                                    <p:animScale>
                                      <p:cBhvr>
                                        <p:cTn id="131" dur="26">
                                          <p:stCondLst>
                                            <p:cond delay="1808"/>
                                          </p:stCondLst>
                                        </p:cTn>
                                        <p:tgtEl>
                                          <p:spTgt spid="55306"/>
                                        </p:tgtEl>
                                      </p:cBhvr>
                                      <p:to x="100000" y="95000"/>
                                    </p:animScale>
                                    <p:animScale>
                                      <p:cBhvr>
                                        <p:cTn id="132" dur="166" decel="50000">
                                          <p:stCondLst>
                                            <p:cond delay="1834"/>
                                          </p:stCondLst>
                                        </p:cTn>
                                        <p:tgtEl>
                                          <p:spTgt spid="55306"/>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5307"/>
                                        </p:tgtEl>
                                        <p:attrNameLst>
                                          <p:attrName>style.visibility</p:attrName>
                                        </p:attrNameLst>
                                      </p:cBhvr>
                                      <p:to>
                                        <p:strVal val="visible"/>
                                      </p:to>
                                    </p:set>
                                    <p:animEffect transition="in" filter="wipe(down)">
                                      <p:cBhvr>
                                        <p:cTn id="135" dur="580">
                                          <p:stCondLst>
                                            <p:cond delay="0"/>
                                          </p:stCondLst>
                                        </p:cTn>
                                        <p:tgtEl>
                                          <p:spTgt spid="55307"/>
                                        </p:tgtEl>
                                      </p:cBhvr>
                                    </p:animEffect>
                                    <p:anim calcmode="lin" valueType="num">
                                      <p:cBhvr>
                                        <p:cTn id="136" dur="1822" tmFilter="0,0; 0.14,0.36; 0.43,0.73; 0.71,0.91; 1.0,1.0">
                                          <p:stCondLst>
                                            <p:cond delay="0"/>
                                          </p:stCondLst>
                                        </p:cTn>
                                        <p:tgtEl>
                                          <p:spTgt spid="5530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530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530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530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5307"/>
                                        </p:tgtEl>
                                        <p:attrNameLst>
                                          <p:attrName>ppt_y</p:attrName>
                                        </p:attrNameLst>
                                      </p:cBhvr>
                                      <p:tavLst>
                                        <p:tav tm="0" fmla="#ppt_y-sin(pi*$)/81">
                                          <p:val>
                                            <p:fltVal val="0"/>
                                          </p:val>
                                        </p:tav>
                                        <p:tav tm="100000">
                                          <p:val>
                                            <p:fltVal val="1"/>
                                          </p:val>
                                        </p:tav>
                                      </p:tavLst>
                                    </p:anim>
                                    <p:animScale>
                                      <p:cBhvr>
                                        <p:cTn id="141" dur="26">
                                          <p:stCondLst>
                                            <p:cond delay="650"/>
                                          </p:stCondLst>
                                        </p:cTn>
                                        <p:tgtEl>
                                          <p:spTgt spid="55307"/>
                                        </p:tgtEl>
                                      </p:cBhvr>
                                      <p:to x="100000" y="60000"/>
                                    </p:animScale>
                                    <p:animScale>
                                      <p:cBhvr>
                                        <p:cTn id="142" dur="166" decel="50000">
                                          <p:stCondLst>
                                            <p:cond delay="676"/>
                                          </p:stCondLst>
                                        </p:cTn>
                                        <p:tgtEl>
                                          <p:spTgt spid="55307"/>
                                        </p:tgtEl>
                                      </p:cBhvr>
                                      <p:to x="100000" y="100000"/>
                                    </p:animScale>
                                    <p:animScale>
                                      <p:cBhvr>
                                        <p:cTn id="143" dur="26">
                                          <p:stCondLst>
                                            <p:cond delay="1312"/>
                                          </p:stCondLst>
                                        </p:cTn>
                                        <p:tgtEl>
                                          <p:spTgt spid="55307"/>
                                        </p:tgtEl>
                                      </p:cBhvr>
                                      <p:to x="100000" y="80000"/>
                                    </p:animScale>
                                    <p:animScale>
                                      <p:cBhvr>
                                        <p:cTn id="144" dur="166" decel="50000">
                                          <p:stCondLst>
                                            <p:cond delay="1338"/>
                                          </p:stCondLst>
                                        </p:cTn>
                                        <p:tgtEl>
                                          <p:spTgt spid="55307"/>
                                        </p:tgtEl>
                                      </p:cBhvr>
                                      <p:to x="100000" y="100000"/>
                                    </p:animScale>
                                    <p:animScale>
                                      <p:cBhvr>
                                        <p:cTn id="145" dur="26">
                                          <p:stCondLst>
                                            <p:cond delay="1642"/>
                                          </p:stCondLst>
                                        </p:cTn>
                                        <p:tgtEl>
                                          <p:spTgt spid="55307"/>
                                        </p:tgtEl>
                                      </p:cBhvr>
                                      <p:to x="100000" y="90000"/>
                                    </p:animScale>
                                    <p:animScale>
                                      <p:cBhvr>
                                        <p:cTn id="146" dur="166" decel="50000">
                                          <p:stCondLst>
                                            <p:cond delay="1668"/>
                                          </p:stCondLst>
                                        </p:cTn>
                                        <p:tgtEl>
                                          <p:spTgt spid="55307"/>
                                        </p:tgtEl>
                                      </p:cBhvr>
                                      <p:to x="100000" y="100000"/>
                                    </p:animScale>
                                    <p:animScale>
                                      <p:cBhvr>
                                        <p:cTn id="147" dur="26">
                                          <p:stCondLst>
                                            <p:cond delay="1808"/>
                                          </p:stCondLst>
                                        </p:cTn>
                                        <p:tgtEl>
                                          <p:spTgt spid="55307"/>
                                        </p:tgtEl>
                                      </p:cBhvr>
                                      <p:to x="100000" y="95000"/>
                                    </p:animScale>
                                    <p:animScale>
                                      <p:cBhvr>
                                        <p:cTn id="148" dur="166" decel="50000">
                                          <p:stCondLst>
                                            <p:cond delay="1834"/>
                                          </p:stCondLst>
                                        </p:cTn>
                                        <p:tgtEl>
                                          <p:spTgt spid="55307"/>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5308"/>
                                        </p:tgtEl>
                                        <p:attrNameLst>
                                          <p:attrName>style.visibility</p:attrName>
                                        </p:attrNameLst>
                                      </p:cBhvr>
                                      <p:to>
                                        <p:strVal val="visible"/>
                                      </p:to>
                                    </p:set>
                                    <p:animEffect transition="in" filter="wipe(down)">
                                      <p:cBhvr>
                                        <p:cTn id="151" dur="580">
                                          <p:stCondLst>
                                            <p:cond delay="0"/>
                                          </p:stCondLst>
                                        </p:cTn>
                                        <p:tgtEl>
                                          <p:spTgt spid="55308"/>
                                        </p:tgtEl>
                                      </p:cBhvr>
                                    </p:animEffect>
                                    <p:anim calcmode="lin" valueType="num">
                                      <p:cBhvr>
                                        <p:cTn id="152" dur="1822" tmFilter="0,0; 0.14,0.36; 0.43,0.73; 0.71,0.91; 1.0,1.0">
                                          <p:stCondLst>
                                            <p:cond delay="0"/>
                                          </p:stCondLst>
                                        </p:cTn>
                                        <p:tgtEl>
                                          <p:spTgt spid="55308"/>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5308"/>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5308"/>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5308"/>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5308"/>
                                        </p:tgtEl>
                                        <p:attrNameLst>
                                          <p:attrName>ppt_y</p:attrName>
                                        </p:attrNameLst>
                                      </p:cBhvr>
                                      <p:tavLst>
                                        <p:tav tm="0" fmla="#ppt_y-sin(pi*$)/81">
                                          <p:val>
                                            <p:fltVal val="0"/>
                                          </p:val>
                                        </p:tav>
                                        <p:tav tm="100000">
                                          <p:val>
                                            <p:fltVal val="1"/>
                                          </p:val>
                                        </p:tav>
                                      </p:tavLst>
                                    </p:anim>
                                    <p:animScale>
                                      <p:cBhvr>
                                        <p:cTn id="157" dur="26">
                                          <p:stCondLst>
                                            <p:cond delay="650"/>
                                          </p:stCondLst>
                                        </p:cTn>
                                        <p:tgtEl>
                                          <p:spTgt spid="55308"/>
                                        </p:tgtEl>
                                      </p:cBhvr>
                                      <p:to x="100000" y="60000"/>
                                    </p:animScale>
                                    <p:animScale>
                                      <p:cBhvr>
                                        <p:cTn id="158" dur="166" decel="50000">
                                          <p:stCondLst>
                                            <p:cond delay="676"/>
                                          </p:stCondLst>
                                        </p:cTn>
                                        <p:tgtEl>
                                          <p:spTgt spid="55308"/>
                                        </p:tgtEl>
                                      </p:cBhvr>
                                      <p:to x="100000" y="100000"/>
                                    </p:animScale>
                                    <p:animScale>
                                      <p:cBhvr>
                                        <p:cTn id="159" dur="26">
                                          <p:stCondLst>
                                            <p:cond delay="1312"/>
                                          </p:stCondLst>
                                        </p:cTn>
                                        <p:tgtEl>
                                          <p:spTgt spid="55308"/>
                                        </p:tgtEl>
                                      </p:cBhvr>
                                      <p:to x="100000" y="80000"/>
                                    </p:animScale>
                                    <p:animScale>
                                      <p:cBhvr>
                                        <p:cTn id="160" dur="166" decel="50000">
                                          <p:stCondLst>
                                            <p:cond delay="1338"/>
                                          </p:stCondLst>
                                        </p:cTn>
                                        <p:tgtEl>
                                          <p:spTgt spid="55308"/>
                                        </p:tgtEl>
                                      </p:cBhvr>
                                      <p:to x="100000" y="100000"/>
                                    </p:animScale>
                                    <p:animScale>
                                      <p:cBhvr>
                                        <p:cTn id="161" dur="26">
                                          <p:stCondLst>
                                            <p:cond delay="1642"/>
                                          </p:stCondLst>
                                        </p:cTn>
                                        <p:tgtEl>
                                          <p:spTgt spid="55308"/>
                                        </p:tgtEl>
                                      </p:cBhvr>
                                      <p:to x="100000" y="90000"/>
                                    </p:animScale>
                                    <p:animScale>
                                      <p:cBhvr>
                                        <p:cTn id="162" dur="166" decel="50000">
                                          <p:stCondLst>
                                            <p:cond delay="1668"/>
                                          </p:stCondLst>
                                        </p:cTn>
                                        <p:tgtEl>
                                          <p:spTgt spid="55308"/>
                                        </p:tgtEl>
                                      </p:cBhvr>
                                      <p:to x="100000" y="100000"/>
                                    </p:animScale>
                                    <p:animScale>
                                      <p:cBhvr>
                                        <p:cTn id="163" dur="26">
                                          <p:stCondLst>
                                            <p:cond delay="1808"/>
                                          </p:stCondLst>
                                        </p:cTn>
                                        <p:tgtEl>
                                          <p:spTgt spid="55308"/>
                                        </p:tgtEl>
                                      </p:cBhvr>
                                      <p:to x="100000" y="95000"/>
                                    </p:animScale>
                                    <p:animScale>
                                      <p:cBhvr>
                                        <p:cTn id="164" dur="166" decel="50000">
                                          <p:stCondLst>
                                            <p:cond delay="1834"/>
                                          </p:stCondLst>
                                        </p:cTn>
                                        <p:tgtEl>
                                          <p:spTgt spid="55308"/>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55309"/>
                                        </p:tgtEl>
                                        <p:attrNameLst>
                                          <p:attrName>style.visibility</p:attrName>
                                        </p:attrNameLst>
                                      </p:cBhvr>
                                      <p:to>
                                        <p:strVal val="visible"/>
                                      </p:to>
                                    </p:set>
                                    <p:animEffect transition="in" filter="wipe(down)">
                                      <p:cBhvr>
                                        <p:cTn id="167" dur="580">
                                          <p:stCondLst>
                                            <p:cond delay="0"/>
                                          </p:stCondLst>
                                        </p:cTn>
                                        <p:tgtEl>
                                          <p:spTgt spid="55309"/>
                                        </p:tgtEl>
                                      </p:cBhvr>
                                    </p:animEffect>
                                    <p:anim calcmode="lin" valueType="num">
                                      <p:cBhvr>
                                        <p:cTn id="168" dur="1822" tmFilter="0,0; 0.14,0.36; 0.43,0.73; 0.71,0.91; 1.0,1.0">
                                          <p:stCondLst>
                                            <p:cond delay="0"/>
                                          </p:stCondLst>
                                        </p:cTn>
                                        <p:tgtEl>
                                          <p:spTgt spid="55309"/>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55309"/>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55309"/>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55309"/>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55309"/>
                                        </p:tgtEl>
                                        <p:attrNameLst>
                                          <p:attrName>ppt_y</p:attrName>
                                        </p:attrNameLst>
                                      </p:cBhvr>
                                      <p:tavLst>
                                        <p:tav tm="0" fmla="#ppt_y-sin(pi*$)/81">
                                          <p:val>
                                            <p:fltVal val="0"/>
                                          </p:val>
                                        </p:tav>
                                        <p:tav tm="100000">
                                          <p:val>
                                            <p:fltVal val="1"/>
                                          </p:val>
                                        </p:tav>
                                      </p:tavLst>
                                    </p:anim>
                                    <p:animScale>
                                      <p:cBhvr>
                                        <p:cTn id="173" dur="26">
                                          <p:stCondLst>
                                            <p:cond delay="650"/>
                                          </p:stCondLst>
                                        </p:cTn>
                                        <p:tgtEl>
                                          <p:spTgt spid="55309"/>
                                        </p:tgtEl>
                                      </p:cBhvr>
                                      <p:to x="100000" y="60000"/>
                                    </p:animScale>
                                    <p:animScale>
                                      <p:cBhvr>
                                        <p:cTn id="174" dur="166" decel="50000">
                                          <p:stCondLst>
                                            <p:cond delay="676"/>
                                          </p:stCondLst>
                                        </p:cTn>
                                        <p:tgtEl>
                                          <p:spTgt spid="55309"/>
                                        </p:tgtEl>
                                      </p:cBhvr>
                                      <p:to x="100000" y="100000"/>
                                    </p:animScale>
                                    <p:animScale>
                                      <p:cBhvr>
                                        <p:cTn id="175" dur="26">
                                          <p:stCondLst>
                                            <p:cond delay="1312"/>
                                          </p:stCondLst>
                                        </p:cTn>
                                        <p:tgtEl>
                                          <p:spTgt spid="55309"/>
                                        </p:tgtEl>
                                      </p:cBhvr>
                                      <p:to x="100000" y="80000"/>
                                    </p:animScale>
                                    <p:animScale>
                                      <p:cBhvr>
                                        <p:cTn id="176" dur="166" decel="50000">
                                          <p:stCondLst>
                                            <p:cond delay="1338"/>
                                          </p:stCondLst>
                                        </p:cTn>
                                        <p:tgtEl>
                                          <p:spTgt spid="55309"/>
                                        </p:tgtEl>
                                      </p:cBhvr>
                                      <p:to x="100000" y="100000"/>
                                    </p:animScale>
                                    <p:animScale>
                                      <p:cBhvr>
                                        <p:cTn id="177" dur="26">
                                          <p:stCondLst>
                                            <p:cond delay="1642"/>
                                          </p:stCondLst>
                                        </p:cTn>
                                        <p:tgtEl>
                                          <p:spTgt spid="55309"/>
                                        </p:tgtEl>
                                      </p:cBhvr>
                                      <p:to x="100000" y="90000"/>
                                    </p:animScale>
                                    <p:animScale>
                                      <p:cBhvr>
                                        <p:cTn id="178" dur="166" decel="50000">
                                          <p:stCondLst>
                                            <p:cond delay="1668"/>
                                          </p:stCondLst>
                                        </p:cTn>
                                        <p:tgtEl>
                                          <p:spTgt spid="55309"/>
                                        </p:tgtEl>
                                      </p:cBhvr>
                                      <p:to x="100000" y="100000"/>
                                    </p:animScale>
                                    <p:animScale>
                                      <p:cBhvr>
                                        <p:cTn id="179" dur="26">
                                          <p:stCondLst>
                                            <p:cond delay="1808"/>
                                          </p:stCondLst>
                                        </p:cTn>
                                        <p:tgtEl>
                                          <p:spTgt spid="55309"/>
                                        </p:tgtEl>
                                      </p:cBhvr>
                                      <p:to x="100000" y="95000"/>
                                    </p:animScale>
                                    <p:animScale>
                                      <p:cBhvr>
                                        <p:cTn id="180" dur="166" decel="50000">
                                          <p:stCondLst>
                                            <p:cond delay="1834"/>
                                          </p:stCondLst>
                                        </p:cTn>
                                        <p:tgtEl>
                                          <p:spTgt spid="55309"/>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55310"/>
                                        </p:tgtEl>
                                        <p:attrNameLst>
                                          <p:attrName>style.visibility</p:attrName>
                                        </p:attrNameLst>
                                      </p:cBhvr>
                                      <p:to>
                                        <p:strVal val="visible"/>
                                      </p:to>
                                    </p:set>
                                    <p:animEffect transition="in" filter="wipe(down)">
                                      <p:cBhvr>
                                        <p:cTn id="183" dur="580">
                                          <p:stCondLst>
                                            <p:cond delay="0"/>
                                          </p:stCondLst>
                                        </p:cTn>
                                        <p:tgtEl>
                                          <p:spTgt spid="55310"/>
                                        </p:tgtEl>
                                      </p:cBhvr>
                                    </p:animEffect>
                                    <p:anim calcmode="lin" valueType="num">
                                      <p:cBhvr>
                                        <p:cTn id="184" dur="1822" tmFilter="0,0; 0.14,0.36; 0.43,0.73; 0.71,0.91; 1.0,1.0">
                                          <p:stCondLst>
                                            <p:cond delay="0"/>
                                          </p:stCondLst>
                                        </p:cTn>
                                        <p:tgtEl>
                                          <p:spTgt spid="5531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5531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5531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5531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55310"/>
                                        </p:tgtEl>
                                        <p:attrNameLst>
                                          <p:attrName>ppt_y</p:attrName>
                                        </p:attrNameLst>
                                      </p:cBhvr>
                                      <p:tavLst>
                                        <p:tav tm="0" fmla="#ppt_y-sin(pi*$)/81">
                                          <p:val>
                                            <p:fltVal val="0"/>
                                          </p:val>
                                        </p:tav>
                                        <p:tav tm="100000">
                                          <p:val>
                                            <p:fltVal val="1"/>
                                          </p:val>
                                        </p:tav>
                                      </p:tavLst>
                                    </p:anim>
                                    <p:animScale>
                                      <p:cBhvr>
                                        <p:cTn id="189" dur="26">
                                          <p:stCondLst>
                                            <p:cond delay="650"/>
                                          </p:stCondLst>
                                        </p:cTn>
                                        <p:tgtEl>
                                          <p:spTgt spid="55310"/>
                                        </p:tgtEl>
                                      </p:cBhvr>
                                      <p:to x="100000" y="60000"/>
                                    </p:animScale>
                                    <p:animScale>
                                      <p:cBhvr>
                                        <p:cTn id="190" dur="166" decel="50000">
                                          <p:stCondLst>
                                            <p:cond delay="676"/>
                                          </p:stCondLst>
                                        </p:cTn>
                                        <p:tgtEl>
                                          <p:spTgt spid="55310"/>
                                        </p:tgtEl>
                                      </p:cBhvr>
                                      <p:to x="100000" y="100000"/>
                                    </p:animScale>
                                    <p:animScale>
                                      <p:cBhvr>
                                        <p:cTn id="191" dur="26">
                                          <p:stCondLst>
                                            <p:cond delay="1312"/>
                                          </p:stCondLst>
                                        </p:cTn>
                                        <p:tgtEl>
                                          <p:spTgt spid="55310"/>
                                        </p:tgtEl>
                                      </p:cBhvr>
                                      <p:to x="100000" y="80000"/>
                                    </p:animScale>
                                    <p:animScale>
                                      <p:cBhvr>
                                        <p:cTn id="192" dur="166" decel="50000">
                                          <p:stCondLst>
                                            <p:cond delay="1338"/>
                                          </p:stCondLst>
                                        </p:cTn>
                                        <p:tgtEl>
                                          <p:spTgt spid="55310"/>
                                        </p:tgtEl>
                                      </p:cBhvr>
                                      <p:to x="100000" y="100000"/>
                                    </p:animScale>
                                    <p:animScale>
                                      <p:cBhvr>
                                        <p:cTn id="193" dur="26">
                                          <p:stCondLst>
                                            <p:cond delay="1642"/>
                                          </p:stCondLst>
                                        </p:cTn>
                                        <p:tgtEl>
                                          <p:spTgt spid="55310"/>
                                        </p:tgtEl>
                                      </p:cBhvr>
                                      <p:to x="100000" y="90000"/>
                                    </p:animScale>
                                    <p:animScale>
                                      <p:cBhvr>
                                        <p:cTn id="194" dur="166" decel="50000">
                                          <p:stCondLst>
                                            <p:cond delay="1668"/>
                                          </p:stCondLst>
                                        </p:cTn>
                                        <p:tgtEl>
                                          <p:spTgt spid="55310"/>
                                        </p:tgtEl>
                                      </p:cBhvr>
                                      <p:to x="100000" y="100000"/>
                                    </p:animScale>
                                    <p:animScale>
                                      <p:cBhvr>
                                        <p:cTn id="195" dur="26">
                                          <p:stCondLst>
                                            <p:cond delay="1808"/>
                                          </p:stCondLst>
                                        </p:cTn>
                                        <p:tgtEl>
                                          <p:spTgt spid="55310"/>
                                        </p:tgtEl>
                                      </p:cBhvr>
                                      <p:to x="100000" y="95000"/>
                                    </p:animScale>
                                    <p:animScale>
                                      <p:cBhvr>
                                        <p:cTn id="196" dur="166" decel="50000">
                                          <p:stCondLst>
                                            <p:cond delay="1834"/>
                                          </p:stCondLst>
                                        </p:cTn>
                                        <p:tgtEl>
                                          <p:spTgt spid="5531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55311"/>
                                        </p:tgtEl>
                                        <p:attrNameLst>
                                          <p:attrName>style.visibility</p:attrName>
                                        </p:attrNameLst>
                                      </p:cBhvr>
                                      <p:to>
                                        <p:strVal val="visible"/>
                                      </p:to>
                                    </p:set>
                                    <p:animEffect transition="in" filter="wipe(down)">
                                      <p:cBhvr>
                                        <p:cTn id="199" dur="580">
                                          <p:stCondLst>
                                            <p:cond delay="0"/>
                                          </p:stCondLst>
                                        </p:cTn>
                                        <p:tgtEl>
                                          <p:spTgt spid="55311"/>
                                        </p:tgtEl>
                                      </p:cBhvr>
                                    </p:animEffect>
                                    <p:anim calcmode="lin" valueType="num">
                                      <p:cBhvr>
                                        <p:cTn id="200" dur="1822" tmFilter="0,0; 0.14,0.36; 0.43,0.73; 0.71,0.91; 1.0,1.0">
                                          <p:stCondLst>
                                            <p:cond delay="0"/>
                                          </p:stCondLst>
                                        </p:cTn>
                                        <p:tgtEl>
                                          <p:spTgt spid="55311"/>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55311"/>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55311"/>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55311"/>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55311"/>
                                        </p:tgtEl>
                                        <p:attrNameLst>
                                          <p:attrName>ppt_y</p:attrName>
                                        </p:attrNameLst>
                                      </p:cBhvr>
                                      <p:tavLst>
                                        <p:tav tm="0" fmla="#ppt_y-sin(pi*$)/81">
                                          <p:val>
                                            <p:fltVal val="0"/>
                                          </p:val>
                                        </p:tav>
                                        <p:tav tm="100000">
                                          <p:val>
                                            <p:fltVal val="1"/>
                                          </p:val>
                                        </p:tav>
                                      </p:tavLst>
                                    </p:anim>
                                    <p:animScale>
                                      <p:cBhvr>
                                        <p:cTn id="205" dur="26">
                                          <p:stCondLst>
                                            <p:cond delay="650"/>
                                          </p:stCondLst>
                                        </p:cTn>
                                        <p:tgtEl>
                                          <p:spTgt spid="55311"/>
                                        </p:tgtEl>
                                      </p:cBhvr>
                                      <p:to x="100000" y="60000"/>
                                    </p:animScale>
                                    <p:animScale>
                                      <p:cBhvr>
                                        <p:cTn id="206" dur="166" decel="50000">
                                          <p:stCondLst>
                                            <p:cond delay="676"/>
                                          </p:stCondLst>
                                        </p:cTn>
                                        <p:tgtEl>
                                          <p:spTgt spid="55311"/>
                                        </p:tgtEl>
                                      </p:cBhvr>
                                      <p:to x="100000" y="100000"/>
                                    </p:animScale>
                                    <p:animScale>
                                      <p:cBhvr>
                                        <p:cTn id="207" dur="26">
                                          <p:stCondLst>
                                            <p:cond delay="1312"/>
                                          </p:stCondLst>
                                        </p:cTn>
                                        <p:tgtEl>
                                          <p:spTgt spid="55311"/>
                                        </p:tgtEl>
                                      </p:cBhvr>
                                      <p:to x="100000" y="80000"/>
                                    </p:animScale>
                                    <p:animScale>
                                      <p:cBhvr>
                                        <p:cTn id="208" dur="166" decel="50000">
                                          <p:stCondLst>
                                            <p:cond delay="1338"/>
                                          </p:stCondLst>
                                        </p:cTn>
                                        <p:tgtEl>
                                          <p:spTgt spid="55311"/>
                                        </p:tgtEl>
                                      </p:cBhvr>
                                      <p:to x="100000" y="100000"/>
                                    </p:animScale>
                                    <p:animScale>
                                      <p:cBhvr>
                                        <p:cTn id="209" dur="26">
                                          <p:stCondLst>
                                            <p:cond delay="1642"/>
                                          </p:stCondLst>
                                        </p:cTn>
                                        <p:tgtEl>
                                          <p:spTgt spid="55311"/>
                                        </p:tgtEl>
                                      </p:cBhvr>
                                      <p:to x="100000" y="90000"/>
                                    </p:animScale>
                                    <p:animScale>
                                      <p:cBhvr>
                                        <p:cTn id="210" dur="166" decel="50000">
                                          <p:stCondLst>
                                            <p:cond delay="1668"/>
                                          </p:stCondLst>
                                        </p:cTn>
                                        <p:tgtEl>
                                          <p:spTgt spid="55311"/>
                                        </p:tgtEl>
                                      </p:cBhvr>
                                      <p:to x="100000" y="100000"/>
                                    </p:animScale>
                                    <p:animScale>
                                      <p:cBhvr>
                                        <p:cTn id="211" dur="26">
                                          <p:stCondLst>
                                            <p:cond delay="1808"/>
                                          </p:stCondLst>
                                        </p:cTn>
                                        <p:tgtEl>
                                          <p:spTgt spid="55311"/>
                                        </p:tgtEl>
                                      </p:cBhvr>
                                      <p:to x="100000" y="95000"/>
                                    </p:animScale>
                                    <p:animScale>
                                      <p:cBhvr>
                                        <p:cTn id="212" dur="166" decel="50000">
                                          <p:stCondLst>
                                            <p:cond delay="1834"/>
                                          </p:stCondLst>
                                        </p:cTn>
                                        <p:tgtEl>
                                          <p:spTgt spid="55311"/>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55312"/>
                                        </p:tgtEl>
                                        <p:attrNameLst>
                                          <p:attrName>style.visibility</p:attrName>
                                        </p:attrNameLst>
                                      </p:cBhvr>
                                      <p:to>
                                        <p:strVal val="visible"/>
                                      </p:to>
                                    </p:set>
                                    <p:animEffect transition="in" filter="wipe(down)">
                                      <p:cBhvr>
                                        <p:cTn id="215" dur="580">
                                          <p:stCondLst>
                                            <p:cond delay="0"/>
                                          </p:stCondLst>
                                        </p:cTn>
                                        <p:tgtEl>
                                          <p:spTgt spid="55312"/>
                                        </p:tgtEl>
                                      </p:cBhvr>
                                    </p:animEffect>
                                    <p:anim calcmode="lin" valueType="num">
                                      <p:cBhvr>
                                        <p:cTn id="216" dur="1822" tmFilter="0,0; 0.14,0.36; 0.43,0.73; 0.71,0.91; 1.0,1.0">
                                          <p:stCondLst>
                                            <p:cond delay="0"/>
                                          </p:stCondLst>
                                        </p:cTn>
                                        <p:tgtEl>
                                          <p:spTgt spid="5531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5531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5531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5531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55312"/>
                                        </p:tgtEl>
                                        <p:attrNameLst>
                                          <p:attrName>ppt_y</p:attrName>
                                        </p:attrNameLst>
                                      </p:cBhvr>
                                      <p:tavLst>
                                        <p:tav tm="0" fmla="#ppt_y-sin(pi*$)/81">
                                          <p:val>
                                            <p:fltVal val="0"/>
                                          </p:val>
                                        </p:tav>
                                        <p:tav tm="100000">
                                          <p:val>
                                            <p:fltVal val="1"/>
                                          </p:val>
                                        </p:tav>
                                      </p:tavLst>
                                    </p:anim>
                                    <p:animScale>
                                      <p:cBhvr>
                                        <p:cTn id="221" dur="26">
                                          <p:stCondLst>
                                            <p:cond delay="650"/>
                                          </p:stCondLst>
                                        </p:cTn>
                                        <p:tgtEl>
                                          <p:spTgt spid="55312"/>
                                        </p:tgtEl>
                                      </p:cBhvr>
                                      <p:to x="100000" y="60000"/>
                                    </p:animScale>
                                    <p:animScale>
                                      <p:cBhvr>
                                        <p:cTn id="222" dur="166" decel="50000">
                                          <p:stCondLst>
                                            <p:cond delay="676"/>
                                          </p:stCondLst>
                                        </p:cTn>
                                        <p:tgtEl>
                                          <p:spTgt spid="55312"/>
                                        </p:tgtEl>
                                      </p:cBhvr>
                                      <p:to x="100000" y="100000"/>
                                    </p:animScale>
                                    <p:animScale>
                                      <p:cBhvr>
                                        <p:cTn id="223" dur="26">
                                          <p:stCondLst>
                                            <p:cond delay="1312"/>
                                          </p:stCondLst>
                                        </p:cTn>
                                        <p:tgtEl>
                                          <p:spTgt spid="55312"/>
                                        </p:tgtEl>
                                      </p:cBhvr>
                                      <p:to x="100000" y="80000"/>
                                    </p:animScale>
                                    <p:animScale>
                                      <p:cBhvr>
                                        <p:cTn id="224" dur="166" decel="50000">
                                          <p:stCondLst>
                                            <p:cond delay="1338"/>
                                          </p:stCondLst>
                                        </p:cTn>
                                        <p:tgtEl>
                                          <p:spTgt spid="55312"/>
                                        </p:tgtEl>
                                      </p:cBhvr>
                                      <p:to x="100000" y="100000"/>
                                    </p:animScale>
                                    <p:animScale>
                                      <p:cBhvr>
                                        <p:cTn id="225" dur="26">
                                          <p:stCondLst>
                                            <p:cond delay="1642"/>
                                          </p:stCondLst>
                                        </p:cTn>
                                        <p:tgtEl>
                                          <p:spTgt spid="55312"/>
                                        </p:tgtEl>
                                      </p:cBhvr>
                                      <p:to x="100000" y="90000"/>
                                    </p:animScale>
                                    <p:animScale>
                                      <p:cBhvr>
                                        <p:cTn id="226" dur="166" decel="50000">
                                          <p:stCondLst>
                                            <p:cond delay="1668"/>
                                          </p:stCondLst>
                                        </p:cTn>
                                        <p:tgtEl>
                                          <p:spTgt spid="55312"/>
                                        </p:tgtEl>
                                      </p:cBhvr>
                                      <p:to x="100000" y="100000"/>
                                    </p:animScale>
                                    <p:animScale>
                                      <p:cBhvr>
                                        <p:cTn id="227" dur="26">
                                          <p:stCondLst>
                                            <p:cond delay="1808"/>
                                          </p:stCondLst>
                                        </p:cTn>
                                        <p:tgtEl>
                                          <p:spTgt spid="55312"/>
                                        </p:tgtEl>
                                      </p:cBhvr>
                                      <p:to x="100000" y="95000"/>
                                    </p:animScale>
                                    <p:animScale>
                                      <p:cBhvr>
                                        <p:cTn id="228" dur="166" decel="50000">
                                          <p:stCondLst>
                                            <p:cond delay="1834"/>
                                          </p:stCondLst>
                                        </p:cTn>
                                        <p:tgtEl>
                                          <p:spTgt spid="55312"/>
                                        </p:tgtEl>
                                      </p:cBhvr>
                                      <p:to x="100000" y="100000"/>
                                    </p:animScale>
                                  </p:childTnLst>
                                </p:cTn>
                              </p:par>
                              <p:par>
                                <p:cTn id="229" presetID="26" presetClass="entr" presetSubtype="0" fill="hold" nodeType="withEffect">
                                  <p:stCondLst>
                                    <p:cond delay="0"/>
                                  </p:stCondLst>
                                  <p:childTnLst>
                                    <p:set>
                                      <p:cBhvr>
                                        <p:cTn id="230" dur="1" fill="hold">
                                          <p:stCondLst>
                                            <p:cond delay="0"/>
                                          </p:stCondLst>
                                        </p:cTn>
                                        <p:tgtEl>
                                          <p:spTgt spid="55313"/>
                                        </p:tgtEl>
                                        <p:attrNameLst>
                                          <p:attrName>style.visibility</p:attrName>
                                        </p:attrNameLst>
                                      </p:cBhvr>
                                      <p:to>
                                        <p:strVal val="visible"/>
                                      </p:to>
                                    </p:set>
                                    <p:animEffect transition="in" filter="wipe(down)">
                                      <p:cBhvr>
                                        <p:cTn id="231" dur="580">
                                          <p:stCondLst>
                                            <p:cond delay="0"/>
                                          </p:stCondLst>
                                        </p:cTn>
                                        <p:tgtEl>
                                          <p:spTgt spid="55313"/>
                                        </p:tgtEl>
                                      </p:cBhvr>
                                    </p:animEffect>
                                    <p:anim calcmode="lin" valueType="num">
                                      <p:cBhvr>
                                        <p:cTn id="232" dur="1822" tmFilter="0,0; 0.14,0.36; 0.43,0.73; 0.71,0.91; 1.0,1.0">
                                          <p:stCondLst>
                                            <p:cond delay="0"/>
                                          </p:stCondLst>
                                        </p:cTn>
                                        <p:tgtEl>
                                          <p:spTgt spid="55313"/>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55313"/>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55313"/>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55313"/>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55313"/>
                                        </p:tgtEl>
                                        <p:attrNameLst>
                                          <p:attrName>ppt_y</p:attrName>
                                        </p:attrNameLst>
                                      </p:cBhvr>
                                      <p:tavLst>
                                        <p:tav tm="0" fmla="#ppt_y-sin(pi*$)/81">
                                          <p:val>
                                            <p:fltVal val="0"/>
                                          </p:val>
                                        </p:tav>
                                        <p:tav tm="100000">
                                          <p:val>
                                            <p:fltVal val="1"/>
                                          </p:val>
                                        </p:tav>
                                      </p:tavLst>
                                    </p:anim>
                                    <p:animScale>
                                      <p:cBhvr>
                                        <p:cTn id="237" dur="26">
                                          <p:stCondLst>
                                            <p:cond delay="650"/>
                                          </p:stCondLst>
                                        </p:cTn>
                                        <p:tgtEl>
                                          <p:spTgt spid="55313"/>
                                        </p:tgtEl>
                                      </p:cBhvr>
                                      <p:to x="100000" y="60000"/>
                                    </p:animScale>
                                    <p:animScale>
                                      <p:cBhvr>
                                        <p:cTn id="238" dur="166" decel="50000">
                                          <p:stCondLst>
                                            <p:cond delay="676"/>
                                          </p:stCondLst>
                                        </p:cTn>
                                        <p:tgtEl>
                                          <p:spTgt spid="55313"/>
                                        </p:tgtEl>
                                      </p:cBhvr>
                                      <p:to x="100000" y="100000"/>
                                    </p:animScale>
                                    <p:animScale>
                                      <p:cBhvr>
                                        <p:cTn id="239" dur="26">
                                          <p:stCondLst>
                                            <p:cond delay="1312"/>
                                          </p:stCondLst>
                                        </p:cTn>
                                        <p:tgtEl>
                                          <p:spTgt spid="55313"/>
                                        </p:tgtEl>
                                      </p:cBhvr>
                                      <p:to x="100000" y="80000"/>
                                    </p:animScale>
                                    <p:animScale>
                                      <p:cBhvr>
                                        <p:cTn id="240" dur="166" decel="50000">
                                          <p:stCondLst>
                                            <p:cond delay="1338"/>
                                          </p:stCondLst>
                                        </p:cTn>
                                        <p:tgtEl>
                                          <p:spTgt spid="55313"/>
                                        </p:tgtEl>
                                      </p:cBhvr>
                                      <p:to x="100000" y="100000"/>
                                    </p:animScale>
                                    <p:animScale>
                                      <p:cBhvr>
                                        <p:cTn id="241" dur="26">
                                          <p:stCondLst>
                                            <p:cond delay="1642"/>
                                          </p:stCondLst>
                                        </p:cTn>
                                        <p:tgtEl>
                                          <p:spTgt spid="55313"/>
                                        </p:tgtEl>
                                      </p:cBhvr>
                                      <p:to x="100000" y="90000"/>
                                    </p:animScale>
                                    <p:animScale>
                                      <p:cBhvr>
                                        <p:cTn id="242" dur="166" decel="50000">
                                          <p:stCondLst>
                                            <p:cond delay="1668"/>
                                          </p:stCondLst>
                                        </p:cTn>
                                        <p:tgtEl>
                                          <p:spTgt spid="55313"/>
                                        </p:tgtEl>
                                      </p:cBhvr>
                                      <p:to x="100000" y="100000"/>
                                    </p:animScale>
                                    <p:animScale>
                                      <p:cBhvr>
                                        <p:cTn id="243" dur="26">
                                          <p:stCondLst>
                                            <p:cond delay="1808"/>
                                          </p:stCondLst>
                                        </p:cTn>
                                        <p:tgtEl>
                                          <p:spTgt spid="55313"/>
                                        </p:tgtEl>
                                      </p:cBhvr>
                                      <p:to x="100000" y="95000"/>
                                    </p:animScale>
                                    <p:animScale>
                                      <p:cBhvr>
                                        <p:cTn id="244" dur="166" decel="50000">
                                          <p:stCondLst>
                                            <p:cond delay="1834"/>
                                          </p:stCondLst>
                                        </p:cTn>
                                        <p:tgtEl>
                                          <p:spTgt spid="55313"/>
                                        </p:tgtEl>
                                      </p:cBhvr>
                                      <p:to x="100000" y="100000"/>
                                    </p:animScale>
                                  </p:childTnLst>
                                </p:cTn>
                              </p:par>
                              <p:par>
                                <p:cTn id="245" presetID="26" presetClass="entr" presetSubtype="0" fill="hold" nodeType="withEffect">
                                  <p:stCondLst>
                                    <p:cond delay="0"/>
                                  </p:stCondLst>
                                  <p:childTnLst>
                                    <p:set>
                                      <p:cBhvr>
                                        <p:cTn id="246" dur="1" fill="hold">
                                          <p:stCondLst>
                                            <p:cond delay="0"/>
                                          </p:stCondLst>
                                        </p:cTn>
                                        <p:tgtEl>
                                          <p:spTgt spid="55314"/>
                                        </p:tgtEl>
                                        <p:attrNameLst>
                                          <p:attrName>style.visibility</p:attrName>
                                        </p:attrNameLst>
                                      </p:cBhvr>
                                      <p:to>
                                        <p:strVal val="visible"/>
                                      </p:to>
                                    </p:set>
                                    <p:animEffect transition="in" filter="wipe(down)">
                                      <p:cBhvr>
                                        <p:cTn id="247" dur="580">
                                          <p:stCondLst>
                                            <p:cond delay="0"/>
                                          </p:stCondLst>
                                        </p:cTn>
                                        <p:tgtEl>
                                          <p:spTgt spid="55314"/>
                                        </p:tgtEl>
                                      </p:cBhvr>
                                    </p:animEffect>
                                    <p:anim calcmode="lin" valueType="num">
                                      <p:cBhvr>
                                        <p:cTn id="248" dur="1822" tmFilter="0,0; 0.14,0.36; 0.43,0.73; 0.71,0.91; 1.0,1.0">
                                          <p:stCondLst>
                                            <p:cond delay="0"/>
                                          </p:stCondLst>
                                        </p:cTn>
                                        <p:tgtEl>
                                          <p:spTgt spid="55314"/>
                                        </p:tgtEl>
                                        <p:attrNameLst>
                                          <p:attrName>ppt_x</p:attrName>
                                        </p:attrNameLst>
                                      </p:cBhvr>
                                      <p:tavLst>
                                        <p:tav tm="0">
                                          <p:val>
                                            <p:strVal val="#ppt_x-0.25"/>
                                          </p:val>
                                        </p:tav>
                                        <p:tav tm="100000">
                                          <p:val>
                                            <p:strVal val="#ppt_x"/>
                                          </p:val>
                                        </p:tav>
                                      </p:tavLst>
                                    </p:anim>
                                    <p:anim calcmode="lin" valueType="num">
                                      <p:cBhvr>
                                        <p:cTn id="249" dur="664" tmFilter="0.0,0.0; 0.25,0.07; 0.50,0.2; 0.75,0.467; 1.0,1.0">
                                          <p:stCondLst>
                                            <p:cond delay="0"/>
                                          </p:stCondLst>
                                        </p:cTn>
                                        <p:tgtEl>
                                          <p:spTgt spid="55314"/>
                                        </p:tgtEl>
                                        <p:attrNameLst>
                                          <p:attrName>ppt_y</p:attrName>
                                        </p:attrNameLst>
                                      </p:cBhvr>
                                      <p:tavLst>
                                        <p:tav tm="0" fmla="#ppt_y-sin(pi*$)/3">
                                          <p:val>
                                            <p:fltVal val="0.5"/>
                                          </p:val>
                                        </p:tav>
                                        <p:tav tm="100000">
                                          <p:val>
                                            <p:fltVal val="1"/>
                                          </p:val>
                                        </p:tav>
                                      </p:tavLst>
                                    </p:anim>
                                    <p:anim calcmode="lin" valueType="num">
                                      <p:cBhvr>
                                        <p:cTn id="250" dur="664" tmFilter="0, 0; 0.125,0.2665; 0.25,0.4; 0.375,0.465; 0.5,0.5;  0.625,0.535; 0.75,0.6; 0.875,0.7335; 1,1">
                                          <p:stCondLst>
                                            <p:cond delay="664"/>
                                          </p:stCondLst>
                                        </p:cTn>
                                        <p:tgtEl>
                                          <p:spTgt spid="55314"/>
                                        </p:tgtEl>
                                        <p:attrNameLst>
                                          <p:attrName>ppt_y</p:attrName>
                                        </p:attrNameLst>
                                      </p:cBhvr>
                                      <p:tavLst>
                                        <p:tav tm="0" fmla="#ppt_y-sin(pi*$)/9">
                                          <p:val>
                                            <p:fltVal val="0"/>
                                          </p:val>
                                        </p:tav>
                                        <p:tav tm="100000">
                                          <p:val>
                                            <p:fltVal val="1"/>
                                          </p:val>
                                        </p:tav>
                                      </p:tavLst>
                                    </p:anim>
                                    <p:anim calcmode="lin" valueType="num">
                                      <p:cBhvr>
                                        <p:cTn id="251" dur="332" tmFilter="0, 0; 0.125,0.2665; 0.25,0.4; 0.375,0.465; 0.5,0.5;  0.625,0.535; 0.75,0.6; 0.875,0.7335; 1,1">
                                          <p:stCondLst>
                                            <p:cond delay="1324"/>
                                          </p:stCondLst>
                                        </p:cTn>
                                        <p:tgtEl>
                                          <p:spTgt spid="55314"/>
                                        </p:tgtEl>
                                        <p:attrNameLst>
                                          <p:attrName>ppt_y</p:attrName>
                                        </p:attrNameLst>
                                      </p:cBhvr>
                                      <p:tavLst>
                                        <p:tav tm="0" fmla="#ppt_y-sin(pi*$)/27">
                                          <p:val>
                                            <p:fltVal val="0"/>
                                          </p:val>
                                        </p:tav>
                                        <p:tav tm="100000">
                                          <p:val>
                                            <p:fltVal val="1"/>
                                          </p:val>
                                        </p:tav>
                                      </p:tavLst>
                                    </p:anim>
                                    <p:anim calcmode="lin" valueType="num">
                                      <p:cBhvr>
                                        <p:cTn id="252" dur="164" tmFilter="0, 0; 0.125,0.2665; 0.25,0.4; 0.375,0.465; 0.5,0.5;  0.625,0.535; 0.75,0.6; 0.875,0.7335; 1,1">
                                          <p:stCondLst>
                                            <p:cond delay="1656"/>
                                          </p:stCondLst>
                                        </p:cTn>
                                        <p:tgtEl>
                                          <p:spTgt spid="55314"/>
                                        </p:tgtEl>
                                        <p:attrNameLst>
                                          <p:attrName>ppt_y</p:attrName>
                                        </p:attrNameLst>
                                      </p:cBhvr>
                                      <p:tavLst>
                                        <p:tav tm="0" fmla="#ppt_y-sin(pi*$)/81">
                                          <p:val>
                                            <p:fltVal val="0"/>
                                          </p:val>
                                        </p:tav>
                                        <p:tav tm="100000">
                                          <p:val>
                                            <p:fltVal val="1"/>
                                          </p:val>
                                        </p:tav>
                                      </p:tavLst>
                                    </p:anim>
                                    <p:animScale>
                                      <p:cBhvr>
                                        <p:cTn id="253" dur="26">
                                          <p:stCondLst>
                                            <p:cond delay="650"/>
                                          </p:stCondLst>
                                        </p:cTn>
                                        <p:tgtEl>
                                          <p:spTgt spid="55314"/>
                                        </p:tgtEl>
                                      </p:cBhvr>
                                      <p:to x="100000" y="60000"/>
                                    </p:animScale>
                                    <p:animScale>
                                      <p:cBhvr>
                                        <p:cTn id="254" dur="166" decel="50000">
                                          <p:stCondLst>
                                            <p:cond delay="676"/>
                                          </p:stCondLst>
                                        </p:cTn>
                                        <p:tgtEl>
                                          <p:spTgt spid="55314"/>
                                        </p:tgtEl>
                                      </p:cBhvr>
                                      <p:to x="100000" y="100000"/>
                                    </p:animScale>
                                    <p:animScale>
                                      <p:cBhvr>
                                        <p:cTn id="255" dur="26">
                                          <p:stCondLst>
                                            <p:cond delay="1312"/>
                                          </p:stCondLst>
                                        </p:cTn>
                                        <p:tgtEl>
                                          <p:spTgt spid="55314"/>
                                        </p:tgtEl>
                                      </p:cBhvr>
                                      <p:to x="100000" y="80000"/>
                                    </p:animScale>
                                    <p:animScale>
                                      <p:cBhvr>
                                        <p:cTn id="256" dur="166" decel="50000">
                                          <p:stCondLst>
                                            <p:cond delay="1338"/>
                                          </p:stCondLst>
                                        </p:cTn>
                                        <p:tgtEl>
                                          <p:spTgt spid="55314"/>
                                        </p:tgtEl>
                                      </p:cBhvr>
                                      <p:to x="100000" y="100000"/>
                                    </p:animScale>
                                    <p:animScale>
                                      <p:cBhvr>
                                        <p:cTn id="257" dur="26">
                                          <p:stCondLst>
                                            <p:cond delay="1642"/>
                                          </p:stCondLst>
                                        </p:cTn>
                                        <p:tgtEl>
                                          <p:spTgt spid="55314"/>
                                        </p:tgtEl>
                                      </p:cBhvr>
                                      <p:to x="100000" y="90000"/>
                                    </p:animScale>
                                    <p:animScale>
                                      <p:cBhvr>
                                        <p:cTn id="258" dur="166" decel="50000">
                                          <p:stCondLst>
                                            <p:cond delay="1668"/>
                                          </p:stCondLst>
                                        </p:cTn>
                                        <p:tgtEl>
                                          <p:spTgt spid="55314"/>
                                        </p:tgtEl>
                                      </p:cBhvr>
                                      <p:to x="100000" y="100000"/>
                                    </p:animScale>
                                    <p:animScale>
                                      <p:cBhvr>
                                        <p:cTn id="259" dur="26">
                                          <p:stCondLst>
                                            <p:cond delay="1808"/>
                                          </p:stCondLst>
                                        </p:cTn>
                                        <p:tgtEl>
                                          <p:spTgt spid="55314"/>
                                        </p:tgtEl>
                                      </p:cBhvr>
                                      <p:to x="100000" y="95000"/>
                                    </p:animScale>
                                    <p:animScale>
                                      <p:cBhvr>
                                        <p:cTn id="260" dur="166" decel="50000">
                                          <p:stCondLst>
                                            <p:cond delay="1834"/>
                                          </p:stCondLst>
                                        </p:cTn>
                                        <p:tgtEl>
                                          <p:spTgt spid="55314"/>
                                        </p:tgtEl>
                                      </p:cBhvr>
                                      <p:to x="100000" y="100000"/>
                                    </p:animScale>
                                  </p:childTnLst>
                                </p:cTn>
                              </p:par>
                              <p:par>
                                <p:cTn id="261" presetID="26" presetClass="entr" presetSubtype="0" fill="hold" nodeType="withEffect">
                                  <p:stCondLst>
                                    <p:cond delay="0"/>
                                  </p:stCondLst>
                                  <p:childTnLst>
                                    <p:set>
                                      <p:cBhvr>
                                        <p:cTn id="262" dur="1" fill="hold">
                                          <p:stCondLst>
                                            <p:cond delay="0"/>
                                          </p:stCondLst>
                                        </p:cTn>
                                        <p:tgtEl>
                                          <p:spTgt spid="55315"/>
                                        </p:tgtEl>
                                        <p:attrNameLst>
                                          <p:attrName>style.visibility</p:attrName>
                                        </p:attrNameLst>
                                      </p:cBhvr>
                                      <p:to>
                                        <p:strVal val="visible"/>
                                      </p:to>
                                    </p:set>
                                    <p:animEffect transition="in" filter="wipe(down)">
                                      <p:cBhvr>
                                        <p:cTn id="263" dur="580">
                                          <p:stCondLst>
                                            <p:cond delay="0"/>
                                          </p:stCondLst>
                                        </p:cTn>
                                        <p:tgtEl>
                                          <p:spTgt spid="55315"/>
                                        </p:tgtEl>
                                      </p:cBhvr>
                                    </p:animEffect>
                                    <p:anim calcmode="lin" valueType="num">
                                      <p:cBhvr>
                                        <p:cTn id="264" dur="1822" tmFilter="0,0; 0.14,0.36; 0.43,0.73; 0.71,0.91; 1.0,1.0">
                                          <p:stCondLst>
                                            <p:cond delay="0"/>
                                          </p:stCondLst>
                                        </p:cTn>
                                        <p:tgtEl>
                                          <p:spTgt spid="55315"/>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55315"/>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55315"/>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55315"/>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55315"/>
                                        </p:tgtEl>
                                        <p:attrNameLst>
                                          <p:attrName>ppt_y</p:attrName>
                                        </p:attrNameLst>
                                      </p:cBhvr>
                                      <p:tavLst>
                                        <p:tav tm="0" fmla="#ppt_y-sin(pi*$)/81">
                                          <p:val>
                                            <p:fltVal val="0"/>
                                          </p:val>
                                        </p:tav>
                                        <p:tav tm="100000">
                                          <p:val>
                                            <p:fltVal val="1"/>
                                          </p:val>
                                        </p:tav>
                                      </p:tavLst>
                                    </p:anim>
                                    <p:animScale>
                                      <p:cBhvr>
                                        <p:cTn id="269" dur="26">
                                          <p:stCondLst>
                                            <p:cond delay="650"/>
                                          </p:stCondLst>
                                        </p:cTn>
                                        <p:tgtEl>
                                          <p:spTgt spid="55315"/>
                                        </p:tgtEl>
                                      </p:cBhvr>
                                      <p:to x="100000" y="60000"/>
                                    </p:animScale>
                                    <p:animScale>
                                      <p:cBhvr>
                                        <p:cTn id="270" dur="166" decel="50000">
                                          <p:stCondLst>
                                            <p:cond delay="676"/>
                                          </p:stCondLst>
                                        </p:cTn>
                                        <p:tgtEl>
                                          <p:spTgt spid="55315"/>
                                        </p:tgtEl>
                                      </p:cBhvr>
                                      <p:to x="100000" y="100000"/>
                                    </p:animScale>
                                    <p:animScale>
                                      <p:cBhvr>
                                        <p:cTn id="271" dur="26">
                                          <p:stCondLst>
                                            <p:cond delay="1312"/>
                                          </p:stCondLst>
                                        </p:cTn>
                                        <p:tgtEl>
                                          <p:spTgt spid="55315"/>
                                        </p:tgtEl>
                                      </p:cBhvr>
                                      <p:to x="100000" y="80000"/>
                                    </p:animScale>
                                    <p:animScale>
                                      <p:cBhvr>
                                        <p:cTn id="272" dur="166" decel="50000">
                                          <p:stCondLst>
                                            <p:cond delay="1338"/>
                                          </p:stCondLst>
                                        </p:cTn>
                                        <p:tgtEl>
                                          <p:spTgt spid="55315"/>
                                        </p:tgtEl>
                                      </p:cBhvr>
                                      <p:to x="100000" y="100000"/>
                                    </p:animScale>
                                    <p:animScale>
                                      <p:cBhvr>
                                        <p:cTn id="273" dur="26">
                                          <p:stCondLst>
                                            <p:cond delay="1642"/>
                                          </p:stCondLst>
                                        </p:cTn>
                                        <p:tgtEl>
                                          <p:spTgt spid="55315"/>
                                        </p:tgtEl>
                                      </p:cBhvr>
                                      <p:to x="100000" y="90000"/>
                                    </p:animScale>
                                    <p:animScale>
                                      <p:cBhvr>
                                        <p:cTn id="274" dur="166" decel="50000">
                                          <p:stCondLst>
                                            <p:cond delay="1668"/>
                                          </p:stCondLst>
                                        </p:cTn>
                                        <p:tgtEl>
                                          <p:spTgt spid="55315"/>
                                        </p:tgtEl>
                                      </p:cBhvr>
                                      <p:to x="100000" y="100000"/>
                                    </p:animScale>
                                    <p:animScale>
                                      <p:cBhvr>
                                        <p:cTn id="275" dur="26">
                                          <p:stCondLst>
                                            <p:cond delay="1808"/>
                                          </p:stCondLst>
                                        </p:cTn>
                                        <p:tgtEl>
                                          <p:spTgt spid="55315"/>
                                        </p:tgtEl>
                                      </p:cBhvr>
                                      <p:to x="100000" y="95000"/>
                                    </p:animScale>
                                    <p:animScale>
                                      <p:cBhvr>
                                        <p:cTn id="276" dur="166" decel="50000">
                                          <p:stCondLst>
                                            <p:cond delay="1834"/>
                                          </p:stCondLst>
                                        </p:cTn>
                                        <p:tgtEl>
                                          <p:spTgt spid="55315"/>
                                        </p:tgtEl>
                                      </p:cBhvr>
                                      <p:to x="100000" y="100000"/>
                                    </p:animScale>
                                  </p:childTnLst>
                                </p:cTn>
                              </p:par>
                              <p:par>
                                <p:cTn id="277" presetID="26" presetClass="entr" presetSubtype="0" fill="hold" nodeType="withEffect">
                                  <p:stCondLst>
                                    <p:cond delay="0"/>
                                  </p:stCondLst>
                                  <p:childTnLst>
                                    <p:set>
                                      <p:cBhvr>
                                        <p:cTn id="278" dur="1" fill="hold">
                                          <p:stCondLst>
                                            <p:cond delay="0"/>
                                          </p:stCondLst>
                                        </p:cTn>
                                        <p:tgtEl>
                                          <p:spTgt spid="55316"/>
                                        </p:tgtEl>
                                        <p:attrNameLst>
                                          <p:attrName>style.visibility</p:attrName>
                                        </p:attrNameLst>
                                      </p:cBhvr>
                                      <p:to>
                                        <p:strVal val="visible"/>
                                      </p:to>
                                    </p:set>
                                    <p:animEffect transition="in" filter="wipe(down)">
                                      <p:cBhvr>
                                        <p:cTn id="279" dur="580">
                                          <p:stCondLst>
                                            <p:cond delay="0"/>
                                          </p:stCondLst>
                                        </p:cTn>
                                        <p:tgtEl>
                                          <p:spTgt spid="55316"/>
                                        </p:tgtEl>
                                      </p:cBhvr>
                                    </p:animEffect>
                                    <p:anim calcmode="lin" valueType="num">
                                      <p:cBhvr>
                                        <p:cTn id="280" dur="1822" tmFilter="0,0; 0.14,0.36; 0.43,0.73; 0.71,0.91; 1.0,1.0">
                                          <p:stCondLst>
                                            <p:cond delay="0"/>
                                          </p:stCondLst>
                                        </p:cTn>
                                        <p:tgtEl>
                                          <p:spTgt spid="55316"/>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55316"/>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55316"/>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55316"/>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55316"/>
                                        </p:tgtEl>
                                        <p:attrNameLst>
                                          <p:attrName>ppt_y</p:attrName>
                                        </p:attrNameLst>
                                      </p:cBhvr>
                                      <p:tavLst>
                                        <p:tav tm="0" fmla="#ppt_y-sin(pi*$)/81">
                                          <p:val>
                                            <p:fltVal val="0"/>
                                          </p:val>
                                        </p:tav>
                                        <p:tav tm="100000">
                                          <p:val>
                                            <p:fltVal val="1"/>
                                          </p:val>
                                        </p:tav>
                                      </p:tavLst>
                                    </p:anim>
                                    <p:animScale>
                                      <p:cBhvr>
                                        <p:cTn id="285" dur="26">
                                          <p:stCondLst>
                                            <p:cond delay="650"/>
                                          </p:stCondLst>
                                        </p:cTn>
                                        <p:tgtEl>
                                          <p:spTgt spid="55316"/>
                                        </p:tgtEl>
                                      </p:cBhvr>
                                      <p:to x="100000" y="60000"/>
                                    </p:animScale>
                                    <p:animScale>
                                      <p:cBhvr>
                                        <p:cTn id="286" dur="166" decel="50000">
                                          <p:stCondLst>
                                            <p:cond delay="676"/>
                                          </p:stCondLst>
                                        </p:cTn>
                                        <p:tgtEl>
                                          <p:spTgt spid="55316"/>
                                        </p:tgtEl>
                                      </p:cBhvr>
                                      <p:to x="100000" y="100000"/>
                                    </p:animScale>
                                    <p:animScale>
                                      <p:cBhvr>
                                        <p:cTn id="287" dur="26">
                                          <p:stCondLst>
                                            <p:cond delay="1312"/>
                                          </p:stCondLst>
                                        </p:cTn>
                                        <p:tgtEl>
                                          <p:spTgt spid="55316"/>
                                        </p:tgtEl>
                                      </p:cBhvr>
                                      <p:to x="100000" y="80000"/>
                                    </p:animScale>
                                    <p:animScale>
                                      <p:cBhvr>
                                        <p:cTn id="288" dur="166" decel="50000">
                                          <p:stCondLst>
                                            <p:cond delay="1338"/>
                                          </p:stCondLst>
                                        </p:cTn>
                                        <p:tgtEl>
                                          <p:spTgt spid="55316"/>
                                        </p:tgtEl>
                                      </p:cBhvr>
                                      <p:to x="100000" y="100000"/>
                                    </p:animScale>
                                    <p:animScale>
                                      <p:cBhvr>
                                        <p:cTn id="289" dur="26">
                                          <p:stCondLst>
                                            <p:cond delay="1642"/>
                                          </p:stCondLst>
                                        </p:cTn>
                                        <p:tgtEl>
                                          <p:spTgt spid="55316"/>
                                        </p:tgtEl>
                                      </p:cBhvr>
                                      <p:to x="100000" y="90000"/>
                                    </p:animScale>
                                    <p:animScale>
                                      <p:cBhvr>
                                        <p:cTn id="290" dur="166" decel="50000">
                                          <p:stCondLst>
                                            <p:cond delay="1668"/>
                                          </p:stCondLst>
                                        </p:cTn>
                                        <p:tgtEl>
                                          <p:spTgt spid="55316"/>
                                        </p:tgtEl>
                                      </p:cBhvr>
                                      <p:to x="100000" y="100000"/>
                                    </p:animScale>
                                    <p:animScale>
                                      <p:cBhvr>
                                        <p:cTn id="291" dur="26">
                                          <p:stCondLst>
                                            <p:cond delay="1808"/>
                                          </p:stCondLst>
                                        </p:cTn>
                                        <p:tgtEl>
                                          <p:spTgt spid="55316"/>
                                        </p:tgtEl>
                                      </p:cBhvr>
                                      <p:to x="100000" y="95000"/>
                                    </p:animScale>
                                    <p:animScale>
                                      <p:cBhvr>
                                        <p:cTn id="292" dur="166" decel="50000">
                                          <p:stCondLst>
                                            <p:cond delay="1834"/>
                                          </p:stCondLst>
                                        </p:cTn>
                                        <p:tgtEl>
                                          <p:spTgt spid="55316"/>
                                        </p:tgtEl>
                                      </p:cBhvr>
                                      <p:to x="100000" y="100000"/>
                                    </p:animScale>
                                  </p:childTnLst>
                                </p:cTn>
                              </p:par>
                              <p:par>
                                <p:cTn id="293" presetID="26" presetClass="entr" presetSubtype="0" fill="hold" nodeType="withEffect">
                                  <p:stCondLst>
                                    <p:cond delay="0"/>
                                  </p:stCondLst>
                                  <p:childTnLst>
                                    <p:set>
                                      <p:cBhvr>
                                        <p:cTn id="294" dur="1" fill="hold">
                                          <p:stCondLst>
                                            <p:cond delay="0"/>
                                          </p:stCondLst>
                                        </p:cTn>
                                        <p:tgtEl>
                                          <p:spTgt spid="55317"/>
                                        </p:tgtEl>
                                        <p:attrNameLst>
                                          <p:attrName>style.visibility</p:attrName>
                                        </p:attrNameLst>
                                      </p:cBhvr>
                                      <p:to>
                                        <p:strVal val="visible"/>
                                      </p:to>
                                    </p:set>
                                    <p:animEffect transition="in" filter="wipe(down)">
                                      <p:cBhvr>
                                        <p:cTn id="295" dur="580">
                                          <p:stCondLst>
                                            <p:cond delay="0"/>
                                          </p:stCondLst>
                                        </p:cTn>
                                        <p:tgtEl>
                                          <p:spTgt spid="55317"/>
                                        </p:tgtEl>
                                      </p:cBhvr>
                                    </p:animEffect>
                                    <p:anim calcmode="lin" valueType="num">
                                      <p:cBhvr>
                                        <p:cTn id="296" dur="1822" tmFilter="0,0; 0.14,0.36; 0.43,0.73; 0.71,0.91; 1.0,1.0">
                                          <p:stCondLst>
                                            <p:cond delay="0"/>
                                          </p:stCondLst>
                                        </p:cTn>
                                        <p:tgtEl>
                                          <p:spTgt spid="55317"/>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55317"/>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55317"/>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55317"/>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55317"/>
                                        </p:tgtEl>
                                        <p:attrNameLst>
                                          <p:attrName>ppt_y</p:attrName>
                                        </p:attrNameLst>
                                      </p:cBhvr>
                                      <p:tavLst>
                                        <p:tav tm="0" fmla="#ppt_y-sin(pi*$)/81">
                                          <p:val>
                                            <p:fltVal val="0"/>
                                          </p:val>
                                        </p:tav>
                                        <p:tav tm="100000">
                                          <p:val>
                                            <p:fltVal val="1"/>
                                          </p:val>
                                        </p:tav>
                                      </p:tavLst>
                                    </p:anim>
                                    <p:animScale>
                                      <p:cBhvr>
                                        <p:cTn id="301" dur="26">
                                          <p:stCondLst>
                                            <p:cond delay="650"/>
                                          </p:stCondLst>
                                        </p:cTn>
                                        <p:tgtEl>
                                          <p:spTgt spid="55317"/>
                                        </p:tgtEl>
                                      </p:cBhvr>
                                      <p:to x="100000" y="60000"/>
                                    </p:animScale>
                                    <p:animScale>
                                      <p:cBhvr>
                                        <p:cTn id="302" dur="166" decel="50000">
                                          <p:stCondLst>
                                            <p:cond delay="676"/>
                                          </p:stCondLst>
                                        </p:cTn>
                                        <p:tgtEl>
                                          <p:spTgt spid="55317"/>
                                        </p:tgtEl>
                                      </p:cBhvr>
                                      <p:to x="100000" y="100000"/>
                                    </p:animScale>
                                    <p:animScale>
                                      <p:cBhvr>
                                        <p:cTn id="303" dur="26">
                                          <p:stCondLst>
                                            <p:cond delay="1312"/>
                                          </p:stCondLst>
                                        </p:cTn>
                                        <p:tgtEl>
                                          <p:spTgt spid="55317"/>
                                        </p:tgtEl>
                                      </p:cBhvr>
                                      <p:to x="100000" y="80000"/>
                                    </p:animScale>
                                    <p:animScale>
                                      <p:cBhvr>
                                        <p:cTn id="304" dur="166" decel="50000">
                                          <p:stCondLst>
                                            <p:cond delay="1338"/>
                                          </p:stCondLst>
                                        </p:cTn>
                                        <p:tgtEl>
                                          <p:spTgt spid="55317"/>
                                        </p:tgtEl>
                                      </p:cBhvr>
                                      <p:to x="100000" y="100000"/>
                                    </p:animScale>
                                    <p:animScale>
                                      <p:cBhvr>
                                        <p:cTn id="305" dur="26">
                                          <p:stCondLst>
                                            <p:cond delay="1642"/>
                                          </p:stCondLst>
                                        </p:cTn>
                                        <p:tgtEl>
                                          <p:spTgt spid="55317"/>
                                        </p:tgtEl>
                                      </p:cBhvr>
                                      <p:to x="100000" y="90000"/>
                                    </p:animScale>
                                    <p:animScale>
                                      <p:cBhvr>
                                        <p:cTn id="306" dur="166" decel="50000">
                                          <p:stCondLst>
                                            <p:cond delay="1668"/>
                                          </p:stCondLst>
                                        </p:cTn>
                                        <p:tgtEl>
                                          <p:spTgt spid="55317"/>
                                        </p:tgtEl>
                                      </p:cBhvr>
                                      <p:to x="100000" y="100000"/>
                                    </p:animScale>
                                    <p:animScale>
                                      <p:cBhvr>
                                        <p:cTn id="307" dur="26">
                                          <p:stCondLst>
                                            <p:cond delay="1808"/>
                                          </p:stCondLst>
                                        </p:cTn>
                                        <p:tgtEl>
                                          <p:spTgt spid="55317"/>
                                        </p:tgtEl>
                                      </p:cBhvr>
                                      <p:to x="100000" y="95000"/>
                                    </p:animScale>
                                    <p:animScale>
                                      <p:cBhvr>
                                        <p:cTn id="308" dur="166" decel="50000">
                                          <p:stCondLst>
                                            <p:cond delay="1834"/>
                                          </p:stCondLst>
                                        </p:cTn>
                                        <p:tgtEl>
                                          <p:spTgt spid="55317"/>
                                        </p:tgtEl>
                                      </p:cBhvr>
                                      <p:to x="100000" y="100000"/>
                                    </p:animScale>
                                  </p:childTnLst>
                                </p:cTn>
                              </p:par>
                              <p:par>
                                <p:cTn id="309" presetID="26" presetClass="entr" presetSubtype="0" fill="hold" nodeType="withEffect">
                                  <p:stCondLst>
                                    <p:cond delay="0"/>
                                  </p:stCondLst>
                                  <p:childTnLst>
                                    <p:set>
                                      <p:cBhvr>
                                        <p:cTn id="310" dur="1" fill="hold">
                                          <p:stCondLst>
                                            <p:cond delay="0"/>
                                          </p:stCondLst>
                                        </p:cTn>
                                        <p:tgtEl>
                                          <p:spTgt spid="55318"/>
                                        </p:tgtEl>
                                        <p:attrNameLst>
                                          <p:attrName>style.visibility</p:attrName>
                                        </p:attrNameLst>
                                      </p:cBhvr>
                                      <p:to>
                                        <p:strVal val="visible"/>
                                      </p:to>
                                    </p:set>
                                    <p:animEffect transition="in" filter="wipe(down)">
                                      <p:cBhvr>
                                        <p:cTn id="311" dur="580">
                                          <p:stCondLst>
                                            <p:cond delay="0"/>
                                          </p:stCondLst>
                                        </p:cTn>
                                        <p:tgtEl>
                                          <p:spTgt spid="55318"/>
                                        </p:tgtEl>
                                      </p:cBhvr>
                                    </p:animEffect>
                                    <p:anim calcmode="lin" valueType="num">
                                      <p:cBhvr>
                                        <p:cTn id="312" dur="1822" tmFilter="0,0; 0.14,0.36; 0.43,0.73; 0.71,0.91; 1.0,1.0">
                                          <p:stCondLst>
                                            <p:cond delay="0"/>
                                          </p:stCondLst>
                                        </p:cTn>
                                        <p:tgtEl>
                                          <p:spTgt spid="55318"/>
                                        </p:tgtEl>
                                        <p:attrNameLst>
                                          <p:attrName>ppt_x</p:attrName>
                                        </p:attrNameLst>
                                      </p:cBhvr>
                                      <p:tavLst>
                                        <p:tav tm="0">
                                          <p:val>
                                            <p:strVal val="#ppt_x-0.25"/>
                                          </p:val>
                                        </p:tav>
                                        <p:tav tm="100000">
                                          <p:val>
                                            <p:strVal val="#ppt_x"/>
                                          </p:val>
                                        </p:tav>
                                      </p:tavLst>
                                    </p:anim>
                                    <p:anim calcmode="lin" valueType="num">
                                      <p:cBhvr>
                                        <p:cTn id="313" dur="664" tmFilter="0.0,0.0; 0.25,0.07; 0.50,0.2; 0.75,0.467; 1.0,1.0">
                                          <p:stCondLst>
                                            <p:cond delay="0"/>
                                          </p:stCondLst>
                                        </p:cTn>
                                        <p:tgtEl>
                                          <p:spTgt spid="55318"/>
                                        </p:tgtEl>
                                        <p:attrNameLst>
                                          <p:attrName>ppt_y</p:attrName>
                                        </p:attrNameLst>
                                      </p:cBhvr>
                                      <p:tavLst>
                                        <p:tav tm="0" fmla="#ppt_y-sin(pi*$)/3">
                                          <p:val>
                                            <p:fltVal val="0.5"/>
                                          </p:val>
                                        </p:tav>
                                        <p:tav tm="100000">
                                          <p:val>
                                            <p:fltVal val="1"/>
                                          </p:val>
                                        </p:tav>
                                      </p:tavLst>
                                    </p:anim>
                                    <p:anim calcmode="lin" valueType="num">
                                      <p:cBhvr>
                                        <p:cTn id="314" dur="664" tmFilter="0, 0; 0.125,0.2665; 0.25,0.4; 0.375,0.465; 0.5,0.5;  0.625,0.535; 0.75,0.6; 0.875,0.7335; 1,1">
                                          <p:stCondLst>
                                            <p:cond delay="664"/>
                                          </p:stCondLst>
                                        </p:cTn>
                                        <p:tgtEl>
                                          <p:spTgt spid="55318"/>
                                        </p:tgtEl>
                                        <p:attrNameLst>
                                          <p:attrName>ppt_y</p:attrName>
                                        </p:attrNameLst>
                                      </p:cBhvr>
                                      <p:tavLst>
                                        <p:tav tm="0" fmla="#ppt_y-sin(pi*$)/9">
                                          <p:val>
                                            <p:fltVal val="0"/>
                                          </p:val>
                                        </p:tav>
                                        <p:tav tm="100000">
                                          <p:val>
                                            <p:fltVal val="1"/>
                                          </p:val>
                                        </p:tav>
                                      </p:tavLst>
                                    </p:anim>
                                    <p:anim calcmode="lin" valueType="num">
                                      <p:cBhvr>
                                        <p:cTn id="315" dur="332" tmFilter="0, 0; 0.125,0.2665; 0.25,0.4; 0.375,0.465; 0.5,0.5;  0.625,0.535; 0.75,0.6; 0.875,0.7335; 1,1">
                                          <p:stCondLst>
                                            <p:cond delay="1324"/>
                                          </p:stCondLst>
                                        </p:cTn>
                                        <p:tgtEl>
                                          <p:spTgt spid="55318"/>
                                        </p:tgtEl>
                                        <p:attrNameLst>
                                          <p:attrName>ppt_y</p:attrName>
                                        </p:attrNameLst>
                                      </p:cBhvr>
                                      <p:tavLst>
                                        <p:tav tm="0" fmla="#ppt_y-sin(pi*$)/27">
                                          <p:val>
                                            <p:fltVal val="0"/>
                                          </p:val>
                                        </p:tav>
                                        <p:tav tm="100000">
                                          <p:val>
                                            <p:fltVal val="1"/>
                                          </p:val>
                                        </p:tav>
                                      </p:tavLst>
                                    </p:anim>
                                    <p:anim calcmode="lin" valueType="num">
                                      <p:cBhvr>
                                        <p:cTn id="316" dur="164" tmFilter="0, 0; 0.125,0.2665; 0.25,0.4; 0.375,0.465; 0.5,0.5;  0.625,0.535; 0.75,0.6; 0.875,0.7335; 1,1">
                                          <p:stCondLst>
                                            <p:cond delay="1656"/>
                                          </p:stCondLst>
                                        </p:cTn>
                                        <p:tgtEl>
                                          <p:spTgt spid="55318"/>
                                        </p:tgtEl>
                                        <p:attrNameLst>
                                          <p:attrName>ppt_y</p:attrName>
                                        </p:attrNameLst>
                                      </p:cBhvr>
                                      <p:tavLst>
                                        <p:tav tm="0" fmla="#ppt_y-sin(pi*$)/81">
                                          <p:val>
                                            <p:fltVal val="0"/>
                                          </p:val>
                                        </p:tav>
                                        <p:tav tm="100000">
                                          <p:val>
                                            <p:fltVal val="1"/>
                                          </p:val>
                                        </p:tav>
                                      </p:tavLst>
                                    </p:anim>
                                    <p:animScale>
                                      <p:cBhvr>
                                        <p:cTn id="317" dur="26">
                                          <p:stCondLst>
                                            <p:cond delay="650"/>
                                          </p:stCondLst>
                                        </p:cTn>
                                        <p:tgtEl>
                                          <p:spTgt spid="55318"/>
                                        </p:tgtEl>
                                      </p:cBhvr>
                                      <p:to x="100000" y="60000"/>
                                    </p:animScale>
                                    <p:animScale>
                                      <p:cBhvr>
                                        <p:cTn id="318" dur="166" decel="50000">
                                          <p:stCondLst>
                                            <p:cond delay="676"/>
                                          </p:stCondLst>
                                        </p:cTn>
                                        <p:tgtEl>
                                          <p:spTgt spid="55318"/>
                                        </p:tgtEl>
                                      </p:cBhvr>
                                      <p:to x="100000" y="100000"/>
                                    </p:animScale>
                                    <p:animScale>
                                      <p:cBhvr>
                                        <p:cTn id="319" dur="26">
                                          <p:stCondLst>
                                            <p:cond delay="1312"/>
                                          </p:stCondLst>
                                        </p:cTn>
                                        <p:tgtEl>
                                          <p:spTgt spid="55318"/>
                                        </p:tgtEl>
                                      </p:cBhvr>
                                      <p:to x="100000" y="80000"/>
                                    </p:animScale>
                                    <p:animScale>
                                      <p:cBhvr>
                                        <p:cTn id="320" dur="166" decel="50000">
                                          <p:stCondLst>
                                            <p:cond delay="1338"/>
                                          </p:stCondLst>
                                        </p:cTn>
                                        <p:tgtEl>
                                          <p:spTgt spid="55318"/>
                                        </p:tgtEl>
                                      </p:cBhvr>
                                      <p:to x="100000" y="100000"/>
                                    </p:animScale>
                                    <p:animScale>
                                      <p:cBhvr>
                                        <p:cTn id="321" dur="26">
                                          <p:stCondLst>
                                            <p:cond delay="1642"/>
                                          </p:stCondLst>
                                        </p:cTn>
                                        <p:tgtEl>
                                          <p:spTgt spid="55318"/>
                                        </p:tgtEl>
                                      </p:cBhvr>
                                      <p:to x="100000" y="90000"/>
                                    </p:animScale>
                                    <p:animScale>
                                      <p:cBhvr>
                                        <p:cTn id="322" dur="166" decel="50000">
                                          <p:stCondLst>
                                            <p:cond delay="1668"/>
                                          </p:stCondLst>
                                        </p:cTn>
                                        <p:tgtEl>
                                          <p:spTgt spid="55318"/>
                                        </p:tgtEl>
                                      </p:cBhvr>
                                      <p:to x="100000" y="100000"/>
                                    </p:animScale>
                                    <p:animScale>
                                      <p:cBhvr>
                                        <p:cTn id="323" dur="26">
                                          <p:stCondLst>
                                            <p:cond delay="1808"/>
                                          </p:stCondLst>
                                        </p:cTn>
                                        <p:tgtEl>
                                          <p:spTgt spid="55318"/>
                                        </p:tgtEl>
                                      </p:cBhvr>
                                      <p:to x="100000" y="95000"/>
                                    </p:animScale>
                                    <p:animScale>
                                      <p:cBhvr>
                                        <p:cTn id="324" dur="166" decel="50000">
                                          <p:stCondLst>
                                            <p:cond delay="1834"/>
                                          </p:stCondLst>
                                        </p:cTn>
                                        <p:tgtEl>
                                          <p:spTgt spid="55318"/>
                                        </p:tgtEl>
                                      </p:cBhvr>
                                      <p:to x="100000" y="100000"/>
                                    </p:animScale>
                                  </p:childTnLst>
                                </p:cTn>
                              </p:par>
                              <p:par>
                                <p:cTn id="325" presetID="26" presetClass="entr" presetSubtype="0" fill="hold" nodeType="withEffect">
                                  <p:stCondLst>
                                    <p:cond delay="0"/>
                                  </p:stCondLst>
                                  <p:childTnLst>
                                    <p:set>
                                      <p:cBhvr>
                                        <p:cTn id="326" dur="1" fill="hold">
                                          <p:stCondLst>
                                            <p:cond delay="0"/>
                                          </p:stCondLst>
                                        </p:cTn>
                                        <p:tgtEl>
                                          <p:spTgt spid="55319"/>
                                        </p:tgtEl>
                                        <p:attrNameLst>
                                          <p:attrName>style.visibility</p:attrName>
                                        </p:attrNameLst>
                                      </p:cBhvr>
                                      <p:to>
                                        <p:strVal val="visible"/>
                                      </p:to>
                                    </p:set>
                                    <p:animEffect transition="in" filter="wipe(down)">
                                      <p:cBhvr>
                                        <p:cTn id="327" dur="580">
                                          <p:stCondLst>
                                            <p:cond delay="0"/>
                                          </p:stCondLst>
                                        </p:cTn>
                                        <p:tgtEl>
                                          <p:spTgt spid="55319"/>
                                        </p:tgtEl>
                                      </p:cBhvr>
                                    </p:animEffect>
                                    <p:anim calcmode="lin" valueType="num">
                                      <p:cBhvr>
                                        <p:cTn id="328" dur="1822" tmFilter="0,0; 0.14,0.36; 0.43,0.73; 0.71,0.91; 1.0,1.0">
                                          <p:stCondLst>
                                            <p:cond delay="0"/>
                                          </p:stCondLst>
                                        </p:cTn>
                                        <p:tgtEl>
                                          <p:spTgt spid="55319"/>
                                        </p:tgtEl>
                                        <p:attrNameLst>
                                          <p:attrName>ppt_x</p:attrName>
                                        </p:attrNameLst>
                                      </p:cBhvr>
                                      <p:tavLst>
                                        <p:tav tm="0">
                                          <p:val>
                                            <p:strVal val="#ppt_x-0.25"/>
                                          </p:val>
                                        </p:tav>
                                        <p:tav tm="100000">
                                          <p:val>
                                            <p:strVal val="#ppt_x"/>
                                          </p:val>
                                        </p:tav>
                                      </p:tavLst>
                                    </p:anim>
                                    <p:anim calcmode="lin" valueType="num">
                                      <p:cBhvr>
                                        <p:cTn id="329" dur="664" tmFilter="0.0,0.0; 0.25,0.07; 0.50,0.2; 0.75,0.467; 1.0,1.0">
                                          <p:stCondLst>
                                            <p:cond delay="0"/>
                                          </p:stCondLst>
                                        </p:cTn>
                                        <p:tgtEl>
                                          <p:spTgt spid="55319"/>
                                        </p:tgtEl>
                                        <p:attrNameLst>
                                          <p:attrName>ppt_y</p:attrName>
                                        </p:attrNameLst>
                                      </p:cBhvr>
                                      <p:tavLst>
                                        <p:tav tm="0" fmla="#ppt_y-sin(pi*$)/3">
                                          <p:val>
                                            <p:fltVal val="0.5"/>
                                          </p:val>
                                        </p:tav>
                                        <p:tav tm="100000">
                                          <p:val>
                                            <p:fltVal val="1"/>
                                          </p:val>
                                        </p:tav>
                                      </p:tavLst>
                                    </p:anim>
                                    <p:anim calcmode="lin" valueType="num">
                                      <p:cBhvr>
                                        <p:cTn id="330" dur="664" tmFilter="0, 0; 0.125,0.2665; 0.25,0.4; 0.375,0.465; 0.5,0.5;  0.625,0.535; 0.75,0.6; 0.875,0.7335; 1,1">
                                          <p:stCondLst>
                                            <p:cond delay="664"/>
                                          </p:stCondLst>
                                        </p:cTn>
                                        <p:tgtEl>
                                          <p:spTgt spid="55319"/>
                                        </p:tgtEl>
                                        <p:attrNameLst>
                                          <p:attrName>ppt_y</p:attrName>
                                        </p:attrNameLst>
                                      </p:cBhvr>
                                      <p:tavLst>
                                        <p:tav tm="0" fmla="#ppt_y-sin(pi*$)/9">
                                          <p:val>
                                            <p:fltVal val="0"/>
                                          </p:val>
                                        </p:tav>
                                        <p:tav tm="100000">
                                          <p:val>
                                            <p:fltVal val="1"/>
                                          </p:val>
                                        </p:tav>
                                      </p:tavLst>
                                    </p:anim>
                                    <p:anim calcmode="lin" valueType="num">
                                      <p:cBhvr>
                                        <p:cTn id="331" dur="332" tmFilter="0, 0; 0.125,0.2665; 0.25,0.4; 0.375,0.465; 0.5,0.5;  0.625,0.535; 0.75,0.6; 0.875,0.7335; 1,1">
                                          <p:stCondLst>
                                            <p:cond delay="1324"/>
                                          </p:stCondLst>
                                        </p:cTn>
                                        <p:tgtEl>
                                          <p:spTgt spid="55319"/>
                                        </p:tgtEl>
                                        <p:attrNameLst>
                                          <p:attrName>ppt_y</p:attrName>
                                        </p:attrNameLst>
                                      </p:cBhvr>
                                      <p:tavLst>
                                        <p:tav tm="0" fmla="#ppt_y-sin(pi*$)/27">
                                          <p:val>
                                            <p:fltVal val="0"/>
                                          </p:val>
                                        </p:tav>
                                        <p:tav tm="100000">
                                          <p:val>
                                            <p:fltVal val="1"/>
                                          </p:val>
                                        </p:tav>
                                      </p:tavLst>
                                    </p:anim>
                                    <p:anim calcmode="lin" valueType="num">
                                      <p:cBhvr>
                                        <p:cTn id="332" dur="164" tmFilter="0, 0; 0.125,0.2665; 0.25,0.4; 0.375,0.465; 0.5,0.5;  0.625,0.535; 0.75,0.6; 0.875,0.7335; 1,1">
                                          <p:stCondLst>
                                            <p:cond delay="1656"/>
                                          </p:stCondLst>
                                        </p:cTn>
                                        <p:tgtEl>
                                          <p:spTgt spid="55319"/>
                                        </p:tgtEl>
                                        <p:attrNameLst>
                                          <p:attrName>ppt_y</p:attrName>
                                        </p:attrNameLst>
                                      </p:cBhvr>
                                      <p:tavLst>
                                        <p:tav tm="0" fmla="#ppt_y-sin(pi*$)/81">
                                          <p:val>
                                            <p:fltVal val="0"/>
                                          </p:val>
                                        </p:tav>
                                        <p:tav tm="100000">
                                          <p:val>
                                            <p:fltVal val="1"/>
                                          </p:val>
                                        </p:tav>
                                      </p:tavLst>
                                    </p:anim>
                                    <p:animScale>
                                      <p:cBhvr>
                                        <p:cTn id="333" dur="26">
                                          <p:stCondLst>
                                            <p:cond delay="650"/>
                                          </p:stCondLst>
                                        </p:cTn>
                                        <p:tgtEl>
                                          <p:spTgt spid="55319"/>
                                        </p:tgtEl>
                                      </p:cBhvr>
                                      <p:to x="100000" y="60000"/>
                                    </p:animScale>
                                    <p:animScale>
                                      <p:cBhvr>
                                        <p:cTn id="334" dur="166" decel="50000">
                                          <p:stCondLst>
                                            <p:cond delay="676"/>
                                          </p:stCondLst>
                                        </p:cTn>
                                        <p:tgtEl>
                                          <p:spTgt spid="55319"/>
                                        </p:tgtEl>
                                      </p:cBhvr>
                                      <p:to x="100000" y="100000"/>
                                    </p:animScale>
                                    <p:animScale>
                                      <p:cBhvr>
                                        <p:cTn id="335" dur="26">
                                          <p:stCondLst>
                                            <p:cond delay="1312"/>
                                          </p:stCondLst>
                                        </p:cTn>
                                        <p:tgtEl>
                                          <p:spTgt spid="55319"/>
                                        </p:tgtEl>
                                      </p:cBhvr>
                                      <p:to x="100000" y="80000"/>
                                    </p:animScale>
                                    <p:animScale>
                                      <p:cBhvr>
                                        <p:cTn id="336" dur="166" decel="50000">
                                          <p:stCondLst>
                                            <p:cond delay="1338"/>
                                          </p:stCondLst>
                                        </p:cTn>
                                        <p:tgtEl>
                                          <p:spTgt spid="55319"/>
                                        </p:tgtEl>
                                      </p:cBhvr>
                                      <p:to x="100000" y="100000"/>
                                    </p:animScale>
                                    <p:animScale>
                                      <p:cBhvr>
                                        <p:cTn id="337" dur="26">
                                          <p:stCondLst>
                                            <p:cond delay="1642"/>
                                          </p:stCondLst>
                                        </p:cTn>
                                        <p:tgtEl>
                                          <p:spTgt spid="55319"/>
                                        </p:tgtEl>
                                      </p:cBhvr>
                                      <p:to x="100000" y="90000"/>
                                    </p:animScale>
                                    <p:animScale>
                                      <p:cBhvr>
                                        <p:cTn id="338" dur="166" decel="50000">
                                          <p:stCondLst>
                                            <p:cond delay="1668"/>
                                          </p:stCondLst>
                                        </p:cTn>
                                        <p:tgtEl>
                                          <p:spTgt spid="55319"/>
                                        </p:tgtEl>
                                      </p:cBhvr>
                                      <p:to x="100000" y="100000"/>
                                    </p:animScale>
                                    <p:animScale>
                                      <p:cBhvr>
                                        <p:cTn id="339" dur="26">
                                          <p:stCondLst>
                                            <p:cond delay="1808"/>
                                          </p:stCondLst>
                                        </p:cTn>
                                        <p:tgtEl>
                                          <p:spTgt spid="55319"/>
                                        </p:tgtEl>
                                      </p:cBhvr>
                                      <p:to x="100000" y="95000"/>
                                    </p:animScale>
                                    <p:animScale>
                                      <p:cBhvr>
                                        <p:cTn id="340" dur="166" decel="50000">
                                          <p:stCondLst>
                                            <p:cond delay="1834"/>
                                          </p:stCondLst>
                                        </p:cTn>
                                        <p:tgtEl>
                                          <p:spTgt spid="55319"/>
                                        </p:tgtEl>
                                      </p:cBhvr>
                                      <p:to x="100000" y="100000"/>
                                    </p:animScale>
                                  </p:childTnLst>
                                </p:cTn>
                              </p:par>
                              <p:par>
                                <p:cTn id="341" presetID="26" presetClass="entr" presetSubtype="0" fill="hold" nodeType="withEffect">
                                  <p:stCondLst>
                                    <p:cond delay="0"/>
                                  </p:stCondLst>
                                  <p:childTnLst>
                                    <p:set>
                                      <p:cBhvr>
                                        <p:cTn id="342" dur="1" fill="hold">
                                          <p:stCondLst>
                                            <p:cond delay="0"/>
                                          </p:stCondLst>
                                        </p:cTn>
                                        <p:tgtEl>
                                          <p:spTgt spid="55320"/>
                                        </p:tgtEl>
                                        <p:attrNameLst>
                                          <p:attrName>style.visibility</p:attrName>
                                        </p:attrNameLst>
                                      </p:cBhvr>
                                      <p:to>
                                        <p:strVal val="visible"/>
                                      </p:to>
                                    </p:set>
                                    <p:animEffect transition="in" filter="wipe(down)">
                                      <p:cBhvr>
                                        <p:cTn id="343" dur="580">
                                          <p:stCondLst>
                                            <p:cond delay="0"/>
                                          </p:stCondLst>
                                        </p:cTn>
                                        <p:tgtEl>
                                          <p:spTgt spid="55320"/>
                                        </p:tgtEl>
                                      </p:cBhvr>
                                    </p:animEffect>
                                    <p:anim calcmode="lin" valueType="num">
                                      <p:cBhvr>
                                        <p:cTn id="344" dur="1822" tmFilter="0,0; 0.14,0.36; 0.43,0.73; 0.71,0.91; 1.0,1.0">
                                          <p:stCondLst>
                                            <p:cond delay="0"/>
                                          </p:stCondLst>
                                        </p:cTn>
                                        <p:tgtEl>
                                          <p:spTgt spid="55320"/>
                                        </p:tgtEl>
                                        <p:attrNameLst>
                                          <p:attrName>ppt_x</p:attrName>
                                        </p:attrNameLst>
                                      </p:cBhvr>
                                      <p:tavLst>
                                        <p:tav tm="0">
                                          <p:val>
                                            <p:strVal val="#ppt_x-0.25"/>
                                          </p:val>
                                        </p:tav>
                                        <p:tav tm="100000">
                                          <p:val>
                                            <p:strVal val="#ppt_x"/>
                                          </p:val>
                                        </p:tav>
                                      </p:tavLst>
                                    </p:anim>
                                    <p:anim calcmode="lin" valueType="num">
                                      <p:cBhvr>
                                        <p:cTn id="345" dur="664" tmFilter="0.0,0.0; 0.25,0.07; 0.50,0.2; 0.75,0.467; 1.0,1.0">
                                          <p:stCondLst>
                                            <p:cond delay="0"/>
                                          </p:stCondLst>
                                        </p:cTn>
                                        <p:tgtEl>
                                          <p:spTgt spid="55320"/>
                                        </p:tgtEl>
                                        <p:attrNameLst>
                                          <p:attrName>ppt_y</p:attrName>
                                        </p:attrNameLst>
                                      </p:cBhvr>
                                      <p:tavLst>
                                        <p:tav tm="0" fmla="#ppt_y-sin(pi*$)/3">
                                          <p:val>
                                            <p:fltVal val="0.5"/>
                                          </p:val>
                                        </p:tav>
                                        <p:tav tm="100000">
                                          <p:val>
                                            <p:fltVal val="1"/>
                                          </p:val>
                                        </p:tav>
                                      </p:tavLst>
                                    </p:anim>
                                    <p:anim calcmode="lin" valueType="num">
                                      <p:cBhvr>
                                        <p:cTn id="346" dur="664" tmFilter="0, 0; 0.125,0.2665; 0.25,0.4; 0.375,0.465; 0.5,0.5;  0.625,0.535; 0.75,0.6; 0.875,0.7335; 1,1">
                                          <p:stCondLst>
                                            <p:cond delay="664"/>
                                          </p:stCondLst>
                                        </p:cTn>
                                        <p:tgtEl>
                                          <p:spTgt spid="55320"/>
                                        </p:tgtEl>
                                        <p:attrNameLst>
                                          <p:attrName>ppt_y</p:attrName>
                                        </p:attrNameLst>
                                      </p:cBhvr>
                                      <p:tavLst>
                                        <p:tav tm="0" fmla="#ppt_y-sin(pi*$)/9">
                                          <p:val>
                                            <p:fltVal val="0"/>
                                          </p:val>
                                        </p:tav>
                                        <p:tav tm="100000">
                                          <p:val>
                                            <p:fltVal val="1"/>
                                          </p:val>
                                        </p:tav>
                                      </p:tavLst>
                                    </p:anim>
                                    <p:anim calcmode="lin" valueType="num">
                                      <p:cBhvr>
                                        <p:cTn id="347" dur="332" tmFilter="0, 0; 0.125,0.2665; 0.25,0.4; 0.375,0.465; 0.5,0.5;  0.625,0.535; 0.75,0.6; 0.875,0.7335; 1,1">
                                          <p:stCondLst>
                                            <p:cond delay="1324"/>
                                          </p:stCondLst>
                                        </p:cTn>
                                        <p:tgtEl>
                                          <p:spTgt spid="55320"/>
                                        </p:tgtEl>
                                        <p:attrNameLst>
                                          <p:attrName>ppt_y</p:attrName>
                                        </p:attrNameLst>
                                      </p:cBhvr>
                                      <p:tavLst>
                                        <p:tav tm="0" fmla="#ppt_y-sin(pi*$)/27">
                                          <p:val>
                                            <p:fltVal val="0"/>
                                          </p:val>
                                        </p:tav>
                                        <p:tav tm="100000">
                                          <p:val>
                                            <p:fltVal val="1"/>
                                          </p:val>
                                        </p:tav>
                                      </p:tavLst>
                                    </p:anim>
                                    <p:anim calcmode="lin" valueType="num">
                                      <p:cBhvr>
                                        <p:cTn id="348" dur="164" tmFilter="0, 0; 0.125,0.2665; 0.25,0.4; 0.375,0.465; 0.5,0.5;  0.625,0.535; 0.75,0.6; 0.875,0.7335; 1,1">
                                          <p:stCondLst>
                                            <p:cond delay="1656"/>
                                          </p:stCondLst>
                                        </p:cTn>
                                        <p:tgtEl>
                                          <p:spTgt spid="55320"/>
                                        </p:tgtEl>
                                        <p:attrNameLst>
                                          <p:attrName>ppt_y</p:attrName>
                                        </p:attrNameLst>
                                      </p:cBhvr>
                                      <p:tavLst>
                                        <p:tav tm="0" fmla="#ppt_y-sin(pi*$)/81">
                                          <p:val>
                                            <p:fltVal val="0"/>
                                          </p:val>
                                        </p:tav>
                                        <p:tav tm="100000">
                                          <p:val>
                                            <p:fltVal val="1"/>
                                          </p:val>
                                        </p:tav>
                                      </p:tavLst>
                                    </p:anim>
                                    <p:animScale>
                                      <p:cBhvr>
                                        <p:cTn id="349" dur="26">
                                          <p:stCondLst>
                                            <p:cond delay="650"/>
                                          </p:stCondLst>
                                        </p:cTn>
                                        <p:tgtEl>
                                          <p:spTgt spid="55320"/>
                                        </p:tgtEl>
                                      </p:cBhvr>
                                      <p:to x="100000" y="60000"/>
                                    </p:animScale>
                                    <p:animScale>
                                      <p:cBhvr>
                                        <p:cTn id="350" dur="166" decel="50000">
                                          <p:stCondLst>
                                            <p:cond delay="676"/>
                                          </p:stCondLst>
                                        </p:cTn>
                                        <p:tgtEl>
                                          <p:spTgt spid="55320"/>
                                        </p:tgtEl>
                                      </p:cBhvr>
                                      <p:to x="100000" y="100000"/>
                                    </p:animScale>
                                    <p:animScale>
                                      <p:cBhvr>
                                        <p:cTn id="351" dur="26">
                                          <p:stCondLst>
                                            <p:cond delay="1312"/>
                                          </p:stCondLst>
                                        </p:cTn>
                                        <p:tgtEl>
                                          <p:spTgt spid="55320"/>
                                        </p:tgtEl>
                                      </p:cBhvr>
                                      <p:to x="100000" y="80000"/>
                                    </p:animScale>
                                    <p:animScale>
                                      <p:cBhvr>
                                        <p:cTn id="352" dur="166" decel="50000">
                                          <p:stCondLst>
                                            <p:cond delay="1338"/>
                                          </p:stCondLst>
                                        </p:cTn>
                                        <p:tgtEl>
                                          <p:spTgt spid="55320"/>
                                        </p:tgtEl>
                                      </p:cBhvr>
                                      <p:to x="100000" y="100000"/>
                                    </p:animScale>
                                    <p:animScale>
                                      <p:cBhvr>
                                        <p:cTn id="353" dur="26">
                                          <p:stCondLst>
                                            <p:cond delay="1642"/>
                                          </p:stCondLst>
                                        </p:cTn>
                                        <p:tgtEl>
                                          <p:spTgt spid="55320"/>
                                        </p:tgtEl>
                                      </p:cBhvr>
                                      <p:to x="100000" y="90000"/>
                                    </p:animScale>
                                    <p:animScale>
                                      <p:cBhvr>
                                        <p:cTn id="354" dur="166" decel="50000">
                                          <p:stCondLst>
                                            <p:cond delay="1668"/>
                                          </p:stCondLst>
                                        </p:cTn>
                                        <p:tgtEl>
                                          <p:spTgt spid="55320"/>
                                        </p:tgtEl>
                                      </p:cBhvr>
                                      <p:to x="100000" y="100000"/>
                                    </p:animScale>
                                    <p:animScale>
                                      <p:cBhvr>
                                        <p:cTn id="355" dur="26">
                                          <p:stCondLst>
                                            <p:cond delay="1808"/>
                                          </p:stCondLst>
                                        </p:cTn>
                                        <p:tgtEl>
                                          <p:spTgt spid="55320"/>
                                        </p:tgtEl>
                                      </p:cBhvr>
                                      <p:to x="100000" y="95000"/>
                                    </p:animScale>
                                    <p:animScale>
                                      <p:cBhvr>
                                        <p:cTn id="356" dur="166" decel="50000">
                                          <p:stCondLst>
                                            <p:cond delay="1834"/>
                                          </p:stCondLst>
                                        </p:cTn>
                                        <p:tgtEl>
                                          <p:spTgt spid="55320"/>
                                        </p:tgtEl>
                                      </p:cBhvr>
                                      <p:to x="100000" y="100000"/>
                                    </p:animScale>
                                  </p:childTnLst>
                                </p:cTn>
                              </p:par>
                              <p:par>
                                <p:cTn id="357" presetID="26" presetClass="entr" presetSubtype="0" fill="hold" nodeType="withEffect">
                                  <p:stCondLst>
                                    <p:cond delay="0"/>
                                  </p:stCondLst>
                                  <p:childTnLst>
                                    <p:set>
                                      <p:cBhvr>
                                        <p:cTn id="358" dur="1" fill="hold">
                                          <p:stCondLst>
                                            <p:cond delay="0"/>
                                          </p:stCondLst>
                                        </p:cTn>
                                        <p:tgtEl>
                                          <p:spTgt spid="55321"/>
                                        </p:tgtEl>
                                        <p:attrNameLst>
                                          <p:attrName>style.visibility</p:attrName>
                                        </p:attrNameLst>
                                      </p:cBhvr>
                                      <p:to>
                                        <p:strVal val="visible"/>
                                      </p:to>
                                    </p:set>
                                    <p:animEffect transition="in" filter="wipe(down)">
                                      <p:cBhvr>
                                        <p:cTn id="359" dur="580">
                                          <p:stCondLst>
                                            <p:cond delay="0"/>
                                          </p:stCondLst>
                                        </p:cTn>
                                        <p:tgtEl>
                                          <p:spTgt spid="55321"/>
                                        </p:tgtEl>
                                      </p:cBhvr>
                                    </p:animEffect>
                                    <p:anim calcmode="lin" valueType="num">
                                      <p:cBhvr>
                                        <p:cTn id="360" dur="1822" tmFilter="0,0; 0.14,0.36; 0.43,0.73; 0.71,0.91; 1.0,1.0">
                                          <p:stCondLst>
                                            <p:cond delay="0"/>
                                          </p:stCondLst>
                                        </p:cTn>
                                        <p:tgtEl>
                                          <p:spTgt spid="55321"/>
                                        </p:tgtEl>
                                        <p:attrNameLst>
                                          <p:attrName>ppt_x</p:attrName>
                                        </p:attrNameLst>
                                      </p:cBhvr>
                                      <p:tavLst>
                                        <p:tav tm="0">
                                          <p:val>
                                            <p:strVal val="#ppt_x-0.25"/>
                                          </p:val>
                                        </p:tav>
                                        <p:tav tm="100000">
                                          <p:val>
                                            <p:strVal val="#ppt_x"/>
                                          </p:val>
                                        </p:tav>
                                      </p:tavLst>
                                    </p:anim>
                                    <p:anim calcmode="lin" valueType="num">
                                      <p:cBhvr>
                                        <p:cTn id="361" dur="664" tmFilter="0.0,0.0; 0.25,0.07; 0.50,0.2; 0.75,0.467; 1.0,1.0">
                                          <p:stCondLst>
                                            <p:cond delay="0"/>
                                          </p:stCondLst>
                                        </p:cTn>
                                        <p:tgtEl>
                                          <p:spTgt spid="55321"/>
                                        </p:tgtEl>
                                        <p:attrNameLst>
                                          <p:attrName>ppt_y</p:attrName>
                                        </p:attrNameLst>
                                      </p:cBhvr>
                                      <p:tavLst>
                                        <p:tav tm="0" fmla="#ppt_y-sin(pi*$)/3">
                                          <p:val>
                                            <p:fltVal val="0.5"/>
                                          </p:val>
                                        </p:tav>
                                        <p:tav tm="100000">
                                          <p:val>
                                            <p:fltVal val="1"/>
                                          </p:val>
                                        </p:tav>
                                      </p:tavLst>
                                    </p:anim>
                                    <p:anim calcmode="lin" valueType="num">
                                      <p:cBhvr>
                                        <p:cTn id="362" dur="664" tmFilter="0, 0; 0.125,0.2665; 0.25,0.4; 0.375,0.465; 0.5,0.5;  0.625,0.535; 0.75,0.6; 0.875,0.7335; 1,1">
                                          <p:stCondLst>
                                            <p:cond delay="664"/>
                                          </p:stCondLst>
                                        </p:cTn>
                                        <p:tgtEl>
                                          <p:spTgt spid="55321"/>
                                        </p:tgtEl>
                                        <p:attrNameLst>
                                          <p:attrName>ppt_y</p:attrName>
                                        </p:attrNameLst>
                                      </p:cBhvr>
                                      <p:tavLst>
                                        <p:tav tm="0" fmla="#ppt_y-sin(pi*$)/9">
                                          <p:val>
                                            <p:fltVal val="0"/>
                                          </p:val>
                                        </p:tav>
                                        <p:tav tm="100000">
                                          <p:val>
                                            <p:fltVal val="1"/>
                                          </p:val>
                                        </p:tav>
                                      </p:tavLst>
                                    </p:anim>
                                    <p:anim calcmode="lin" valueType="num">
                                      <p:cBhvr>
                                        <p:cTn id="363" dur="332" tmFilter="0, 0; 0.125,0.2665; 0.25,0.4; 0.375,0.465; 0.5,0.5;  0.625,0.535; 0.75,0.6; 0.875,0.7335; 1,1">
                                          <p:stCondLst>
                                            <p:cond delay="1324"/>
                                          </p:stCondLst>
                                        </p:cTn>
                                        <p:tgtEl>
                                          <p:spTgt spid="55321"/>
                                        </p:tgtEl>
                                        <p:attrNameLst>
                                          <p:attrName>ppt_y</p:attrName>
                                        </p:attrNameLst>
                                      </p:cBhvr>
                                      <p:tavLst>
                                        <p:tav tm="0" fmla="#ppt_y-sin(pi*$)/27">
                                          <p:val>
                                            <p:fltVal val="0"/>
                                          </p:val>
                                        </p:tav>
                                        <p:tav tm="100000">
                                          <p:val>
                                            <p:fltVal val="1"/>
                                          </p:val>
                                        </p:tav>
                                      </p:tavLst>
                                    </p:anim>
                                    <p:anim calcmode="lin" valueType="num">
                                      <p:cBhvr>
                                        <p:cTn id="364" dur="164" tmFilter="0, 0; 0.125,0.2665; 0.25,0.4; 0.375,0.465; 0.5,0.5;  0.625,0.535; 0.75,0.6; 0.875,0.7335; 1,1">
                                          <p:stCondLst>
                                            <p:cond delay="1656"/>
                                          </p:stCondLst>
                                        </p:cTn>
                                        <p:tgtEl>
                                          <p:spTgt spid="55321"/>
                                        </p:tgtEl>
                                        <p:attrNameLst>
                                          <p:attrName>ppt_y</p:attrName>
                                        </p:attrNameLst>
                                      </p:cBhvr>
                                      <p:tavLst>
                                        <p:tav tm="0" fmla="#ppt_y-sin(pi*$)/81">
                                          <p:val>
                                            <p:fltVal val="0"/>
                                          </p:val>
                                        </p:tav>
                                        <p:tav tm="100000">
                                          <p:val>
                                            <p:fltVal val="1"/>
                                          </p:val>
                                        </p:tav>
                                      </p:tavLst>
                                    </p:anim>
                                    <p:animScale>
                                      <p:cBhvr>
                                        <p:cTn id="365" dur="26">
                                          <p:stCondLst>
                                            <p:cond delay="650"/>
                                          </p:stCondLst>
                                        </p:cTn>
                                        <p:tgtEl>
                                          <p:spTgt spid="55321"/>
                                        </p:tgtEl>
                                      </p:cBhvr>
                                      <p:to x="100000" y="60000"/>
                                    </p:animScale>
                                    <p:animScale>
                                      <p:cBhvr>
                                        <p:cTn id="366" dur="166" decel="50000">
                                          <p:stCondLst>
                                            <p:cond delay="676"/>
                                          </p:stCondLst>
                                        </p:cTn>
                                        <p:tgtEl>
                                          <p:spTgt spid="55321"/>
                                        </p:tgtEl>
                                      </p:cBhvr>
                                      <p:to x="100000" y="100000"/>
                                    </p:animScale>
                                    <p:animScale>
                                      <p:cBhvr>
                                        <p:cTn id="367" dur="26">
                                          <p:stCondLst>
                                            <p:cond delay="1312"/>
                                          </p:stCondLst>
                                        </p:cTn>
                                        <p:tgtEl>
                                          <p:spTgt spid="55321"/>
                                        </p:tgtEl>
                                      </p:cBhvr>
                                      <p:to x="100000" y="80000"/>
                                    </p:animScale>
                                    <p:animScale>
                                      <p:cBhvr>
                                        <p:cTn id="368" dur="166" decel="50000">
                                          <p:stCondLst>
                                            <p:cond delay="1338"/>
                                          </p:stCondLst>
                                        </p:cTn>
                                        <p:tgtEl>
                                          <p:spTgt spid="55321"/>
                                        </p:tgtEl>
                                      </p:cBhvr>
                                      <p:to x="100000" y="100000"/>
                                    </p:animScale>
                                    <p:animScale>
                                      <p:cBhvr>
                                        <p:cTn id="369" dur="26">
                                          <p:stCondLst>
                                            <p:cond delay="1642"/>
                                          </p:stCondLst>
                                        </p:cTn>
                                        <p:tgtEl>
                                          <p:spTgt spid="55321"/>
                                        </p:tgtEl>
                                      </p:cBhvr>
                                      <p:to x="100000" y="90000"/>
                                    </p:animScale>
                                    <p:animScale>
                                      <p:cBhvr>
                                        <p:cTn id="370" dur="166" decel="50000">
                                          <p:stCondLst>
                                            <p:cond delay="1668"/>
                                          </p:stCondLst>
                                        </p:cTn>
                                        <p:tgtEl>
                                          <p:spTgt spid="55321"/>
                                        </p:tgtEl>
                                      </p:cBhvr>
                                      <p:to x="100000" y="100000"/>
                                    </p:animScale>
                                    <p:animScale>
                                      <p:cBhvr>
                                        <p:cTn id="371" dur="26">
                                          <p:stCondLst>
                                            <p:cond delay="1808"/>
                                          </p:stCondLst>
                                        </p:cTn>
                                        <p:tgtEl>
                                          <p:spTgt spid="55321"/>
                                        </p:tgtEl>
                                      </p:cBhvr>
                                      <p:to x="100000" y="95000"/>
                                    </p:animScale>
                                    <p:animScale>
                                      <p:cBhvr>
                                        <p:cTn id="372" dur="166" decel="50000">
                                          <p:stCondLst>
                                            <p:cond delay="1834"/>
                                          </p:stCondLst>
                                        </p:cTn>
                                        <p:tgtEl>
                                          <p:spTgt spid="55321"/>
                                        </p:tgtEl>
                                      </p:cBhvr>
                                      <p:to x="100000" y="100000"/>
                                    </p:animScale>
                                  </p:childTnLst>
                                </p:cTn>
                              </p:par>
                              <p:par>
                                <p:cTn id="373" presetID="26" presetClass="entr" presetSubtype="0" fill="hold" nodeType="withEffect">
                                  <p:stCondLst>
                                    <p:cond delay="0"/>
                                  </p:stCondLst>
                                  <p:childTnLst>
                                    <p:set>
                                      <p:cBhvr>
                                        <p:cTn id="374" dur="1" fill="hold">
                                          <p:stCondLst>
                                            <p:cond delay="0"/>
                                          </p:stCondLst>
                                        </p:cTn>
                                        <p:tgtEl>
                                          <p:spTgt spid="55322"/>
                                        </p:tgtEl>
                                        <p:attrNameLst>
                                          <p:attrName>style.visibility</p:attrName>
                                        </p:attrNameLst>
                                      </p:cBhvr>
                                      <p:to>
                                        <p:strVal val="visible"/>
                                      </p:to>
                                    </p:set>
                                    <p:animEffect transition="in" filter="wipe(down)">
                                      <p:cBhvr>
                                        <p:cTn id="375" dur="580">
                                          <p:stCondLst>
                                            <p:cond delay="0"/>
                                          </p:stCondLst>
                                        </p:cTn>
                                        <p:tgtEl>
                                          <p:spTgt spid="55322"/>
                                        </p:tgtEl>
                                      </p:cBhvr>
                                    </p:animEffect>
                                    <p:anim calcmode="lin" valueType="num">
                                      <p:cBhvr>
                                        <p:cTn id="376" dur="1822" tmFilter="0,0; 0.14,0.36; 0.43,0.73; 0.71,0.91; 1.0,1.0">
                                          <p:stCondLst>
                                            <p:cond delay="0"/>
                                          </p:stCondLst>
                                        </p:cTn>
                                        <p:tgtEl>
                                          <p:spTgt spid="55322"/>
                                        </p:tgtEl>
                                        <p:attrNameLst>
                                          <p:attrName>ppt_x</p:attrName>
                                        </p:attrNameLst>
                                      </p:cBhvr>
                                      <p:tavLst>
                                        <p:tav tm="0">
                                          <p:val>
                                            <p:strVal val="#ppt_x-0.25"/>
                                          </p:val>
                                        </p:tav>
                                        <p:tav tm="100000">
                                          <p:val>
                                            <p:strVal val="#ppt_x"/>
                                          </p:val>
                                        </p:tav>
                                      </p:tavLst>
                                    </p:anim>
                                    <p:anim calcmode="lin" valueType="num">
                                      <p:cBhvr>
                                        <p:cTn id="377" dur="664" tmFilter="0.0,0.0; 0.25,0.07; 0.50,0.2; 0.75,0.467; 1.0,1.0">
                                          <p:stCondLst>
                                            <p:cond delay="0"/>
                                          </p:stCondLst>
                                        </p:cTn>
                                        <p:tgtEl>
                                          <p:spTgt spid="55322"/>
                                        </p:tgtEl>
                                        <p:attrNameLst>
                                          <p:attrName>ppt_y</p:attrName>
                                        </p:attrNameLst>
                                      </p:cBhvr>
                                      <p:tavLst>
                                        <p:tav tm="0" fmla="#ppt_y-sin(pi*$)/3">
                                          <p:val>
                                            <p:fltVal val="0.5"/>
                                          </p:val>
                                        </p:tav>
                                        <p:tav tm="100000">
                                          <p:val>
                                            <p:fltVal val="1"/>
                                          </p:val>
                                        </p:tav>
                                      </p:tavLst>
                                    </p:anim>
                                    <p:anim calcmode="lin" valueType="num">
                                      <p:cBhvr>
                                        <p:cTn id="378" dur="664" tmFilter="0, 0; 0.125,0.2665; 0.25,0.4; 0.375,0.465; 0.5,0.5;  0.625,0.535; 0.75,0.6; 0.875,0.7335; 1,1">
                                          <p:stCondLst>
                                            <p:cond delay="664"/>
                                          </p:stCondLst>
                                        </p:cTn>
                                        <p:tgtEl>
                                          <p:spTgt spid="55322"/>
                                        </p:tgtEl>
                                        <p:attrNameLst>
                                          <p:attrName>ppt_y</p:attrName>
                                        </p:attrNameLst>
                                      </p:cBhvr>
                                      <p:tavLst>
                                        <p:tav tm="0" fmla="#ppt_y-sin(pi*$)/9">
                                          <p:val>
                                            <p:fltVal val="0"/>
                                          </p:val>
                                        </p:tav>
                                        <p:tav tm="100000">
                                          <p:val>
                                            <p:fltVal val="1"/>
                                          </p:val>
                                        </p:tav>
                                      </p:tavLst>
                                    </p:anim>
                                    <p:anim calcmode="lin" valueType="num">
                                      <p:cBhvr>
                                        <p:cTn id="379" dur="332" tmFilter="0, 0; 0.125,0.2665; 0.25,0.4; 0.375,0.465; 0.5,0.5;  0.625,0.535; 0.75,0.6; 0.875,0.7335; 1,1">
                                          <p:stCondLst>
                                            <p:cond delay="1324"/>
                                          </p:stCondLst>
                                        </p:cTn>
                                        <p:tgtEl>
                                          <p:spTgt spid="55322"/>
                                        </p:tgtEl>
                                        <p:attrNameLst>
                                          <p:attrName>ppt_y</p:attrName>
                                        </p:attrNameLst>
                                      </p:cBhvr>
                                      <p:tavLst>
                                        <p:tav tm="0" fmla="#ppt_y-sin(pi*$)/27">
                                          <p:val>
                                            <p:fltVal val="0"/>
                                          </p:val>
                                        </p:tav>
                                        <p:tav tm="100000">
                                          <p:val>
                                            <p:fltVal val="1"/>
                                          </p:val>
                                        </p:tav>
                                      </p:tavLst>
                                    </p:anim>
                                    <p:anim calcmode="lin" valueType="num">
                                      <p:cBhvr>
                                        <p:cTn id="380" dur="164" tmFilter="0, 0; 0.125,0.2665; 0.25,0.4; 0.375,0.465; 0.5,0.5;  0.625,0.535; 0.75,0.6; 0.875,0.7335; 1,1">
                                          <p:stCondLst>
                                            <p:cond delay="1656"/>
                                          </p:stCondLst>
                                        </p:cTn>
                                        <p:tgtEl>
                                          <p:spTgt spid="55322"/>
                                        </p:tgtEl>
                                        <p:attrNameLst>
                                          <p:attrName>ppt_y</p:attrName>
                                        </p:attrNameLst>
                                      </p:cBhvr>
                                      <p:tavLst>
                                        <p:tav tm="0" fmla="#ppt_y-sin(pi*$)/81">
                                          <p:val>
                                            <p:fltVal val="0"/>
                                          </p:val>
                                        </p:tav>
                                        <p:tav tm="100000">
                                          <p:val>
                                            <p:fltVal val="1"/>
                                          </p:val>
                                        </p:tav>
                                      </p:tavLst>
                                    </p:anim>
                                    <p:animScale>
                                      <p:cBhvr>
                                        <p:cTn id="381" dur="26">
                                          <p:stCondLst>
                                            <p:cond delay="650"/>
                                          </p:stCondLst>
                                        </p:cTn>
                                        <p:tgtEl>
                                          <p:spTgt spid="55322"/>
                                        </p:tgtEl>
                                      </p:cBhvr>
                                      <p:to x="100000" y="60000"/>
                                    </p:animScale>
                                    <p:animScale>
                                      <p:cBhvr>
                                        <p:cTn id="382" dur="166" decel="50000">
                                          <p:stCondLst>
                                            <p:cond delay="676"/>
                                          </p:stCondLst>
                                        </p:cTn>
                                        <p:tgtEl>
                                          <p:spTgt spid="55322"/>
                                        </p:tgtEl>
                                      </p:cBhvr>
                                      <p:to x="100000" y="100000"/>
                                    </p:animScale>
                                    <p:animScale>
                                      <p:cBhvr>
                                        <p:cTn id="383" dur="26">
                                          <p:stCondLst>
                                            <p:cond delay="1312"/>
                                          </p:stCondLst>
                                        </p:cTn>
                                        <p:tgtEl>
                                          <p:spTgt spid="55322"/>
                                        </p:tgtEl>
                                      </p:cBhvr>
                                      <p:to x="100000" y="80000"/>
                                    </p:animScale>
                                    <p:animScale>
                                      <p:cBhvr>
                                        <p:cTn id="384" dur="166" decel="50000">
                                          <p:stCondLst>
                                            <p:cond delay="1338"/>
                                          </p:stCondLst>
                                        </p:cTn>
                                        <p:tgtEl>
                                          <p:spTgt spid="55322"/>
                                        </p:tgtEl>
                                      </p:cBhvr>
                                      <p:to x="100000" y="100000"/>
                                    </p:animScale>
                                    <p:animScale>
                                      <p:cBhvr>
                                        <p:cTn id="385" dur="26">
                                          <p:stCondLst>
                                            <p:cond delay="1642"/>
                                          </p:stCondLst>
                                        </p:cTn>
                                        <p:tgtEl>
                                          <p:spTgt spid="55322"/>
                                        </p:tgtEl>
                                      </p:cBhvr>
                                      <p:to x="100000" y="90000"/>
                                    </p:animScale>
                                    <p:animScale>
                                      <p:cBhvr>
                                        <p:cTn id="386" dur="166" decel="50000">
                                          <p:stCondLst>
                                            <p:cond delay="1668"/>
                                          </p:stCondLst>
                                        </p:cTn>
                                        <p:tgtEl>
                                          <p:spTgt spid="55322"/>
                                        </p:tgtEl>
                                      </p:cBhvr>
                                      <p:to x="100000" y="100000"/>
                                    </p:animScale>
                                    <p:animScale>
                                      <p:cBhvr>
                                        <p:cTn id="387" dur="26">
                                          <p:stCondLst>
                                            <p:cond delay="1808"/>
                                          </p:stCondLst>
                                        </p:cTn>
                                        <p:tgtEl>
                                          <p:spTgt spid="55322"/>
                                        </p:tgtEl>
                                      </p:cBhvr>
                                      <p:to x="100000" y="95000"/>
                                    </p:animScale>
                                    <p:animScale>
                                      <p:cBhvr>
                                        <p:cTn id="388" dur="166" decel="50000">
                                          <p:stCondLst>
                                            <p:cond delay="1834"/>
                                          </p:stCondLst>
                                        </p:cTn>
                                        <p:tgtEl>
                                          <p:spTgt spid="55322"/>
                                        </p:tgtEl>
                                      </p:cBhvr>
                                      <p:to x="100000" y="100000"/>
                                    </p:animScale>
                                  </p:childTnLst>
                                </p:cTn>
                              </p:par>
                              <p:par>
                                <p:cTn id="389" presetID="26" presetClass="entr" presetSubtype="0" fill="hold" nodeType="withEffect">
                                  <p:stCondLst>
                                    <p:cond delay="0"/>
                                  </p:stCondLst>
                                  <p:childTnLst>
                                    <p:set>
                                      <p:cBhvr>
                                        <p:cTn id="390" dur="1" fill="hold">
                                          <p:stCondLst>
                                            <p:cond delay="0"/>
                                          </p:stCondLst>
                                        </p:cTn>
                                        <p:tgtEl>
                                          <p:spTgt spid="55323"/>
                                        </p:tgtEl>
                                        <p:attrNameLst>
                                          <p:attrName>style.visibility</p:attrName>
                                        </p:attrNameLst>
                                      </p:cBhvr>
                                      <p:to>
                                        <p:strVal val="visible"/>
                                      </p:to>
                                    </p:set>
                                    <p:animEffect transition="in" filter="wipe(down)">
                                      <p:cBhvr>
                                        <p:cTn id="391" dur="580">
                                          <p:stCondLst>
                                            <p:cond delay="0"/>
                                          </p:stCondLst>
                                        </p:cTn>
                                        <p:tgtEl>
                                          <p:spTgt spid="55323"/>
                                        </p:tgtEl>
                                      </p:cBhvr>
                                    </p:animEffect>
                                    <p:anim calcmode="lin" valueType="num">
                                      <p:cBhvr>
                                        <p:cTn id="392" dur="1822" tmFilter="0,0; 0.14,0.36; 0.43,0.73; 0.71,0.91; 1.0,1.0">
                                          <p:stCondLst>
                                            <p:cond delay="0"/>
                                          </p:stCondLst>
                                        </p:cTn>
                                        <p:tgtEl>
                                          <p:spTgt spid="55323"/>
                                        </p:tgtEl>
                                        <p:attrNameLst>
                                          <p:attrName>ppt_x</p:attrName>
                                        </p:attrNameLst>
                                      </p:cBhvr>
                                      <p:tavLst>
                                        <p:tav tm="0">
                                          <p:val>
                                            <p:strVal val="#ppt_x-0.25"/>
                                          </p:val>
                                        </p:tav>
                                        <p:tav tm="100000">
                                          <p:val>
                                            <p:strVal val="#ppt_x"/>
                                          </p:val>
                                        </p:tav>
                                      </p:tavLst>
                                    </p:anim>
                                    <p:anim calcmode="lin" valueType="num">
                                      <p:cBhvr>
                                        <p:cTn id="393" dur="664" tmFilter="0.0,0.0; 0.25,0.07; 0.50,0.2; 0.75,0.467; 1.0,1.0">
                                          <p:stCondLst>
                                            <p:cond delay="0"/>
                                          </p:stCondLst>
                                        </p:cTn>
                                        <p:tgtEl>
                                          <p:spTgt spid="55323"/>
                                        </p:tgtEl>
                                        <p:attrNameLst>
                                          <p:attrName>ppt_y</p:attrName>
                                        </p:attrNameLst>
                                      </p:cBhvr>
                                      <p:tavLst>
                                        <p:tav tm="0" fmla="#ppt_y-sin(pi*$)/3">
                                          <p:val>
                                            <p:fltVal val="0.5"/>
                                          </p:val>
                                        </p:tav>
                                        <p:tav tm="100000">
                                          <p:val>
                                            <p:fltVal val="1"/>
                                          </p:val>
                                        </p:tav>
                                      </p:tavLst>
                                    </p:anim>
                                    <p:anim calcmode="lin" valueType="num">
                                      <p:cBhvr>
                                        <p:cTn id="394" dur="664" tmFilter="0, 0; 0.125,0.2665; 0.25,0.4; 0.375,0.465; 0.5,0.5;  0.625,0.535; 0.75,0.6; 0.875,0.7335; 1,1">
                                          <p:stCondLst>
                                            <p:cond delay="664"/>
                                          </p:stCondLst>
                                        </p:cTn>
                                        <p:tgtEl>
                                          <p:spTgt spid="55323"/>
                                        </p:tgtEl>
                                        <p:attrNameLst>
                                          <p:attrName>ppt_y</p:attrName>
                                        </p:attrNameLst>
                                      </p:cBhvr>
                                      <p:tavLst>
                                        <p:tav tm="0" fmla="#ppt_y-sin(pi*$)/9">
                                          <p:val>
                                            <p:fltVal val="0"/>
                                          </p:val>
                                        </p:tav>
                                        <p:tav tm="100000">
                                          <p:val>
                                            <p:fltVal val="1"/>
                                          </p:val>
                                        </p:tav>
                                      </p:tavLst>
                                    </p:anim>
                                    <p:anim calcmode="lin" valueType="num">
                                      <p:cBhvr>
                                        <p:cTn id="395" dur="332" tmFilter="0, 0; 0.125,0.2665; 0.25,0.4; 0.375,0.465; 0.5,0.5;  0.625,0.535; 0.75,0.6; 0.875,0.7335; 1,1">
                                          <p:stCondLst>
                                            <p:cond delay="1324"/>
                                          </p:stCondLst>
                                        </p:cTn>
                                        <p:tgtEl>
                                          <p:spTgt spid="55323"/>
                                        </p:tgtEl>
                                        <p:attrNameLst>
                                          <p:attrName>ppt_y</p:attrName>
                                        </p:attrNameLst>
                                      </p:cBhvr>
                                      <p:tavLst>
                                        <p:tav tm="0" fmla="#ppt_y-sin(pi*$)/27">
                                          <p:val>
                                            <p:fltVal val="0"/>
                                          </p:val>
                                        </p:tav>
                                        <p:tav tm="100000">
                                          <p:val>
                                            <p:fltVal val="1"/>
                                          </p:val>
                                        </p:tav>
                                      </p:tavLst>
                                    </p:anim>
                                    <p:anim calcmode="lin" valueType="num">
                                      <p:cBhvr>
                                        <p:cTn id="396" dur="164" tmFilter="0, 0; 0.125,0.2665; 0.25,0.4; 0.375,0.465; 0.5,0.5;  0.625,0.535; 0.75,0.6; 0.875,0.7335; 1,1">
                                          <p:stCondLst>
                                            <p:cond delay="1656"/>
                                          </p:stCondLst>
                                        </p:cTn>
                                        <p:tgtEl>
                                          <p:spTgt spid="55323"/>
                                        </p:tgtEl>
                                        <p:attrNameLst>
                                          <p:attrName>ppt_y</p:attrName>
                                        </p:attrNameLst>
                                      </p:cBhvr>
                                      <p:tavLst>
                                        <p:tav tm="0" fmla="#ppt_y-sin(pi*$)/81">
                                          <p:val>
                                            <p:fltVal val="0"/>
                                          </p:val>
                                        </p:tav>
                                        <p:tav tm="100000">
                                          <p:val>
                                            <p:fltVal val="1"/>
                                          </p:val>
                                        </p:tav>
                                      </p:tavLst>
                                    </p:anim>
                                    <p:animScale>
                                      <p:cBhvr>
                                        <p:cTn id="397" dur="26">
                                          <p:stCondLst>
                                            <p:cond delay="650"/>
                                          </p:stCondLst>
                                        </p:cTn>
                                        <p:tgtEl>
                                          <p:spTgt spid="55323"/>
                                        </p:tgtEl>
                                      </p:cBhvr>
                                      <p:to x="100000" y="60000"/>
                                    </p:animScale>
                                    <p:animScale>
                                      <p:cBhvr>
                                        <p:cTn id="398" dur="166" decel="50000">
                                          <p:stCondLst>
                                            <p:cond delay="676"/>
                                          </p:stCondLst>
                                        </p:cTn>
                                        <p:tgtEl>
                                          <p:spTgt spid="55323"/>
                                        </p:tgtEl>
                                      </p:cBhvr>
                                      <p:to x="100000" y="100000"/>
                                    </p:animScale>
                                    <p:animScale>
                                      <p:cBhvr>
                                        <p:cTn id="399" dur="26">
                                          <p:stCondLst>
                                            <p:cond delay="1312"/>
                                          </p:stCondLst>
                                        </p:cTn>
                                        <p:tgtEl>
                                          <p:spTgt spid="55323"/>
                                        </p:tgtEl>
                                      </p:cBhvr>
                                      <p:to x="100000" y="80000"/>
                                    </p:animScale>
                                    <p:animScale>
                                      <p:cBhvr>
                                        <p:cTn id="400" dur="166" decel="50000">
                                          <p:stCondLst>
                                            <p:cond delay="1338"/>
                                          </p:stCondLst>
                                        </p:cTn>
                                        <p:tgtEl>
                                          <p:spTgt spid="55323"/>
                                        </p:tgtEl>
                                      </p:cBhvr>
                                      <p:to x="100000" y="100000"/>
                                    </p:animScale>
                                    <p:animScale>
                                      <p:cBhvr>
                                        <p:cTn id="401" dur="26">
                                          <p:stCondLst>
                                            <p:cond delay="1642"/>
                                          </p:stCondLst>
                                        </p:cTn>
                                        <p:tgtEl>
                                          <p:spTgt spid="55323"/>
                                        </p:tgtEl>
                                      </p:cBhvr>
                                      <p:to x="100000" y="90000"/>
                                    </p:animScale>
                                    <p:animScale>
                                      <p:cBhvr>
                                        <p:cTn id="402" dur="166" decel="50000">
                                          <p:stCondLst>
                                            <p:cond delay="1668"/>
                                          </p:stCondLst>
                                        </p:cTn>
                                        <p:tgtEl>
                                          <p:spTgt spid="55323"/>
                                        </p:tgtEl>
                                      </p:cBhvr>
                                      <p:to x="100000" y="100000"/>
                                    </p:animScale>
                                    <p:animScale>
                                      <p:cBhvr>
                                        <p:cTn id="403" dur="26">
                                          <p:stCondLst>
                                            <p:cond delay="1808"/>
                                          </p:stCondLst>
                                        </p:cTn>
                                        <p:tgtEl>
                                          <p:spTgt spid="55323"/>
                                        </p:tgtEl>
                                      </p:cBhvr>
                                      <p:to x="100000" y="95000"/>
                                    </p:animScale>
                                    <p:animScale>
                                      <p:cBhvr>
                                        <p:cTn id="404" dur="166" decel="50000">
                                          <p:stCondLst>
                                            <p:cond delay="1834"/>
                                          </p:stCondLst>
                                        </p:cTn>
                                        <p:tgtEl>
                                          <p:spTgt spid="55323"/>
                                        </p:tgtEl>
                                      </p:cBhvr>
                                      <p:to x="100000" y="100000"/>
                                    </p:animScale>
                                  </p:childTnLst>
                                </p:cTn>
                              </p:par>
                              <p:par>
                                <p:cTn id="405" presetID="26" presetClass="entr" presetSubtype="0" fill="hold" nodeType="withEffect">
                                  <p:stCondLst>
                                    <p:cond delay="0"/>
                                  </p:stCondLst>
                                  <p:childTnLst>
                                    <p:set>
                                      <p:cBhvr>
                                        <p:cTn id="406" dur="1" fill="hold">
                                          <p:stCondLst>
                                            <p:cond delay="0"/>
                                          </p:stCondLst>
                                        </p:cTn>
                                        <p:tgtEl>
                                          <p:spTgt spid="55324"/>
                                        </p:tgtEl>
                                        <p:attrNameLst>
                                          <p:attrName>style.visibility</p:attrName>
                                        </p:attrNameLst>
                                      </p:cBhvr>
                                      <p:to>
                                        <p:strVal val="visible"/>
                                      </p:to>
                                    </p:set>
                                    <p:animEffect transition="in" filter="wipe(down)">
                                      <p:cBhvr>
                                        <p:cTn id="407" dur="580">
                                          <p:stCondLst>
                                            <p:cond delay="0"/>
                                          </p:stCondLst>
                                        </p:cTn>
                                        <p:tgtEl>
                                          <p:spTgt spid="55324"/>
                                        </p:tgtEl>
                                      </p:cBhvr>
                                    </p:animEffect>
                                    <p:anim calcmode="lin" valueType="num">
                                      <p:cBhvr>
                                        <p:cTn id="408" dur="1822" tmFilter="0,0; 0.14,0.36; 0.43,0.73; 0.71,0.91; 1.0,1.0">
                                          <p:stCondLst>
                                            <p:cond delay="0"/>
                                          </p:stCondLst>
                                        </p:cTn>
                                        <p:tgtEl>
                                          <p:spTgt spid="55324"/>
                                        </p:tgtEl>
                                        <p:attrNameLst>
                                          <p:attrName>ppt_x</p:attrName>
                                        </p:attrNameLst>
                                      </p:cBhvr>
                                      <p:tavLst>
                                        <p:tav tm="0">
                                          <p:val>
                                            <p:strVal val="#ppt_x-0.25"/>
                                          </p:val>
                                        </p:tav>
                                        <p:tav tm="100000">
                                          <p:val>
                                            <p:strVal val="#ppt_x"/>
                                          </p:val>
                                        </p:tav>
                                      </p:tavLst>
                                    </p:anim>
                                    <p:anim calcmode="lin" valueType="num">
                                      <p:cBhvr>
                                        <p:cTn id="409" dur="664" tmFilter="0.0,0.0; 0.25,0.07; 0.50,0.2; 0.75,0.467; 1.0,1.0">
                                          <p:stCondLst>
                                            <p:cond delay="0"/>
                                          </p:stCondLst>
                                        </p:cTn>
                                        <p:tgtEl>
                                          <p:spTgt spid="55324"/>
                                        </p:tgtEl>
                                        <p:attrNameLst>
                                          <p:attrName>ppt_y</p:attrName>
                                        </p:attrNameLst>
                                      </p:cBhvr>
                                      <p:tavLst>
                                        <p:tav tm="0" fmla="#ppt_y-sin(pi*$)/3">
                                          <p:val>
                                            <p:fltVal val="0.5"/>
                                          </p:val>
                                        </p:tav>
                                        <p:tav tm="100000">
                                          <p:val>
                                            <p:fltVal val="1"/>
                                          </p:val>
                                        </p:tav>
                                      </p:tavLst>
                                    </p:anim>
                                    <p:anim calcmode="lin" valueType="num">
                                      <p:cBhvr>
                                        <p:cTn id="410" dur="664" tmFilter="0, 0; 0.125,0.2665; 0.25,0.4; 0.375,0.465; 0.5,0.5;  0.625,0.535; 0.75,0.6; 0.875,0.7335; 1,1">
                                          <p:stCondLst>
                                            <p:cond delay="664"/>
                                          </p:stCondLst>
                                        </p:cTn>
                                        <p:tgtEl>
                                          <p:spTgt spid="55324"/>
                                        </p:tgtEl>
                                        <p:attrNameLst>
                                          <p:attrName>ppt_y</p:attrName>
                                        </p:attrNameLst>
                                      </p:cBhvr>
                                      <p:tavLst>
                                        <p:tav tm="0" fmla="#ppt_y-sin(pi*$)/9">
                                          <p:val>
                                            <p:fltVal val="0"/>
                                          </p:val>
                                        </p:tav>
                                        <p:tav tm="100000">
                                          <p:val>
                                            <p:fltVal val="1"/>
                                          </p:val>
                                        </p:tav>
                                      </p:tavLst>
                                    </p:anim>
                                    <p:anim calcmode="lin" valueType="num">
                                      <p:cBhvr>
                                        <p:cTn id="411" dur="332" tmFilter="0, 0; 0.125,0.2665; 0.25,0.4; 0.375,0.465; 0.5,0.5;  0.625,0.535; 0.75,0.6; 0.875,0.7335; 1,1">
                                          <p:stCondLst>
                                            <p:cond delay="1324"/>
                                          </p:stCondLst>
                                        </p:cTn>
                                        <p:tgtEl>
                                          <p:spTgt spid="55324"/>
                                        </p:tgtEl>
                                        <p:attrNameLst>
                                          <p:attrName>ppt_y</p:attrName>
                                        </p:attrNameLst>
                                      </p:cBhvr>
                                      <p:tavLst>
                                        <p:tav tm="0" fmla="#ppt_y-sin(pi*$)/27">
                                          <p:val>
                                            <p:fltVal val="0"/>
                                          </p:val>
                                        </p:tav>
                                        <p:tav tm="100000">
                                          <p:val>
                                            <p:fltVal val="1"/>
                                          </p:val>
                                        </p:tav>
                                      </p:tavLst>
                                    </p:anim>
                                    <p:anim calcmode="lin" valueType="num">
                                      <p:cBhvr>
                                        <p:cTn id="412" dur="164" tmFilter="0, 0; 0.125,0.2665; 0.25,0.4; 0.375,0.465; 0.5,0.5;  0.625,0.535; 0.75,0.6; 0.875,0.7335; 1,1">
                                          <p:stCondLst>
                                            <p:cond delay="1656"/>
                                          </p:stCondLst>
                                        </p:cTn>
                                        <p:tgtEl>
                                          <p:spTgt spid="55324"/>
                                        </p:tgtEl>
                                        <p:attrNameLst>
                                          <p:attrName>ppt_y</p:attrName>
                                        </p:attrNameLst>
                                      </p:cBhvr>
                                      <p:tavLst>
                                        <p:tav tm="0" fmla="#ppt_y-sin(pi*$)/81">
                                          <p:val>
                                            <p:fltVal val="0"/>
                                          </p:val>
                                        </p:tav>
                                        <p:tav tm="100000">
                                          <p:val>
                                            <p:fltVal val="1"/>
                                          </p:val>
                                        </p:tav>
                                      </p:tavLst>
                                    </p:anim>
                                    <p:animScale>
                                      <p:cBhvr>
                                        <p:cTn id="413" dur="26">
                                          <p:stCondLst>
                                            <p:cond delay="650"/>
                                          </p:stCondLst>
                                        </p:cTn>
                                        <p:tgtEl>
                                          <p:spTgt spid="55324"/>
                                        </p:tgtEl>
                                      </p:cBhvr>
                                      <p:to x="100000" y="60000"/>
                                    </p:animScale>
                                    <p:animScale>
                                      <p:cBhvr>
                                        <p:cTn id="414" dur="166" decel="50000">
                                          <p:stCondLst>
                                            <p:cond delay="676"/>
                                          </p:stCondLst>
                                        </p:cTn>
                                        <p:tgtEl>
                                          <p:spTgt spid="55324"/>
                                        </p:tgtEl>
                                      </p:cBhvr>
                                      <p:to x="100000" y="100000"/>
                                    </p:animScale>
                                    <p:animScale>
                                      <p:cBhvr>
                                        <p:cTn id="415" dur="26">
                                          <p:stCondLst>
                                            <p:cond delay="1312"/>
                                          </p:stCondLst>
                                        </p:cTn>
                                        <p:tgtEl>
                                          <p:spTgt spid="55324"/>
                                        </p:tgtEl>
                                      </p:cBhvr>
                                      <p:to x="100000" y="80000"/>
                                    </p:animScale>
                                    <p:animScale>
                                      <p:cBhvr>
                                        <p:cTn id="416" dur="166" decel="50000">
                                          <p:stCondLst>
                                            <p:cond delay="1338"/>
                                          </p:stCondLst>
                                        </p:cTn>
                                        <p:tgtEl>
                                          <p:spTgt spid="55324"/>
                                        </p:tgtEl>
                                      </p:cBhvr>
                                      <p:to x="100000" y="100000"/>
                                    </p:animScale>
                                    <p:animScale>
                                      <p:cBhvr>
                                        <p:cTn id="417" dur="26">
                                          <p:stCondLst>
                                            <p:cond delay="1642"/>
                                          </p:stCondLst>
                                        </p:cTn>
                                        <p:tgtEl>
                                          <p:spTgt spid="55324"/>
                                        </p:tgtEl>
                                      </p:cBhvr>
                                      <p:to x="100000" y="90000"/>
                                    </p:animScale>
                                    <p:animScale>
                                      <p:cBhvr>
                                        <p:cTn id="418" dur="166" decel="50000">
                                          <p:stCondLst>
                                            <p:cond delay="1668"/>
                                          </p:stCondLst>
                                        </p:cTn>
                                        <p:tgtEl>
                                          <p:spTgt spid="55324"/>
                                        </p:tgtEl>
                                      </p:cBhvr>
                                      <p:to x="100000" y="100000"/>
                                    </p:animScale>
                                    <p:animScale>
                                      <p:cBhvr>
                                        <p:cTn id="419" dur="26">
                                          <p:stCondLst>
                                            <p:cond delay="1808"/>
                                          </p:stCondLst>
                                        </p:cTn>
                                        <p:tgtEl>
                                          <p:spTgt spid="55324"/>
                                        </p:tgtEl>
                                      </p:cBhvr>
                                      <p:to x="100000" y="95000"/>
                                    </p:animScale>
                                    <p:animScale>
                                      <p:cBhvr>
                                        <p:cTn id="420" dur="166" decel="50000">
                                          <p:stCondLst>
                                            <p:cond delay="1834"/>
                                          </p:stCondLst>
                                        </p:cTn>
                                        <p:tgtEl>
                                          <p:spTgt spid="55324"/>
                                        </p:tgtEl>
                                      </p:cBhvr>
                                      <p:to x="100000" y="100000"/>
                                    </p:animScale>
                                  </p:childTnLst>
                                </p:cTn>
                              </p:par>
                              <p:par>
                                <p:cTn id="421" presetID="26" presetClass="entr" presetSubtype="0" fill="hold" nodeType="withEffect">
                                  <p:stCondLst>
                                    <p:cond delay="0"/>
                                  </p:stCondLst>
                                  <p:childTnLst>
                                    <p:set>
                                      <p:cBhvr>
                                        <p:cTn id="422" dur="1" fill="hold">
                                          <p:stCondLst>
                                            <p:cond delay="0"/>
                                          </p:stCondLst>
                                        </p:cTn>
                                        <p:tgtEl>
                                          <p:spTgt spid="55325"/>
                                        </p:tgtEl>
                                        <p:attrNameLst>
                                          <p:attrName>style.visibility</p:attrName>
                                        </p:attrNameLst>
                                      </p:cBhvr>
                                      <p:to>
                                        <p:strVal val="visible"/>
                                      </p:to>
                                    </p:set>
                                    <p:animEffect transition="in" filter="wipe(down)">
                                      <p:cBhvr>
                                        <p:cTn id="423" dur="580">
                                          <p:stCondLst>
                                            <p:cond delay="0"/>
                                          </p:stCondLst>
                                        </p:cTn>
                                        <p:tgtEl>
                                          <p:spTgt spid="55325"/>
                                        </p:tgtEl>
                                      </p:cBhvr>
                                    </p:animEffect>
                                    <p:anim calcmode="lin" valueType="num">
                                      <p:cBhvr>
                                        <p:cTn id="424" dur="1822" tmFilter="0,0; 0.14,0.36; 0.43,0.73; 0.71,0.91; 1.0,1.0">
                                          <p:stCondLst>
                                            <p:cond delay="0"/>
                                          </p:stCondLst>
                                        </p:cTn>
                                        <p:tgtEl>
                                          <p:spTgt spid="55325"/>
                                        </p:tgtEl>
                                        <p:attrNameLst>
                                          <p:attrName>ppt_x</p:attrName>
                                        </p:attrNameLst>
                                      </p:cBhvr>
                                      <p:tavLst>
                                        <p:tav tm="0">
                                          <p:val>
                                            <p:strVal val="#ppt_x-0.25"/>
                                          </p:val>
                                        </p:tav>
                                        <p:tav tm="100000">
                                          <p:val>
                                            <p:strVal val="#ppt_x"/>
                                          </p:val>
                                        </p:tav>
                                      </p:tavLst>
                                    </p:anim>
                                    <p:anim calcmode="lin" valueType="num">
                                      <p:cBhvr>
                                        <p:cTn id="425" dur="664" tmFilter="0.0,0.0; 0.25,0.07; 0.50,0.2; 0.75,0.467; 1.0,1.0">
                                          <p:stCondLst>
                                            <p:cond delay="0"/>
                                          </p:stCondLst>
                                        </p:cTn>
                                        <p:tgtEl>
                                          <p:spTgt spid="55325"/>
                                        </p:tgtEl>
                                        <p:attrNameLst>
                                          <p:attrName>ppt_y</p:attrName>
                                        </p:attrNameLst>
                                      </p:cBhvr>
                                      <p:tavLst>
                                        <p:tav tm="0" fmla="#ppt_y-sin(pi*$)/3">
                                          <p:val>
                                            <p:fltVal val="0.5"/>
                                          </p:val>
                                        </p:tav>
                                        <p:tav tm="100000">
                                          <p:val>
                                            <p:fltVal val="1"/>
                                          </p:val>
                                        </p:tav>
                                      </p:tavLst>
                                    </p:anim>
                                    <p:anim calcmode="lin" valueType="num">
                                      <p:cBhvr>
                                        <p:cTn id="426" dur="664" tmFilter="0, 0; 0.125,0.2665; 0.25,0.4; 0.375,0.465; 0.5,0.5;  0.625,0.535; 0.75,0.6; 0.875,0.7335; 1,1">
                                          <p:stCondLst>
                                            <p:cond delay="664"/>
                                          </p:stCondLst>
                                        </p:cTn>
                                        <p:tgtEl>
                                          <p:spTgt spid="55325"/>
                                        </p:tgtEl>
                                        <p:attrNameLst>
                                          <p:attrName>ppt_y</p:attrName>
                                        </p:attrNameLst>
                                      </p:cBhvr>
                                      <p:tavLst>
                                        <p:tav tm="0" fmla="#ppt_y-sin(pi*$)/9">
                                          <p:val>
                                            <p:fltVal val="0"/>
                                          </p:val>
                                        </p:tav>
                                        <p:tav tm="100000">
                                          <p:val>
                                            <p:fltVal val="1"/>
                                          </p:val>
                                        </p:tav>
                                      </p:tavLst>
                                    </p:anim>
                                    <p:anim calcmode="lin" valueType="num">
                                      <p:cBhvr>
                                        <p:cTn id="427" dur="332" tmFilter="0, 0; 0.125,0.2665; 0.25,0.4; 0.375,0.465; 0.5,0.5;  0.625,0.535; 0.75,0.6; 0.875,0.7335; 1,1">
                                          <p:stCondLst>
                                            <p:cond delay="1324"/>
                                          </p:stCondLst>
                                        </p:cTn>
                                        <p:tgtEl>
                                          <p:spTgt spid="55325"/>
                                        </p:tgtEl>
                                        <p:attrNameLst>
                                          <p:attrName>ppt_y</p:attrName>
                                        </p:attrNameLst>
                                      </p:cBhvr>
                                      <p:tavLst>
                                        <p:tav tm="0" fmla="#ppt_y-sin(pi*$)/27">
                                          <p:val>
                                            <p:fltVal val="0"/>
                                          </p:val>
                                        </p:tav>
                                        <p:tav tm="100000">
                                          <p:val>
                                            <p:fltVal val="1"/>
                                          </p:val>
                                        </p:tav>
                                      </p:tavLst>
                                    </p:anim>
                                    <p:anim calcmode="lin" valueType="num">
                                      <p:cBhvr>
                                        <p:cTn id="428" dur="164" tmFilter="0, 0; 0.125,0.2665; 0.25,0.4; 0.375,0.465; 0.5,0.5;  0.625,0.535; 0.75,0.6; 0.875,0.7335; 1,1">
                                          <p:stCondLst>
                                            <p:cond delay="1656"/>
                                          </p:stCondLst>
                                        </p:cTn>
                                        <p:tgtEl>
                                          <p:spTgt spid="55325"/>
                                        </p:tgtEl>
                                        <p:attrNameLst>
                                          <p:attrName>ppt_y</p:attrName>
                                        </p:attrNameLst>
                                      </p:cBhvr>
                                      <p:tavLst>
                                        <p:tav tm="0" fmla="#ppt_y-sin(pi*$)/81">
                                          <p:val>
                                            <p:fltVal val="0"/>
                                          </p:val>
                                        </p:tav>
                                        <p:tav tm="100000">
                                          <p:val>
                                            <p:fltVal val="1"/>
                                          </p:val>
                                        </p:tav>
                                      </p:tavLst>
                                    </p:anim>
                                    <p:animScale>
                                      <p:cBhvr>
                                        <p:cTn id="429" dur="26">
                                          <p:stCondLst>
                                            <p:cond delay="650"/>
                                          </p:stCondLst>
                                        </p:cTn>
                                        <p:tgtEl>
                                          <p:spTgt spid="55325"/>
                                        </p:tgtEl>
                                      </p:cBhvr>
                                      <p:to x="100000" y="60000"/>
                                    </p:animScale>
                                    <p:animScale>
                                      <p:cBhvr>
                                        <p:cTn id="430" dur="166" decel="50000">
                                          <p:stCondLst>
                                            <p:cond delay="676"/>
                                          </p:stCondLst>
                                        </p:cTn>
                                        <p:tgtEl>
                                          <p:spTgt spid="55325"/>
                                        </p:tgtEl>
                                      </p:cBhvr>
                                      <p:to x="100000" y="100000"/>
                                    </p:animScale>
                                    <p:animScale>
                                      <p:cBhvr>
                                        <p:cTn id="431" dur="26">
                                          <p:stCondLst>
                                            <p:cond delay="1312"/>
                                          </p:stCondLst>
                                        </p:cTn>
                                        <p:tgtEl>
                                          <p:spTgt spid="55325"/>
                                        </p:tgtEl>
                                      </p:cBhvr>
                                      <p:to x="100000" y="80000"/>
                                    </p:animScale>
                                    <p:animScale>
                                      <p:cBhvr>
                                        <p:cTn id="432" dur="166" decel="50000">
                                          <p:stCondLst>
                                            <p:cond delay="1338"/>
                                          </p:stCondLst>
                                        </p:cTn>
                                        <p:tgtEl>
                                          <p:spTgt spid="55325"/>
                                        </p:tgtEl>
                                      </p:cBhvr>
                                      <p:to x="100000" y="100000"/>
                                    </p:animScale>
                                    <p:animScale>
                                      <p:cBhvr>
                                        <p:cTn id="433" dur="26">
                                          <p:stCondLst>
                                            <p:cond delay="1642"/>
                                          </p:stCondLst>
                                        </p:cTn>
                                        <p:tgtEl>
                                          <p:spTgt spid="55325"/>
                                        </p:tgtEl>
                                      </p:cBhvr>
                                      <p:to x="100000" y="90000"/>
                                    </p:animScale>
                                    <p:animScale>
                                      <p:cBhvr>
                                        <p:cTn id="434" dur="166" decel="50000">
                                          <p:stCondLst>
                                            <p:cond delay="1668"/>
                                          </p:stCondLst>
                                        </p:cTn>
                                        <p:tgtEl>
                                          <p:spTgt spid="55325"/>
                                        </p:tgtEl>
                                      </p:cBhvr>
                                      <p:to x="100000" y="100000"/>
                                    </p:animScale>
                                    <p:animScale>
                                      <p:cBhvr>
                                        <p:cTn id="435" dur="26">
                                          <p:stCondLst>
                                            <p:cond delay="1808"/>
                                          </p:stCondLst>
                                        </p:cTn>
                                        <p:tgtEl>
                                          <p:spTgt spid="55325"/>
                                        </p:tgtEl>
                                      </p:cBhvr>
                                      <p:to x="100000" y="95000"/>
                                    </p:animScale>
                                    <p:animScale>
                                      <p:cBhvr>
                                        <p:cTn id="436" dur="166" decel="50000">
                                          <p:stCondLst>
                                            <p:cond delay="1834"/>
                                          </p:stCondLst>
                                        </p:cTn>
                                        <p:tgtEl>
                                          <p:spTgt spid="55325"/>
                                        </p:tgtEl>
                                      </p:cBhvr>
                                      <p:to x="100000" y="100000"/>
                                    </p:animScale>
                                  </p:childTnLst>
                                </p:cTn>
                              </p:par>
                              <p:par>
                                <p:cTn id="437" presetID="26" presetClass="entr" presetSubtype="0" fill="hold" nodeType="withEffect">
                                  <p:stCondLst>
                                    <p:cond delay="0"/>
                                  </p:stCondLst>
                                  <p:childTnLst>
                                    <p:set>
                                      <p:cBhvr>
                                        <p:cTn id="438" dur="1" fill="hold">
                                          <p:stCondLst>
                                            <p:cond delay="0"/>
                                          </p:stCondLst>
                                        </p:cTn>
                                        <p:tgtEl>
                                          <p:spTgt spid="55326"/>
                                        </p:tgtEl>
                                        <p:attrNameLst>
                                          <p:attrName>style.visibility</p:attrName>
                                        </p:attrNameLst>
                                      </p:cBhvr>
                                      <p:to>
                                        <p:strVal val="visible"/>
                                      </p:to>
                                    </p:set>
                                    <p:animEffect transition="in" filter="wipe(down)">
                                      <p:cBhvr>
                                        <p:cTn id="439" dur="580">
                                          <p:stCondLst>
                                            <p:cond delay="0"/>
                                          </p:stCondLst>
                                        </p:cTn>
                                        <p:tgtEl>
                                          <p:spTgt spid="55326"/>
                                        </p:tgtEl>
                                      </p:cBhvr>
                                    </p:animEffect>
                                    <p:anim calcmode="lin" valueType="num">
                                      <p:cBhvr>
                                        <p:cTn id="440" dur="1822" tmFilter="0,0; 0.14,0.36; 0.43,0.73; 0.71,0.91; 1.0,1.0">
                                          <p:stCondLst>
                                            <p:cond delay="0"/>
                                          </p:stCondLst>
                                        </p:cTn>
                                        <p:tgtEl>
                                          <p:spTgt spid="55326"/>
                                        </p:tgtEl>
                                        <p:attrNameLst>
                                          <p:attrName>ppt_x</p:attrName>
                                        </p:attrNameLst>
                                      </p:cBhvr>
                                      <p:tavLst>
                                        <p:tav tm="0">
                                          <p:val>
                                            <p:strVal val="#ppt_x-0.25"/>
                                          </p:val>
                                        </p:tav>
                                        <p:tav tm="100000">
                                          <p:val>
                                            <p:strVal val="#ppt_x"/>
                                          </p:val>
                                        </p:tav>
                                      </p:tavLst>
                                    </p:anim>
                                    <p:anim calcmode="lin" valueType="num">
                                      <p:cBhvr>
                                        <p:cTn id="441" dur="664" tmFilter="0.0,0.0; 0.25,0.07; 0.50,0.2; 0.75,0.467; 1.0,1.0">
                                          <p:stCondLst>
                                            <p:cond delay="0"/>
                                          </p:stCondLst>
                                        </p:cTn>
                                        <p:tgtEl>
                                          <p:spTgt spid="55326"/>
                                        </p:tgtEl>
                                        <p:attrNameLst>
                                          <p:attrName>ppt_y</p:attrName>
                                        </p:attrNameLst>
                                      </p:cBhvr>
                                      <p:tavLst>
                                        <p:tav tm="0" fmla="#ppt_y-sin(pi*$)/3">
                                          <p:val>
                                            <p:fltVal val="0.5"/>
                                          </p:val>
                                        </p:tav>
                                        <p:tav tm="100000">
                                          <p:val>
                                            <p:fltVal val="1"/>
                                          </p:val>
                                        </p:tav>
                                      </p:tavLst>
                                    </p:anim>
                                    <p:anim calcmode="lin" valueType="num">
                                      <p:cBhvr>
                                        <p:cTn id="442" dur="664" tmFilter="0, 0; 0.125,0.2665; 0.25,0.4; 0.375,0.465; 0.5,0.5;  0.625,0.535; 0.75,0.6; 0.875,0.7335; 1,1">
                                          <p:stCondLst>
                                            <p:cond delay="664"/>
                                          </p:stCondLst>
                                        </p:cTn>
                                        <p:tgtEl>
                                          <p:spTgt spid="55326"/>
                                        </p:tgtEl>
                                        <p:attrNameLst>
                                          <p:attrName>ppt_y</p:attrName>
                                        </p:attrNameLst>
                                      </p:cBhvr>
                                      <p:tavLst>
                                        <p:tav tm="0" fmla="#ppt_y-sin(pi*$)/9">
                                          <p:val>
                                            <p:fltVal val="0"/>
                                          </p:val>
                                        </p:tav>
                                        <p:tav tm="100000">
                                          <p:val>
                                            <p:fltVal val="1"/>
                                          </p:val>
                                        </p:tav>
                                      </p:tavLst>
                                    </p:anim>
                                    <p:anim calcmode="lin" valueType="num">
                                      <p:cBhvr>
                                        <p:cTn id="443" dur="332" tmFilter="0, 0; 0.125,0.2665; 0.25,0.4; 0.375,0.465; 0.5,0.5;  0.625,0.535; 0.75,0.6; 0.875,0.7335; 1,1">
                                          <p:stCondLst>
                                            <p:cond delay="1324"/>
                                          </p:stCondLst>
                                        </p:cTn>
                                        <p:tgtEl>
                                          <p:spTgt spid="55326"/>
                                        </p:tgtEl>
                                        <p:attrNameLst>
                                          <p:attrName>ppt_y</p:attrName>
                                        </p:attrNameLst>
                                      </p:cBhvr>
                                      <p:tavLst>
                                        <p:tav tm="0" fmla="#ppt_y-sin(pi*$)/27">
                                          <p:val>
                                            <p:fltVal val="0"/>
                                          </p:val>
                                        </p:tav>
                                        <p:tav tm="100000">
                                          <p:val>
                                            <p:fltVal val="1"/>
                                          </p:val>
                                        </p:tav>
                                      </p:tavLst>
                                    </p:anim>
                                    <p:anim calcmode="lin" valueType="num">
                                      <p:cBhvr>
                                        <p:cTn id="444" dur="164" tmFilter="0, 0; 0.125,0.2665; 0.25,0.4; 0.375,0.465; 0.5,0.5;  0.625,0.535; 0.75,0.6; 0.875,0.7335; 1,1">
                                          <p:stCondLst>
                                            <p:cond delay="1656"/>
                                          </p:stCondLst>
                                        </p:cTn>
                                        <p:tgtEl>
                                          <p:spTgt spid="55326"/>
                                        </p:tgtEl>
                                        <p:attrNameLst>
                                          <p:attrName>ppt_y</p:attrName>
                                        </p:attrNameLst>
                                      </p:cBhvr>
                                      <p:tavLst>
                                        <p:tav tm="0" fmla="#ppt_y-sin(pi*$)/81">
                                          <p:val>
                                            <p:fltVal val="0"/>
                                          </p:val>
                                        </p:tav>
                                        <p:tav tm="100000">
                                          <p:val>
                                            <p:fltVal val="1"/>
                                          </p:val>
                                        </p:tav>
                                      </p:tavLst>
                                    </p:anim>
                                    <p:animScale>
                                      <p:cBhvr>
                                        <p:cTn id="445" dur="26">
                                          <p:stCondLst>
                                            <p:cond delay="650"/>
                                          </p:stCondLst>
                                        </p:cTn>
                                        <p:tgtEl>
                                          <p:spTgt spid="55326"/>
                                        </p:tgtEl>
                                      </p:cBhvr>
                                      <p:to x="100000" y="60000"/>
                                    </p:animScale>
                                    <p:animScale>
                                      <p:cBhvr>
                                        <p:cTn id="446" dur="166" decel="50000">
                                          <p:stCondLst>
                                            <p:cond delay="676"/>
                                          </p:stCondLst>
                                        </p:cTn>
                                        <p:tgtEl>
                                          <p:spTgt spid="55326"/>
                                        </p:tgtEl>
                                      </p:cBhvr>
                                      <p:to x="100000" y="100000"/>
                                    </p:animScale>
                                    <p:animScale>
                                      <p:cBhvr>
                                        <p:cTn id="447" dur="26">
                                          <p:stCondLst>
                                            <p:cond delay="1312"/>
                                          </p:stCondLst>
                                        </p:cTn>
                                        <p:tgtEl>
                                          <p:spTgt spid="55326"/>
                                        </p:tgtEl>
                                      </p:cBhvr>
                                      <p:to x="100000" y="80000"/>
                                    </p:animScale>
                                    <p:animScale>
                                      <p:cBhvr>
                                        <p:cTn id="448" dur="166" decel="50000">
                                          <p:stCondLst>
                                            <p:cond delay="1338"/>
                                          </p:stCondLst>
                                        </p:cTn>
                                        <p:tgtEl>
                                          <p:spTgt spid="55326"/>
                                        </p:tgtEl>
                                      </p:cBhvr>
                                      <p:to x="100000" y="100000"/>
                                    </p:animScale>
                                    <p:animScale>
                                      <p:cBhvr>
                                        <p:cTn id="449" dur="26">
                                          <p:stCondLst>
                                            <p:cond delay="1642"/>
                                          </p:stCondLst>
                                        </p:cTn>
                                        <p:tgtEl>
                                          <p:spTgt spid="55326"/>
                                        </p:tgtEl>
                                      </p:cBhvr>
                                      <p:to x="100000" y="90000"/>
                                    </p:animScale>
                                    <p:animScale>
                                      <p:cBhvr>
                                        <p:cTn id="450" dur="166" decel="50000">
                                          <p:stCondLst>
                                            <p:cond delay="1668"/>
                                          </p:stCondLst>
                                        </p:cTn>
                                        <p:tgtEl>
                                          <p:spTgt spid="55326"/>
                                        </p:tgtEl>
                                      </p:cBhvr>
                                      <p:to x="100000" y="100000"/>
                                    </p:animScale>
                                    <p:animScale>
                                      <p:cBhvr>
                                        <p:cTn id="451" dur="26">
                                          <p:stCondLst>
                                            <p:cond delay="1808"/>
                                          </p:stCondLst>
                                        </p:cTn>
                                        <p:tgtEl>
                                          <p:spTgt spid="55326"/>
                                        </p:tgtEl>
                                      </p:cBhvr>
                                      <p:to x="100000" y="95000"/>
                                    </p:animScale>
                                    <p:animScale>
                                      <p:cBhvr>
                                        <p:cTn id="452" dur="166" decel="50000">
                                          <p:stCondLst>
                                            <p:cond delay="1834"/>
                                          </p:stCondLst>
                                        </p:cTn>
                                        <p:tgtEl>
                                          <p:spTgt spid="55326"/>
                                        </p:tgtEl>
                                      </p:cBhvr>
                                      <p:to x="100000" y="100000"/>
                                    </p:animScale>
                                  </p:childTnLst>
                                </p:cTn>
                              </p:par>
                              <p:par>
                                <p:cTn id="453" presetID="26" presetClass="entr" presetSubtype="0" fill="hold" nodeType="withEffect">
                                  <p:stCondLst>
                                    <p:cond delay="0"/>
                                  </p:stCondLst>
                                  <p:childTnLst>
                                    <p:set>
                                      <p:cBhvr>
                                        <p:cTn id="454" dur="1" fill="hold">
                                          <p:stCondLst>
                                            <p:cond delay="0"/>
                                          </p:stCondLst>
                                        </p:cTn>
                                        <p:tgtEl>
                                          <p:spTgt spid="55327"/>
                                        </p:tgtEl>
                                        <p:attrNameLst>
                                          <p:attrName>style.visibility</p:attrName>
                                        </p:attrNameLst>
                                      </p:cBhvr>
                                      <p:to>
                                        <p:strVal val="visible"/>
                                      </p:to>
                                    </p:set>
                                    <p:animEffect transition="in" filter="wipe(down)">
                                      <p:cBhvr>
                                        <p:cTn id="455" dur="580">
                                          <p:stCondLst>
                                            <p:cond delay="0"/>
                                          </p:stCondLst>
                                        </p:cTn>
                                        <p:tgtEl>
                                          <p:spTgt spid="55327"/>
                                        </p:tgtEl>
                                      </p:cBhvr>
                                    </p:animEffect>
                                    <p:anim calcmode="lin" valueType="num">
                                      <p:cBhvr>
                                        <p:cTn id="456" dur="1822" tmFilter="0,0; 0.14,0.36; 0.43,0.73; 0.71,0.91; 1.0,1.0">
                                          <p:stCondLst>
                                            <p:cond delay="0"/>
                                          </p:stCondLst>
                                        </p:cTn>
                                        <p:tgtEl>
                                          <p:spTgt spid="55327"/>
                                        </p:tgtEl>
                                        <p:attrNameLst>
                                          <p:attrName>ppt_x</p:attrName>
                                        </p:attrNameLst>
                                      </p:cBhvr>
                                      <p:tavLst>
                                        <p:tav tm="0">
                                          <p:val>
                                            <p:strVal val="#ppt_x-0.25"/>
                                          </p:val>
                                        </p:tav>
                                        <p:tav tm="100000">
                                          <p:val>
                                            <p:strVal val="#ppt_x"/>
                                          </p:val>
                                        </p:tav>
                                      </p:tavLst>
                                    </p:anim>
                                    <p:anim calcmode="lin" valueType="num">
                                      <p:cBhvr>
                                        <p:cTn id="457" dur="664" tmFilter="0.0,0.0; 0.25,0.07; 0.50,0.2; 0.75,0.467; 1.0,1.0">
                                          <p:stCondLst>
                                            <p:cond delay="0"/>
                                          </p:stCondLst>
                                        </p:cTn>
                                        <p:tgtEl>
                                          <p:spTgt spid="55327"/>
                                        </p:tgtEl>
                                        <p:attrNameLst>
                                          <p:attrName>ppt_y</p:attrName>
                                        </p:attrNameLst>
                                      </p:cBhvr>
                                      <p:tavLst>
                                        <p:tav tm="0" fmla="#ppt_y-sin(pi*$)/3">
                                          <p:val>
                                            <p:fltVal val="0.5"/>
                                          </p:val>
                                        </p:tav>
                                        <p:tav tm="100000">
                                          <p:val>
                                            <p:fltVal val="1"/>
                                          </p:val>
                                        </p:tav>
                                      </p:tavLst>
                                    </p:anim>
                                    <p:anim calcmode="lin" valueType="num">
                                      <p:cBhvr>
                                        <p:cTn id="458" dur="664" tmFilter="0, 0; 0.125,0.2665; 0.25,0.4; 0.375,0.465; 0.5,0.5;  0.625,0.535; 0.75,0.6; 0.875,0.7335; 1,1">
                                          <p:stCondLst>
                                            <p:cond delay="664"/>
                                          </p:stCondLst>
                                        </p:cTn>
                                        <p:tgtEl>
                                          <p:spTgt spid="55327"/>
                                        </p:tgtEl>
                                        <p:attrNameLst>
                                          <p:attrName>ppt_y</p:attrName>
                                        </p:attrNameLst>
                                      </p:cBhvr>
                                      <p:tavLst>
                                        <p:tav tm="0" fmla="#ppt_y-sin(pi*$)/9">
                                          <p:val>
                                            <p:fltVal val="0"/>
                                          </p:val>
                                        </p:tav>
                                        <p:tav tm="100000">
                                          <p:val>
                                            <p:fltVal val="1"/>
                                          </p:val>
                                        </p:tav>
                                      </p:tavLst>
                                    </p:anim>
                                    <p:anim calcmode="lin" valueType="num">
                                      <p:cBhvr>
                                        <p:cTn id="459" dur="332" tmFilter="0, 0; 0.125,0.2665; 0.25,0.4; 0.375,0.465; 0.5,0.5;  0.625,0.535; 0.75,0.6; 0.875,0.7335; 1,1">
                                          <p:stCondLst>
                                            <p:cond delay="1324"/>
                                          </p:stCondLst>
                                        </p:cTn>
                                        <p:tgtEl>
                                          <p:spTgt spid="55327"/>
                                        </p:tgtEl>
                                        <p:attrNameLst>
                                          <p:attrName>ppt_y</p:attrName>
                                        </p:attrNameLst>
                                      </p:cBhvr>
                                      <p:tavLst>
                                        <p:tav tm="0" fmla="#ppt_y-sin(pi*$)/27">
                                          <p:val>
                                            <p:fltVal val="0"/>
                                          </p:val>
                                        </p:tav>
                                        <p:tav tm="100000">
                                          <p:val>
                                            <p:fltVal val="1"/>
                                          </p:val>
                                        </p:tav>
                                      </p:tavLst>
                                    </p:anim>
                                    <p:anim calcmode="lin" valueType="num">
                                      <p:cBhvr>
                                        <p:cTn id="460" dur="164" tmFilter="0, 0; 0.125,0.2665; 0.25,0.4; 0.375,0.465; 0.5,0.5;  0.625,0.535; 0.75,0.6; 0.875,0.7335; 1,1">
                                          <p:stCondLst>
                                            <p:cond delay="1656"/>
                                          </p:stCondLst>
                                        </p:cTn>
                                        <p:tgtEl>
                                          <p:spTgt spid="55327"/>
                                        </p:tgtEl>
                                        <p:attrNameLst>
                                          <p:attrName>ppt_y</p:attrName>
                                        </p:attrNameLst>
                                      </p:cBhvr>
                                      <p:tavLst>
                                        <p:tav tm="0" fmla="#ppt_y-sin(pi*$)/81">
                                          <p:val>
                                            <p:fltVal val="0"/>
                                          </p:val>
                                        </p:tav>
                                        <p:tav tm="100000">
                                          <p:val>
                                            <p:fltVal val="1"/>
                                          </p:val>
                                        </p:tav>
                                      </p:tavLst>
                                    </p:anim>
                                    <p:animScale>
                                      <p:cBhvr>
                                        <p:cTn id="461" dur="26">
                                          <p:stCondLst>
                                            <p:cond delay="650"/>
                                          </p:stCondLst>
                                        </p:cTn>
                                        <p:tgtEl>
                                          <p:spTgt spid="55327"/>
                                        </p:tgtEl>
                                      </p:cBhvr>
                                      <p:to x="100000" y="60000"/>
                                    </p:animScale>
                                    <p:animScale>
                                      <p:cBhvr>
                                        <p:cTn id="462" dur="166" decel="50000">
                                          <p:stCondLst>
                                            <p:cond delay="676"/>
                                          </p:stCondLst>
                                        </p:cTn>
                                        <p:tgtEl>
                                          <p:spTgt spid="55327"/>
                                        </p:tgtEl>
                                      </p:cBhvr>
                                      <p:to x="100000" y="100000"/>
                                    </p:animScale>
                                    <p:animScale>
                                      <p:cBhvr>
                                        <p:cTn id="463" dur="26">
                                          <p:stCondLst>
                                            <p:cond delay="1312"/>
                                          </p:stCondLst>
                                        </p:cTn>
                                        <p:tgtEl>
                                          <p:spTgt spid="55327"/>
                                        </p:tgtEl>
                                      </p:cBhvr>
                                      <p:to x="100000" y="80000"/>
                                    </p:animScale>
                                    <p:animScale>
                                      <p:cBhvr>
                                        <p:cTn id="464" dur="166" decel="50000">
                                          <p:stCondLst>
                                            <p:cond delay="1338"/>
                                          </p:stCondLst>
                                        </p:cTn>
                                        <p:tgtEl>
                                          <p:spTgt spid="55327"/>
                                        </p:tgtEl>
                                      </p:cBhvr>
                                      <p:to x="100000" y="100000"/>
                                    </p:animScale>
                                    <p:animScale>
                                      <p:cBhvr>
                                        <p:cTn id="465" dur="26">
                                          <p:stCondLst>
                                            <p:cond delay="1642"/>
                                          </p:stCondLst>
                                        </p:cTn>
                                        <p:tgtEl>
                                          <p:spTgt spid="55327"/>
                                        </p:tgtEl>
                                      </p:cBhvr>
                                      <p:to x="100000" y="90000"/>
                                    </p:animScale>
                                    <p:animScale>
                                      <p:cBhvr>
                                        <p:cTn id="466" dur="166" decel="50000">
                                          <p:stCondLst>
                                            <p:cond delay="1668"/>
                                          </p:stCondLst>
                                        </p:cTn>
                                        <p:tgtEl>
                                          <p:spTgt spid="55327"/>
                                        </p:tgtEl>
                                      </p:cBhvr>
                                      <p:to x="100000" y="100000"/>
                                    </p:animScale>
                                    <p:animScale>
                                      <p:cBhvr>
                                        <p:cTn id="467" dur="26">
                                          <p:stCondLst>
                                            <p:cond delay="1808"/>
                                          </p:stCondLst>
                                        </p:cTn>
                                        <p:tgtEl>
                                          <p:spTgt spid="55327"/>
                                        </p:tgtEl>
                                      </p:cBhvr>
                                      <p:to x="100000" y="95000"/>
                                    </p:animScale>
                                    <p:animScale>
                                      <p:cBhvr>
                                        <p:cTn id="468" dur="166" decel="50000">
                                          <p:stCondLst>
                                            <p:cond delay="1834"/>
                                          </p:stCondLst>
                                        </p:cTn>
                                        <p:tgtEl>
                                          <p:spTgt spid="55327"/>
                                        </p:tgtEl>
                                      </p:cBhvr>
                                      <p:to x="100000" y="100000"/>
                                    </p:animScale>
                                  </p:childTnLst>
                                </p:cTn>
                              </p:par>
                              <p:par>
                                <p:cTn id="469" presetID="26" presetClass="entr" presetSubtype="0" fill="hold" nodeType="withEffect">
                                  <p:stCondLst>
                                    <p:cond delay="0"/>
                                  </p:stCondLst>
                                  <p:childTnLst>
                                    <p:set>
                                      <p:cBhvr>
                                        <p:cTn id="470" dur="1" fill="hold">
                                          <p:stCondLst>
                                            <p:cond delay="0"/>
                                          </p:stCondLst>
                                        </p:cTn>
                                        <p:tgtEl>
                                          <p:spTgt spid="55328"/>
                                        </p:tgtEl>
                                        <p:attrNameLst>
                                          <p:attrName>style.visibility</p:attrName>
                                        </p:attrNameLst>
                                      </p:cBhvr>
                                      <p:to>
                                        <p:strVal val="visible"/>
                                      </p:to>
                                    </p:set>
                                    <p:animEffect transition="in" filter="wipe(down)">
                                      <p:cBhvr>
                                        <p:cTn id="471" dur="580">
                                          <p:stCondLst>
                                            <p:cond delay="0"/>
                                          </p:stCondLst>
                                        </p:cTn>
                                        <p:tgtEl>
                                          <p:spTgt spid="55328"/>
                                        </p:tgtEl>
                                      </p:cBhvr>
                                    </p:animEffect>
                                    <p:anim calcmode="lin" valueType="num">
                                      <p:cBhvr>
                                        <p:cTn id="472" dur="1822" tmFilter="0,0; 0.14,0.36; 0.43,0.73; 0.71,0.91; 1.0,1.0">
                                          <p:stCondLst>
                                            <p:cond delay="0"/>
                                          </p:stCondLst>
                                        </p:cTn>
                                        <p:tgtEl>
                                          <p:spTgt spid="55328"/>
                                        </p:tgtEl>
                                        <p:attrNameLst>
                                          <p:attrName>ppt_x</p:attrName>
                                        </p:attrNameLst>
                                      </p:cBhvr>
                                      <p:tavLst>
                                        <p:tav tm="0">
                                          <p:val>
                                            <p:strVal val="#ppt_x-0.25"/>
                                          </p:val>
                                        </p:tav>
                                        <p:tav tm="100000">
                                          <p:val>
                                            <p:strVal val="#ppt_x"/>
                                          </p:val>
                                        </p:tav>
                                      </p:tavLst>
                                    </p:anim>
                                    <p:anim calcmode="lin" valueType="num">
                                      <p:cBhvr>
                                        <p:cTn id="473" dur="664" tmFilter="0.0,0.0; 0.25,0.07; 0.50,0.2; 0.75,0.467; 1.0,1.0">
                                          <p:stCondLst>
                                            <p:cond delay="0"/>
                                          </p:stCondLst>
                                        </p:cTn>
                                        <p:tgtEl>
                                          <p:spTgt spid="55328"/>
                                        </p:tgtEl>
                                        <p:attrNameLst>
                                          <p:attrName>ppt_y</p:attrName>
                                        </p:attrNameLst>
                                      </p:cBhvr>
                                      <p:tavLst>
                                        <p:tav tm="0" fmla="#ppt_y-sin(pi*$)/3">
                                          <p:val>
                                            <p:fltVal val="0.5"/>
                                          </p:val>
                                        </p:tav>
                                        <p:tav tm="100000">
                                          <p:val>
                                            <p:fltVal val="1"/>
                                          </p:val>
                                        </p:tav>
                                      </p:tavLst>
                                    </p:anim>
                                    <p:anim calcmode="lin" valueType="num">
                                      <p:cBhvr>
                                        <p:cTn id="474" dur="664" tmFilter="0, 0; 0.125,0.2665; 0.25,0.4; 0.375,0.465; 0.5,0.5;  0.625,0.535; 0.75,0.6; 0.875,0.7335; 1,1">
                                          <p:stCondLst>
                                            <p:cond delay="664"/>
                                          </p:stCondLst>
                                        </p:cTn>
                                        <p:tgtEl>
                                          <p:spTgt spid="55328"/>
                                        </p:tgtEl>
                                        <p:attrNameLst>
                                          <p:attrName>ppt_y</p:attrName>
                                        </p:attrNameLst>
                                      </p:cBhvr>
                                      <p:tavLst>
                                        <p:tav tm="0" fmla="#ppt_y-sin(pi*$)/9">
                                          <p:val>
                                            <p:fltVal val="0"/>
                                          </p:val>
                                        </p:tav>
                                        <p:tav tm="100000">
                                          <p:val>
                                            <p:fltVal val="1"/>
                                          </p:val>
                                        </p:tav>
                                      </p:tavLst>
                                    </p:anim>
                                    <p:anim calcmode="lin" valueType="num">
                                      <p:cBhvr>
                                        <p:cTn id="475" dur="332" tmFilter="0, 0; 0.125,0.2665; 0.25,0.4; 0.375,0.465; 0.5,0.5;  0.625,0.535; 0.75,0.6; 0.875,0.7335; 1,1">
                                          <p:stCondLst>
                                            <p:cond delay="1324"/>
                                          </p:stCondLst>
                                        </p:cTn>
                                        <p:tgtEl>
                                          <p:spTgt spid="55328"/>
                                        </p:tgtEl>
                                        <p:attrNameLst>
                                          <p:attrName>ppt_y</p:attrName>
                                        </p:attrNameLst>
                                      </p:cBhvr>
                                      <p:tavLst>
                                        <p:tav tm="0" fmla="#ppt_y-sin(pi*$)/27">
                                          <p:val>
                                            <p:fltVal val="0"/>
                                          </p:val>
                                        </p:tav>
                                        <p:tav tm="100000">
                                          <p:val>
                                            <p:fltVal val="1"/>
                                          </p:val>
                                        </p:tav>
                                      </p:tavLst>
                                    </p:anim>
                                    <p:anim calcmode="lin" valueType="num">
                                      <p:cBhvr>
                                        <p:cTn id="476" dur="164" tmFilter="0, 0; 0.125,0.2665; 0.25,0.4; 0.375,0.465; 0.5,0.5;  0.625,0.535; 0.75,0.6; 0.875,0.7335; 1,1">
                                          <p:stCondLst>
                                            <p:cond delay="1656"/>
                                          </p:stCondLst>
                                        </p:cTn>
                                        <p:tgtEl>
                                          <p:spTgt spid="55328"/>
                                        </p:tgtEl>
                                        <p:attrNameLst>
                                          <p:attrName>ppt_y</p:attrName>
                                        </p:attrNameLst>
                                      </p:cBhvr>
                                      <p:tavLst>
                                        <p:tav tm="0" fmla="#ppt_y-sin(pi*$)/81">
                                          <p:val>
                                            <p:fltVal val="0"/>
                                          </p:val>
                                        </p:tav>
                                        <p:tav tm="100000">
                                          <p:val>
                                            <p:fltVal val="1"/>
                                          </p:val>
                                        </p:tav>
                                      </p:tavLst>
                                    </p:anim>
                                    <p:animScale>
                                      <p:cBhvr>
                                        <p:cTn id="477" dur="26">
                                          <p:stCondLst>
                                            <p:cond delay="650"/>
                                          </p:stCondLst>
                                        </p:cTn>
                                        <p:tgtEl>
                                          <p:spTgt spid="55328"/>
                                        </p:tgtEl>
                                      </p:cBhvr>
                                      <p:to x="100000" y="60000"/>
                                    </p:animScale>
                                    <p:animScale>
                                      <p:cBhvr>
                                        <p:cTn id="478" dur="166" decel="50000">
                                          <p:stCondLst>
                                            <p:cond delay="676"/>
                                          </p:stCondLst>
                                        </p:cTn>
                                        <p:tgtEl>
                                          <p:spTgt spid="55328"/>
                                        </p:tgtEl>
                                      </p:cBhvr>
                                      <p:to x="100000" y="100000"/>
                                    </p:animScale>
                                    <p:animScale>
                                      <p:cBhvr>
                                        <p:cTn id="479" dur="26">
                                          <p:stCondLst>
                                            <p:cond delay="1312"/>
                                          </p:stCondLst>
                                        </p:cTn>
                                        <p:tgtEl>
                                          <p:spTgt spid="55328"/>
                                        </p:tgtEl>
                                      </p:cBhvr>
                                      <p:to x="100000" y="80000"/>
                                    </p:animScale>
                                    <p:animScale>
                                      <p:cBhvr>
                                        <p:cTn id="480" dur="166" decel="50000">
                                          <p:stCondLst>
                                            <p:cond delay="1338"/>
                                          </p:stCondLst>
                                        </p:cTn>
                                        <p:tgtEl>
                                          <p:spTgt spid="55328"/>
                                        </p:tgtEl>
                                      </p:cBhvr>
                                      <p:to x="100000" y="100000"/>
                                    </p:animScale>
                                    <p:animScale>
                                      <p:cBhvr>
                                        <p:cTn id="481" dur="26">
                                          <p:stCondLst>
                                            <p:cond delay="1642"/>
                                          </p:stCondLst>
                                        </p:cTn>
                                        <p:tgtEl>
                                          <p:spTgt spid="55328"/>
                                        </p:tgtEl>
                                      </p:cBhvr>
                                      <p:to x="100000" y="90000"/>
                                    </p:animScale>
                                    <p:animScale>
                                      <p:cBhvr>
                                        <p:cTn id="482" dur="166" decel="50000">
                                          <p:stCondLst>
                                            <p:cond delay="1668"/>
                                          </p:stCondLst>
                                        </p:cTn>
                                        <p:tgtEl>
                                          <p:spTgt spid="55328"/>
                                        </p:tgtEl>
                                      </p:cBhvr>
                                      <p:to x="100000" y="100000"/>
                                    </p:animScale>
                                    <p:animScale>
                                      <p:cBhvr>
                                        <p:cTn id="483" dur="26">
                                          <p:stCondLst>
                                            <p:cond delay="1808"/>
                                          </p:stCondLst>
                                        </p:cTn>
                                        <p:tgtEl>
                                          <p:spTgt spid="55328"/>
                                        </p:tgtEl>
                                      </p:cBhvr>
                                      <p:to x="100000" y="95000"/>
                                    </p:animScale>
                                    <p:animScale>
                                      <p:cBhvr>
                                        <p:cTn id="484" dur="166" decel="50000">
                                          <p:stCondLst>
                                            <p:cond delay="1834"/>
                                          </p:stCondLst>
                                        </p:cTn>
                                        <p:tgtEl>
                                          <p:spTgt spid="55328"/>
                                        </p:tgtEl>
                                      </p:cBhvr>
                                      <p:to x="100000" y="100000"/>
                                    </p:animScale>
                                  </p:childTnLst>
                                </p:cTn>
                              </p:par>
                              <p:par>
                                <p:cTn id="485" presetID="26" presetClass="entr" presetSubtype="0" fill="hold" nodeType="withEffect">
                                  <p:stCondLst>
                                    <p:cond delay="0"/>
                                  </p:stCondLst>
                                  <p:childTnLst>
                                    <p:set>
                                      <p:cBhvr>
                                        <p:cTn id="486" dur="1" fill="hold">
                                          <p:stCondLst>
                                            <p:cond delay="0"/>
                                          </p:stCondLst>
                                        </p:cTn>
                                        <p:tgtEl>
                                          <p:spTgt spid="55329"/>
                                        </p:tgtEl>
                                        <p:attrNameLst>
                                          <p:attrName>style.visibility</p:attrName>
                                        </p:attrNameLst>
                                      </p:cBhvr>
                                      <p:to>
                                        <p:strVal val="visible"/>
                                      </p:to>
                                    </p:set>
                                    <p:animEffect transition="in" filter="wipe(down)">
                                      <p:cBhvr>
                                        <p:cTn id="487" dur="580">
                                          <p:stCondLst>
                                            <p:cond delay="0"/>
                                          </p:stCondLst>
                                        </p:cTn>
                                        <p:tgtEl>
                                          <p:spTgt spid="55329"/>
                                        </p:tgtEl>
                                      </p:cBhvr>
                                    </p:animEffect>
                                    <p:anim calcmode="lin" valueType="num">
                                      <p:cBhvr>
                                        <p:cTn id="488" dur="1822" tmFilter="0,0; 0.14,0.36; 0.43,0.73; 0.71,0.91; 1.0,1.0">
                                          <p:stCondLst>
                                            <p:cond delay="0"/>
                                          </p:stCondLst>
                                        </p:cTn>
                                        <p:tgtEl>
                                          <p:spTgt spid="55329"/>
                                        </p:tgtEl>
                                        <p:attrNameLst>
                                          <p:attrName>ppt_x</p:attrName>
                                        </p:attrNameLst>
                                      </p:cBhvr>
                                      <p:tavLst>
                                        <p:tav tm="0">
                                          <p:val>
                                            <p:strVal val="#ppt_x-0.25"/>
                                          </p:val>
                                        </p:tav>
                                        <p:tav tm="100000">
                                          <p:val>
                                            <p:strVal val="#ppt_x"/>
                                          </p:val>
                                        </p:tav>
                                      </p:tavLst>
                                    </p:anim>
                                    <p:anim calcmode="lin" valueType="num">
                                      <p:cBhvr>
                                        <p:cTn id="489" dur="664" tmFilter="0.0,0.0; 0.25,0.07; 0.50,0.2; 0.75,0.467; 1.0,1.0">
                                          <p:stCondLst>
                                            <p:cond delay="0"/>
                                          </p:stCondLst>
                                        </p:cTn>
                                        <p:tgtEl>
                                          <p:spTgt spid="55329"/>
                                        </p:tgtEl>
                                        <p:attrNameLst>
                                          <p:attrName>ppt_y</p:attrName>
                                        </p:attrNameLst>
                                      </p:cBhvr>
                                      <p:tavLst>
                                        <p:tav tm="0" fmla="#ppt_y-sin(pi*$)/3">
                                          <p:val>
                                            <p:fltVal val="0.5"/>
                                          </p:val>
                                        </p:tav>
                                        <p:tav tm="100000">
                                          <p:val>
                                            <p:fltVal val="1"/>
                                          </p:val>
                                        </p:tav>
                                      </p:tavLst>
                                    </p:anim>
                                    <p:anim calcmode="lin" valueType="num">
                                      <p:cBhvr>
                                        <p:cTn id="490" dur="664" tmFilter="0, 0; 0.125,0.2665; 0.25,0.4; 0.375,0.465; 0.5,0.5;  0.625,0.535; 0.75,0.6; 0.875,0.7335; 1,1">
                                          <p:stCondLst>
                                            <p:cond delay="664"/>
                                          </p:stCondLst>
                                        </p:cTn>
                                        <p:tgtEl>
                                          <p:spTgt spid="55329"/>
                                        </p:tgtEl>
                                        <p:attrNameLst>
                                          <p:attrName>ppt_y</p:attrName>
                                        </p:attrNameLst>
                                      </p:cBhvr>
                                      <p:tavLst>
                                        <p:tav tm="0" fmla="#ppt_y-sin(pi*$)/9">
                                          <p:val>
                                            <p:fltVal val="0"/>
                                          </p:val>
                                        </p:tav>
                                        <p:tav tm="100000">
                                          <p:val>
                                            <p:fltVal val="1"/>
                                          </p:val>
                                        </p:tav>
                                      </p:tavLst>
                                    </p:anim>
                                    <p:anim calcmode="lin" valueType="num">
                                      <p:cBhvr>
                                        <p:cTn id="491" dur="332" tmFilter="0, 0; 0.125,0.2665; 0.25,0.4; 0.375,0.465; 0.5,0.5;  0.625,0.535; 0.75,0.6; 0.875,0.7335; 1,1">
                                          <p:stCondLst>
                                            <p:cond delay="1324"/>
                                          </p:stCondLst>
                                        </p:cTn>
                                        <p:tgtEl>
                                          <p:spTgt spid="55329"/>
                                        </p:tgtEl>
                                        <p:attrNameLst>
                                          <p:attrName>ppt_y</p:attrName>
                                        </p:attrNameLst>
                                      </p:cBhvr>
                                      <p:tavLst>
                                        <p:tav tm="0" fmla="#ppt_y-sin(pi*$)/27">
                                          <p:val>
                                            <p:fltVal val="0"/>
                                          </p:val>
                                        </p:tav>
                                        <p:tav tm="100000">
                                          <p:val>
                                            <p:fltVal val="1"/>
                                          </p:val>
                                        </p:tav>
                                      </p:tavLst>
                                    </p:anim>
                                    <p:anim calcmode="lin" valueType="num">
                                      <p:cBhvr>
                                        <p:cTn id="492" dur="164" tmFilter="0, 0; 0.125,0.2665; 0.25,0.4; 0.375,0.465; 0.5,0.5;  0.625,0.535; 0.75,0.6; 0.875,0.7335; 1,1">
                                          <p:stCondLst>
                                            <p:cond delay="1656"/>
                                          </p:stCondLst>
                                        </p:cTn>
                                        <p:tgtEl>
                                          <p:spTgt spid="55329"/>
                                        </p:tgtEl>
                                        <p:attrNameLst>
                                          <p:attrName>ppt_y</p:attrName>
                                        </p:attrNameLst>
                                      </p:cBhvr>
                                      <p:tavLst>
                                        <p:tav tm="0" fmla="#ppt_y-sin(pi*$)/81">
                                          <p:val>
                                            <p:fltVal val="0"/>
                                          </p:val>
                                        </p:tav>
                                        <p:tav tm="100000">
                                          <p:val>
                                            <p:fltVal val="1"/>
                                          </p:val>
                                        </p:tav>
                                      </p:tavLst>
                                    </p:anim>
                                    <p:animScale>
                                      <p:cBhvr>
                                        <p:cTn id="493" dur="26">
                                          <p:stCondLst>
                                            <p:cond delay="650"/>
                                          </p:stCondLst>
                                        </p:cTn>
                                        <p:tgtEl>
                                          <p:spTgt spid="55329"/>
                                        </p:tgtEl>
                                      </p:cBhvr>
                                      <p:to x="100000" y="60000"/>
                                    </p:animScale>
                                    <p:animScale>
                                      <p:cBhvr>
                                        <p:cTn id="494" dur="166" decel="50000">
                                          <p:stCondLst>
                                            <p:cond delay="676"/>
                                          </p:stCondLst>
                                        </p:cTn>
                                        <p:tgtEl>
                                          <p:spTgt spid="55329"/>
                                        </p:tgtEl>
                                      </p:cBhvr>
                                      <p:to x="100000" y="100000"/>
                                    </p:animScale>
                                    <p:animScale>
                                      <p:cBhvr>
                                        <p:cTn id="495" dur="26">
                                          <p:stCondLst>
                                            <p:cond delay="1312"/>
                                          </p:stCondLst>
                                        </p:cTn>
                                        <p:tgtEl>
                                          <p:spTgt spid="55329"/>
                                        </p:tgtEl>
                                      </p:cBhvr>
                                      <p:to x="100000" y="80000"/>
                                    </p:animScale>
                                    <p:animScale>
                                      <p:cBhvr>
                                        <p:cTn id="496" dur="166" decel="50000">
                                          <p:stCondLst>
                                            <p:cond delay="1338"/>
                                          </p:stCondLst>
                                        </p:cTn>
                                        <p:tgtEl>
                                          <p:spTgt spid="55329"/>
                                        </p:tgtEl>
                                      </p:cBhvr>
                                      <p:to x="100000" y="100000"/>
                                    </p:animScale>
                                    <p:animScale>
                                      <p:cBhvr>
                                        <p:cTn id="497" dur="26">
                                          <p:stCondLst>
                                            <p:cond delay="1642"/>
                                          </p:stCondLst>
                                        </p:cTn>
                                        <p:tgtEl>
                                          <p:spTgt spid="55329"/>
                                        </p:tgtEl>
                                      </p:cBhvr>
                                      <p:to x="100000" y="90000"/>
                                    </p:animScale>
                                    <p:animScale>
                                      <p:cBhvr>
                                        <p:cTn id="498" dur="166" decel="50000">
                                          <p:stCondLst>
                                            <p:cond delay="1668"/>
                                          </p:stCondLst>
                                        </p:cTn>
                                        <p:tgtEl>
                                          <p:spTgt spid="55329"/>
                                        </p:tgtEl>
                                      </p:cBhvr>
                                      <p:to x="100000" y="100000"/>
                                    </p:animScale>
                                    <p:animScale>
                                      <p:cBhvr>
                                        <p:cTn id="499" dur="26">
                                          <p:stCondLst>
                                            <p:cond delay="1808"/>
                                          </p:stCondLst>
                                        </p:cTn>
                                        <p:tgtEl>
                                          <p:spTgt spid="55329"/>
                                        </p:tgtEl>
                                      </p:cBhvr>
                                      <p:to x="100000" y="95000"/>
                                    </p:animScale>
                                    <p:animScale>
                                      <p:cBhvr>
                                        <p:cTn id="500" dur="166" decel="50000">
                                          <p:stCondLst>
                                            <p:cond delay="1834"/>
                                          </p:stCondLst>
                                        </p:cTn>
                                        <p:tgtEl>
                                          <p:spTgt spid="55329"/>
                                        </p:tgtEl>
                                      </p:cBhvr>
                                      <p:to x="100000" y="100000"/>
                                    </p:animScale>
                                  </p:childTnLst>
                                </p:cTn>
                              </p:par>
                              <p:par>
                                <p:cTn id="501" presetID="26" presetClass="entr" presetSubtype="0" fill="hold" nodeType="withEffect">
                                  <p:stCondLst>
                                    <p:cond delay="0"/>
                                  </p:stCondLst>
                                  <p:childTnLst>
                                    <p:set>
                                      <p:cBhvr>
                                        <p:cTn id="502" dur="1" fill="hold">
                                          <p:stCondLst>
                                            <p:cond delay="0"/>
                                          </p:stCondLst>
                                        </p:cTn>
                                        <p:tgtEl>
                                          <p:spTgt spid="55330"/>
                                        </p:tgtEl>
                                        <p:attrNameLst>
                                          <p:attrName>style.visibility</p:attrName>
                                        </p:attrNameLst>
                                      </p:cBhvr>
                                      <p:to>
                                        <p:strVal val="visible"/>
                                      </p:to>
                                    </p:set>
                                    <p:animEffect transition="in" filter="wipe(down)">
                                      <p:cBhvr>
                                        <p:cTn id="503" dur="580">
                                          <p:stCondLst>
                                            <p:cond delay="0"/>
                                          </p:stCondLst>
                                        </p:cTn>
                                        <p:tgtEl>
                                          <p:spTgt spid="55330"/>
                                        </p:tgtEl>
                                      </p:cBhvr>
                                    </p:animEffect>
                                    <p:anim calcmode="lin" valueType="num">
                                      <p:cBhvr>
                                        <p:cTn id="504" dur="1822" tmFilter="0,0; 0.14,0.36; 0.43,0.73; 0.71,0.91; 1.0,1.0">
                                          <p:stCondLst>
                                            <p:cond delay="0"/>
                                          </p:stCondLst>
                                        </p:cTn>
                                        <p:tgtEl>
                                          <p:spTgt spid="55330"/>
                                        </p:tgtEl>
                                        <p:attrNameLst>
                                          <p:attrName>ppt_x</p:attrName>
                                        </p:attrNameLst>
                                      </p:cBhvr>
                                      <p:tavLst>
                                        <p:tav tm="0">
                                          <p:val>
                                            <p:strVal val="#ppt_x-0.25"/>
                                          </p:val>
                                        </p:tav>
                                        <p:tav tm="100000">
                                          <p:val>
                                            <p:strVal val="#ppt_x"/>
                                          </p:val>
                                        </p:tav>
                                      </p:tavLst>
                                    </p:anim>
                                    <p:anim calcmode="lin" valueType="num">
                                      <p:cBhvr>
                                        <p:cTn id="505" dur="664" tmFilter="0.0,0.0; 0.25,0.07; 0.50,0.2; 0.75,0.467; 1.0,1.0">
                                          <p:stCondLst>
                                            <p:cond delay="0"/>
                                          </p:stCondLst>
                                        </p:cTn>
                                        <p:tgtEl>
                                          <p:spTgt spid="55330"/>
                                        </p:tgtEl>
                                        <p:attrNameLst>
                                          <p:attrName>ppt_y</p:attrName>
                                        </p:attrNameLst>
                                      </p:cBhvr>
                                      <p:tavLst>
                                        <p:tav tm="0" fmla="#ppt_y-sin(pi*$)/3">
                                          <p:val>
                                            <p:fltVal val="0.5"/>
                                          </p:val>
                                        </p:tav>
                                        <p:tav tm="100000">
                                          <p:val>
                                            <p:fltVal val="1"/>
                                          </p:val>
                                        </p:tav>
                                      </p:tavLst>
                                    </p:anim>
                                    <p:anim calcmode="lin" valueType="num">
                                      <p:cBhvr>
                                        <p:cTn id="506" dur="664" tmFilter="0, 0; 0.125,0.2665; 0.25,0.4; 0.375,0.465; 0.5,0.5;  0.625,0.535; 0.75,0.6; 0.875,0.7335; 1,1">
                                          <p:stCondLst>
                                            <p:cond delay="664"/>
                                          </p:stCondLst>
                                        </p:cTn>
                                        <p:tgtEl>
                                          <p:spTgt spid="55330"/>
                                        </p:tgtEl>
                                        <p:attrNameLst>
                                          <p:attrName>ppt_y</p:attrName>
                                        </p:attrNameLst>
                                      </p:cBhvr>
                                      <p:tavLst>
                                        <p:tav tm="0" fmla="#ppt_y-sin(pi*$)/9">
                                          <p:val>
                                            <p:fltVal val="0"/>
                                          </p:val>
                                        </p:tav>
                                        <p:tav tm="100000">
                                          <p:val>
                                            <p:fltVal val="1"/>
                                          </p:val>
                                        </p:tav>
                                      </p:tavLst>
                                    </p:anim>
                                    <p:anim calcmode="lin" valueType="num">
                                      <p:cBhvr>
                                        <p:cTn id="507" dur="332" tmFilter="0, 0; 0.125,0.2665; 0.25,0.4; 0.375,0.465; 0.5,0.5;  0.625,0.535; 0.75,0.6; 0.875,0.7335; 1,1">
                                          <p:stCondLst>
                                            <p:cond delay="1324"/>
                                          </p:stCondLst>
                                        </p:cTn>
                                        <p:tgtEl>
                                          <p:spTgt spid="55330"/>
                                        </p:tgtEl>
                                        <p:attrNameLst>
                                          <p:attrName>ppt_y</p:attrName>
                                        </p:attrNameLst>
                                      </p:cBhvr>
                                      <p:tavLst>
                                        <p:tav tm="0" fmla="#ppt_y-sin(pi*$)/27">
                                          <p:val>
                                            <p:fltVal val="0"/>
                                          </p:val>
                                        </p:tav>
                                        <p:tav tm="100000">
                                          <p:val>
                                            <p:fltVal val="1"/>
                                          </p:val>
                                        </p:tav>
                                      </p:tavLst>
                                    </p:anim>
                                    <p:anim calcmode="lin" valueType="num">
                                      <p:cBhvr>
                                        <p:cTn id="508" dur="164" tmFilter="0, 0; 0.125,0.2665; 0.25,0.4; 0.375,0.465; 0.5,0.5;  0.625,0.535; 0.75,0.6; 0.875,0.7335; 1,1">
                                          <p:stCondLst>
                                            <p:cond delay="1656"/>
                                          </p:stCondLst>
                                        </p:cTn>
                                        <p:tgtEl>
                                          <p:spTgt spid="55330"/>
                                        </p:tgtEl>
                                        <p:attrNameLst>
                                          <p:attrName>ppt_y</p:attrName>
                                        </p:attrNameLst>
                                      </p:cBhvr>
                                      <p:tavLst>
                                        <p:tav tm="0" fmla="#ppt_y-sin(pi*$)/81">
                                          <p:val>
                                            <p:fltVal val="0"/>
                                          </p:val>
                                        </p:tav>
                                        <p:tav tm="100000">
                                          <p:val>
                                            <p:fltVal val="1"/>
                                          </p:val>
                                        </p:tav>
                                      </p:tavLst>
                                    </p:anim>
                                    <p:animScale>
                                      <p:cBhvr>
                                        <p:cTn id="509" dur="26">
                                          <p:stCondLst>
                                            <p:cond delay="650"/>
                                          </p:stCondLst>
                                        </p:cTn>
                                        <p:tgtEl>
                                          <p:spTgt spid="55330"/>
                                        </p:tgtEl>
                                      </p:cBhvr>
                                      <p:to x="100000" y="60000"/>
                                    </p:animScale>
                                    <p:animScale>
                                      <p:cBhvr>
                                        <p:cTn id="510" dur="166" decel="50000">
                                          <p:stCondLst>
                                            <p:cond delay="676"/>
                                          </p:stCondLst>
                                        </p:cTn>
                                        <p:tgtEl>
                                          <p:spTgt spid="55330"/>
                                        </p:tgtEl>
                                      </p:cBhvr>
                                      <p:to x="100000" y="100000"/>
                                    </p:animScale>
                                    <p:animScale>
                                      <p:cBhvr>
                                        <p:cTn id="511" dur="26">
                                          <p:stCondLst>
                                            <p:cond delay="1312"/>
                                          </p:stCondLst>
                                        </p:cTn>
                                        <p:tgtEl>
                                          <p:spTgt spid="55330"/>
                                        </p:tgtEl>
                                      </p:cBhvr>
                                      <p:to x="100000" y="80000"/>
                                    </p:animScale>
                                    <p:animScale>
                                      <p:cBhvr>
                                        <p:cTn id="512" dur="166" decel="50000">
                                          <p:stCondLst>
                                            <p:cond delay="1338"/>
                                          </p:stCondLst>
                                        </p:cTn>
                                        <p:tgtEl>
                                          <p:spTgt spid="55330"/>
                                        </p:tgtEl>
                                      </p:cBhvr>
                                      <p:to x="100000" y="100000"/>
                                    </p:animScale>
                                    <p:animScale>
                                      <p:cBhvr>
                                        <p:cTn id="513" dur="26">
                                          <p:stCondLst>
                                            <p:cond delay="1642"/>
                                          </p:stCondLst>
                                        </p:cTn>
                                        <p:tgtEl>
                                          <p:spTgt spid="55330"/>
                                        </p:tgtEl>
                                      </p:cBhvr>
                                      <p:to x="100000" y="90000"/>
                                    </p:animScale>
                                    <p:animScale>
                                      <p:cBhvr>
                                        <p:cTn id="514" dur="166" decel="50000">
                                          <p:stCondLst>
                                            <p:cond delay="1668"/>
                                          </p:stCondLst>
                                        </p:cTn>
                                        <p:tgtEl>
                                          <p:spTgt spid="55330"/>
                                        </p:tgtEl>
                                      </p:cBhvr>
                                      <p:to x="100000" y="100000"/>
                                    </p:animScale>
                                    <p:animScale>
                                      <p:cBhvr>
                                        <p:cTn id="515" dur="26">
                                          <p:stCondLst>
                                            <p:cond delay="1808"/>
                                          </p:stCondLst>
                                        </p:cTn>
                                        <p:tgtEl>
                                          <p:spTgt spid="55330"/>
                                        </p:tgtEl>
                                      </p:cBhvr>
                                      <p:to x="100000" y="95000"/>
                                    </p:animScale>
                                    <p:animScale>
                                      <p:cBhvr>
                                        <p:cTn id="516" dur="166" decel="50000">
                                          <p:stCondLst>
                                            <p:cond delay="1834"/>
                                          </p:stCondLst>
                                        </p:cTn>
                                        <p:tgtEl>
                                          <p:spTgt spid="55330"/>
                                        </p:tgtEl>
                                      </p:cBhvr>
                                      <p:to x="100000" y="100000"/>
                                    </p:animScale>
                                  </p:childTnLst>
                                </p:cTn>
                              </p:par>
                              <p:par>
                                <p:cTn id="517" presetID="26" presetClass="entr" presetSubtype="0" fill="hold" nodeType="withEffect">
                                  <p:stCondLst>
                                    <p:cond delay="0"/>
                                  </p:stCondLst>
                                  <p:childTnLst>
                                    <p:set>
                                      <p:cBhvr>
                                        <p:cTn id="518" dur="1" fill="hold">
                                          <p:stCondLst>
                                            <p:cond delay="0"/>
                                          </p:stCondLst>
                                        </p:cTn>
                                        <p:tgtEl>
                                          <p:spTgt spid="55331"/>
                                        </p:tgtEl>
                                        <p:attrNameLst>
                                          <p:attrName>style.visibility</p:attrName>
                                        </p:attrNameLst>
                                      </p:cBhvr>
                                      <p:to>
                                        <p:strVal val="visible"/>
                                      </p:to>
                                    </p:set>
                                    <p:animEffect transition="in" filter="wipe(down)">
                                      <p:cBhvr>
                                        <p:cTn id="519" dur="580">
                                          <p:stCondLst>
                                            <p:cond delay="0"/>
                                          </p:stCondLst>
                                        </p:cTn>
                                        <p:tgtEl>
                                          <p:spTgt spid="55331"/>
                                        </p:tgtEl>
                                      </p:cBhvr>
                                    </p:animEffect>
                                    <p:anim calcmode="lin" valueType="num">
                                      <p:cBhvr>
                                        <p:cTn id="520" dur="1822" tmFilter="0,0; 0.14,0.36; 0.43,0.73; 0.71,0.91; 1.0,1.0">
                                          <p:stCondLst>
                                            <p:cond delay="0"/>
                                          </p:stCondLst>
                                        </p:cTn>
                                        <p:tgtEl>
                                          <p:spTgt spid="55331"/>
                                        </p:tgtEl>
                                        <p:attrNameLst>
                                          <p:attrName>ppt_x</p:attrName>
                                        </p:attrNameLst>
                                      </p:cBhvr>
                                      <p:tavLst>
                                        <p:tav tm="0">
                                          <p:val>
                                            <p:strVal val="#ppt_x-0.25"/>
                                          </p:val>
                                        </p:tav>
                                        <p:tav tm="100000">
                                          <p:val>
                                            <p:strVal val="#ppt_x"/>
                                          </p:val>
                                        </p:tav>
                                      </p:tavLst>
                                    </p:anim>
                                    <p:anim calcmode="lin" valueType="num">
                                      <p:cBhvr>
                                        <p:cTn id="521" dur="664" tmFilter="0.0,0.0; 0.25,0.07; 0.50,0.2; 0.75,0.467; 1.0,1.0">
                                          <p:stCondLst>
                                            <p:cond delay="0"/>
                                          </p:stCondLst>
                                        </p:cTn>
                                        <p:tgtEl>
                                          <p:spTgt spid="55331"/>
                                        </p:tgtEl>
                                        <p:attrNameLst>
                                          <p:attrName>ppt_y</p:attrName>
                                        </p:attrNameLst>
                                      </p:cBhvr>
                                      <p:tavLst>
                                        <p:tav tm="0" fmla="#ppt_y-sin(pi*$)/3">
                                          <p:val>
                                            <p:fltVal val="0.5"/>
                                          </p:val>
                                        </p:tav>
                                        <p:tav tm="100000">
                                          <p:val>
                                            <p:fltVal val="1"/>
                                          </p:val>
                                        </p:tav>
                                      </p:tavLst>
                                    </p:anim>
                                    <p:anim calcmode="lin" valueType="num">
                                      <p:cBhvr>
                                        <p:cTn id="522" dur="664" tmFilter="0, 0; 0.125,0.2665; 0.25,0.4; 0.375,0.465; 0.5,0.5;  0.625,0.535; 0.75,0.6; 0.875,0.7335; 1,1">
                                          <p:stCondLst>
                                            <p:cond delay="664"/>
                                          </p:stCondLst>
                                        </p:cTn>
                                        <p:tgtEl>
                                          <p:spTgt spid="55331"/>
                                        </p:tgtEl>
                                        <p:attrNameLst>
                                          <p:attrName>ppt_y</p:attrName>
                                        </p:attrNameLst>
                                      </p:cBhvr>
                                      <p:tavLst>
                                        <p:tav tm="0" fmla="#ppt_y-sin(pi*$)/9">
                                          <p:val>
                                            <p:fltVal val="0"/>
                                          </p:val>
                                        </p:tav>
                                        <p:tav tm="100000">
                                          <p:val>
                                            <p:fltVal val="1"/>
                                          </p:val>
                                        </p:tav>
                                      </p:tavLst>
                                    </p:anim>
                                    <p:anim calcmode="lin" valueType="num">
                                      <p:cBhvr>
                                        <p:cTn id="523" dur="332" tmFilter="0, 0; 0.125,0.2665; 0.25,0.4; 0.375,0.465; 0.5,0.5;  0.625,0.535; 0.75,0.6; 0.875,0.7335; 1,1">
                                          <p:stCondLst>
                                            <p:cond delay="1324"/>
                                          </p:stCondLst>
                                        </p:cTn>
                                        <p:tgtEl>
                                          <p:spTgt spid="55331"/>
                                        </p:tgtEl>
                                        <p:attrNameLst>
                                          <p:attrName>ppt_y</p:attrName>
                                        </p:attrNameLst>
                                      </p:cBhvr>
                                      <p:tavLst>
                                        <p:tav tm="0" fmla="#ppt_y-sin(pi*$)/27">
                                          <p:val>
                                            <p:fltVal val="0"/>
                                          </p:val>
                                        </p:tav>
                                        <p:tav tm="100000">
                                          <p:val>
                                            <p:fltVal val="1"/>
                                          </p:val>
                                        </p:tav>
                                      </p:tavLst>
                                    </p:anim>
                                    <p:anim calcmode="lin" valueType="num">
                                      <p:cBhvr>
                                        <p:cTn id="524" dur="164" tmFilter="0, 0; 0.125,0.2665; 0.25,0.4; 0.375,0.465; 0.5,0.5;  0.625,0.535; 0.75,0.6; 0.875,0.7335; 1,1">
                                          <p:stCondLst>
                                            <p:cond delay="1656"/>
                                          </p:stCondLst>
                                        </p:cTn>
                                        <p:tgtEl>
                                          <p:spTgt spid="55331"/>
                                        </p:tgtEl>
                                        <p:attrNameLst>
                                          <p:attrName>ppt_y</p:attrName>
                                        </p:attrNameLst>
                                      </p:cBhvr>
                                      <p:tavLst>
                                        <p:tav tm="0" fmla="#ppt_y-sin(pi*$)/81">
                                          <p:val>
                                            <p:fltVal val="0"/>
                                          </p:val>
                                        </p:tav>
                                        <p:tav tm="100000">
                                          <p:val>
                                            <p:fltVal val="1"/>
                                          </p:val>
                                        </p:tav>
                                      </p:tavLst>
                                    </p:anim>
                                    <p:animScale>
                                      <p:cBhvr>
                                        <p:cTn id="525" dur="26">
                                          <p:stCondLst>
                                            <p:cond delay="650"/>
                                          </p:stCondLst>
                                        </p:cTn>
                                        <p:tgtEl>
                                          <p:spTgt spid="55331"/>
                                        </p:tgtEl>
                                      </p:cBhvr>
                                      <p:to x="100000" y="60000"/>
                                    </p:animScale>
                                    <p:animScale>
                                      <p:cBhvr>
                                        <p:cTn id="526" dur="166" decel="50000">
                                          <p:stCondLst>
                                            <p:cond delay="676"/>
                                          </p:stCondLst>
                                        </p:cTn>
                                        <p:tgtEl>
                                          <p:spTgt spid="55331"/>
                                        </p:tgtEl>
                                      </p:cBhvr>
                                      <p:to x="100000" y="100000"/>
                                    </p:animScale>
                                    <p:animScale>
                                      <p:cBhvr>
                                        <p:cTn id="527" dur="26">
                                          <p:stCondLst>
                                            <p:cond delay="1312"/>
                                          </p:stCondLst>
                                        </p:cTn>
                                        <p:tgtEl>
                                          <p:spTgt spid="55331"/>
                                        </p:tgtEl>
                                      </p:cBhvr>
                                      <p:to x="100000" y="80000"/>
                                    </p:animScale>
                                    <p:animScale>
                                      <p:cBhvr>
                                        <p:cTn id="528" dur="166" decel="50000">
                                          <p:stCondLst>
                                            <p:cond delay="1338"/>
                                          </p:stCondLst>
                                        </p:cTn>
                                        <p:tgtEl>
                                          <p:spTgt spid="55331"/>
                                        </p:tgtEl>
                                      </p:cBhvr>
                                      <p:to x="100000" y="100000"/>
                                    </p:animScale>
                                    <p:animScale>
                                      <p:cBhvr>
                                        <p:cTn id="529" dur="26">
                                          <p:stCondLst>
                                            <p:cond delay="1642"/>
                                          </p:stCondLst>
                                        </p:cTn>
                                        <p:tgtEl>
                                          <p:spTgt spid="55331"/>
                                        </p:tgtEl>
                                      </p:cBhvr>
                                      <p:to x="100000" y="90000"/>
                                    </p:animScale>
                                    <p:animScale>
                                      <p:cBhvr>
                                        <p:cTn id="530" dur="166" decel="50000">
                                          <p:stCondLst>
                                            <p:cond delay="1668"/>
                                          </p:stCondLst>
                                        </p:cTn>
                                        <p:tgtEl>
                                          <p:spTgt spid="55331"/>
                                        </p:tgtEl>
                                      </p:cBhvr>
                                      <p:to x="100000" y="100000"/>
                                    </p:animScale>
                                    <p:animScale>
                                      <p:cBhvr>
                                        <p:cTn id="531" dur="26">
                                          <p:stCondLst>
                                            <p:cond delay="1808"/>
                                          </p:stCondLst>
                                        </p:cTn>
                                        <p:tgtEl>
                                          <p:spTgt spid="55331"/>
                                        </p:tgtEl>
                                      </p:cBhvr>
                                      <p:to x="100000" y="95000"/>
                                    </p:animScale>
                                    <p:animScale>
                                      <p:cBhvr>
                                        <p:cTn id="532" dur="166" decel="50000">
                                          <p:stCondLst>
                                            <p:cond delay="1834"/>
                                          </p:stCondLst>
                                        </p:cTn>
                                        <p:tgtEl>
                                          <p:spTgt spid="55331"/>
                                        </p:tgtEl>
                                      </p:cBhvr>
                                      <p:to x="100000" y="100000"/>
                                    </p:animScale>
                                  </p:childTnLst>
                                </p:cTn>
                              </p:par>
                              <p:par>
                                <p:cTn id="533" presetID="26" presetClass="entr" presetSubtype="0" fill="hold" grpId="0" nodeType="withEffect">
                                  <p:stCondLst>
                                    <p:cond delay="0"/>
                                  </p:stCondLst>
                                  <p:childTnLst>
                                    <p:set>
                                      <p:cBhvr>
                                        <p:cTn id="534" dur="1" fill="hold">
                                          <p:stCondLst>
                                            <p:cond delay="0"/>
                                          </p:stCondLst>
                                        </p:cTn>
                                        <p:tgtEl>
                                          <p:spTgt spid="55332"/>
                                        </p:tgtEl>
                                        <p:attrNameLst>
                                          <p:attrName>style.visibility</p:attrName>
                                        </p:attrNameLst>
                                      </p:cBhvr>
                                      <p:to>
                                        <p:strVal val="visible"/>
                                      </p:to>
                                    </p:set>
                                    <p:animEffect transition="in" filter="wipe(down)">
                                      <p:cBhvr>
                                        <p:cTn id="535" dur="580">
                                          <p:stCondLst>
                                            <p:cond delay="0"/>
                                          </p:stCondLst>
                                        </p:cTn>
                                        <p:tgtEl>
                                          <p:spTgt spid="55332"/>
                                        </p:tgtEl>
                                      </p:cBhvr>
                                    </p:animEffect>
                                    <p:anim calcmode="lin" valueType="num">
                                      <p:cBhvr>
                                        <p:cTn id="536" dur="1822" tmFilter="0,0; 0.14,0.36; 0.43,0.73; 0.71,0.91; 1.0,1.0">
                                          <p:stCondLst>
                                            <p:cond delay="0"/>
                                          </p:stCondLst>
                                        </p:cTn>
                                        <p:tgtEl>
                                          <p:spTgt spid="55332"/>
                                        </p:tgtEl>
                                        <p:attrNameLst>
                                          <p:attrName>ppt_x</p:attrName>
                                        </p:attrNameLst>
                                      </p:cBhvr>
                                      <p:tavLst>
                                        <p:tav tm="0">
                                          <p:val>
                                            <p:strVal val="#ppt_x-0.25"/>
                                          </p:val>
                                        </p:tav>
                                        <p:tav tm="100000">
                                          <p:val>
                                            <p:strVal val="#ppt_x"/>
                                          </p:val>
                                        </p:tav>
                                      </p:tavLst>
                                    </p:anim>
                                    <p:anim calcmode="lin" valueType="num">
                                      <p:cBhvr>
                                        <p:cTn id="537" dur="664" tmFilter="0.0,0.0; 0.25,0.07; 0.50,0.2; 0.75,0.467; 1.0,1.0">
                                          <p:stCondLst>
                                            <p:cond delay="0"/>
                                          </p:stCondLst>
                                        </p:cTn>
                                        <p:tgtEl>
                                          <p:spTgt spid="55332"/>
                                        </p:tgtEl>
                                        <p:attrNameLst>
                                          <p:attrName>ppt_y</p:attrName>
                                        </p:attrNameLst>
                                      </p:cBhvr>
                                      <p:tavLst>
                                        <p:tav tm="0" fmla="#ppt_y-sin(pi*$)/3">
                                          <p:val>
                                            <p:fltVal val="0.5"/>
                                          </p:val>
                                        </p:tav>
                                        <p:tav tm="100000">
                                          <p:val>
                                            <p:fltVal val="1"/>
                                          </p:val>
                                        </p:tav>
                                      </p:tavLst>
                                    </p:anim>
                                    <p:anim calcmode="lin" valueType="num">
                                      <p:cBhvr>
                                        <p:cTn id="538" dur="664" tmFilter="0, 0; 0.125,0.2665; 0.25,0.4; 0.375,0.465; 0.5,0.5;  0.625,0.535; 0.75,0.6; 0.875,0.7335; 1,1">
                                          <p:stCondLst>
                                            <p:cond delay="664"/>
                                          </p:stCondLst>
                                        </p:cTn>
                                        <p:tgtEl>
                                          <p:spTgt spid="55332"/>
                                        </p:tgtEl>
                                        <p:attrNameLst>
                                          <p:attrName>ppt_y</p:attrName>
                                        </p:attrNameLst>
                                      </p:cBhvr>
                                      <p:tavLst>
                                        <p:tav tm="0" fmla="#ppt_y-sin(pi*$)/9">
                                          <p:val>
                                            <p:fltVal val="0"/>
                                          </p:val>
                                        </p:tav>
                                        <p:tav tm="100000">
                                          <p:val>
                                            <p:fltVal val="1"/>
                                          </p:val>
                                        </p:tav>
                                      </p:tavLst>
                                    </p:anim>
                                    <p:anim calcmode="lin" valueType="num">
                                      <p:cBhvr>
                                        <p:cTn id="539" dur="332" tmFilter="0, 0; 0.125,0.2665; 0.25,0.4; 0.375,0.465; 0.5,0.5;  0.625,0.535; 0.75,0.6; 0.875,0.7335; 1,1">
                                          <p:stCondLst>
                                            <p:cond delay="1324"/>
                                          </p:stCondLst>
                                        </p:cTn>
                                        <p:tgtEl>
                                          <p:spTgt spid="55332"/>
                                        </p:tgtEl>
                                        <p:attrNameLst>
                                          <p:attrName>ppt_y</p:attrName>
                                        </p:attrNameLst>
                                      </p:cBhvr>
                                      <p:tavLst>
                                        <p:tav tm="0" fmla="#ppt_y-sin(pi*$)/27">
                                          <p:val>
                                            <p:fltVal val="0"/>
                                          </p:val>
                                        </p:tav>
                                        <p:tav tm="100000">
                                          <p:val>
                                            <p:fltVal val="1"/>
                                          </p:val>
                                        </p:tav>
                                      </p:tavLst>
                                    </p:anim>
                                    <p:anim calcmode="lin" valueType="num">
                                      <p:cBhvr>
                                        <p:cTn id="540" dur="164" tmFilter="0, 0; 0.125,0.2665; 0.25,0.4; 0.375,0.465; 0.5,0.5;  0.625,0.535; 0.75,0.6; 0.875,0.7335; 1,1">
                                          <p:stCondLst>
                                            <p:cond delay="1656"/>
                                          </p:stCondLst>
                                        </p:cTn>
                                        <p:tgtEl>
                                          <p:spTgt spid="55332"/>
                                        </p:tgtEl>
                                        <p:attrNameLst>
                                          <p:attrName>ppt_y</p:attrName>
                                        </p:attrNameLst>
                                      </p:cBhvr>
                                      <p:tavLst>
                                        <p:tav tm="0" fmla="#ppt_y-sin(pi*$)/81">
                                          <p:val>
                                            <p:fltVal val="0"/>
                                          </p:val>
                                        </p:tav>
                                        <p:tav tm="100000">
                                          <p:val>
                                            <p:fltVal val="1"/>
                                          </p:val>
                                        </p:tav>
                                      </p:tavLst>
                                    </p:anim>
                                    <p:animScale>
                                      <p:cBhvr>
                                        <p:cTn id="541" dur="26">
                                          <p:stCondLst>
                                            <p:cond delay="650"/>
                                          </p:stCondLst>
                                        </p:cTn>
                                        <p:tgtEl>
                                          <p:spTgt spid="55332"/>
                                        </p:tgtEl>
                                      </p:cBhvr>
                                      <p:to x="100000" y="60000"/>
                                    </p:animScale>
                                    <p:animScale>
                                      <p:cBhvr>
                                        <p:cTn id="542" dur="166" decel="50000">
                                          <p:stCondLst>
                                            <p:cond delay="676"/>
                                          </p:stCondLst>
                                        </p:cTn>
                                        <p:tgtEl>
                                          <p:spTgt spid="55332"/>
                                        </p:tgtEl>
                                      </p:cBhvr>
                                      <p:to x="100000" y="100000"/>
                                    </p:animScale>
                                    <p:animScale>
                                      <p:cBhvr>
                                        <p:cTn id="543" dur="26">
                                          <p:stCondLst>
                                            <p:cond delay="1312"/>
                                          </p:stCondLst>
                                        </p:cTn>
                                        <p:tgtEl>
                                          <p:spTgt spid="55332"/>
                                        </p:tgtEl>
                                      </p:cBhvr>
                                      <p:to x="100000" y="80000"/>
                                    </p:animScale>
                                    <p:animScale>
                                      <p:cBhvr>
                                        <p:cTn id="544" dur="166" decel="50000">
                                          <p:stCondLst>
                                            <p:cond delay="1338"/>
                                          </p:stCondLst>
                                        </p:cTn>
                                        <p:tgtEl>
                                          <p:spTgt spid="55332"/>
                                        </p:tgtEl>
                                      </p:cBhvr>
                                      <p:to x="100000" y="100000"/>
                                    </p:animScale>
                                    <p:animScale>
                                      <p:cBhvr>
                                        <p:cTn id="545" dur="26">
                                          <p:stCondLst>
                                            <p:cond delay="1642"/>
                                          </p:stCondLst>
                                        </p:cTn>
                                        <p:tgtEl>
                                          <p:spTgt spid="55332"/>
                                        </p:tgtEl>
                                      </p:cBhvr>
                                      <p:to x="100000" y="90000"/>
                                    </p:animScale>
                                    <p:animScale>
                                      <p:cBhvr>
                                        <p:cTn id="546" dur="166" decel="50000">
                                          <p:stCondLst>
                                            <p:cond delay="1668"/>
                                          </p:stCondLst>
                                        </p:cTn>
                                        <p:tgtEl>
                                          <p:spTgt spid="55332"/>
                                        </p:tgtEl>
                                      </p:cBhvr>
                                      <p:to x="100000" y="100000"/>
                                    </p:animScale>
                                    <p:animScale>
                                      <p:cBhvr>
                                        <p:cTn id="547" dur="26">
                                          <p:stCondLst>
                                            <p:cond delay="1808"/>
                                          </p:stCondLst>
                                        </p:cTn>
                                        <p:tgtEl>
                                          <p:spTgt spid="55332"/>
                                        </p:tgtEl>
                                      </p:cBhvr>
                                      <p:to x="100000" y="95000"/>
                                    </p:animScale>
                                    <p:animScale>
                                      <p:cBhvr>
                                        <p:cTn id="548" dur="166" decel="50000">
                                          <p:stCondLst>
                                            <p:cond delay="1834"/>
                                          </p:stCondLst>
                                        </p:cTn>
                                        <p:tgtEl>
                                          <p:spTgt spid="55332"/>
                                        </p:tgtEl>
                                      </p:cBhvr>
                                      <p:to x="100000" y="100000"/>
                                    </p:animScale>
                                  </p:childTnLst>
                                </p:cTn>
                              </p:par>
                              <p:par>
                                <p:cTn id="549" presetID="26" presetClass="entr" presetSubtype="0" fill="hold" grpId="0" nodeType="withEffect">
                                  <p:stCondLst>
                                    <p:cond delay="0"/>
                                  </p:stCondLst>
                                  <p:childTnLst>
                                    <p:set>
                                      <p:cBhvr>
                                        <p:cTn id="550" dur="1" fill="hold">
                                          <p:stCondLst>
                                            <p:cond delay="0"/>
                                          </p:stCondLst>
                                        </p:cTn>
                                        <p:tgtEl>
                                          <p:spTgt spid="55333"/>
                                        </p:tgtEl>
                                        <p:attrNameLst>
                                          <p:attrName>style.visibility</p:attrName>
                                        </p:attrNameLst>
                                      </p:cBhvr>
                                      <p:to>
                                        <p:strVal val="visible"/>
                                      </p:to>
                                    </p:set>
                                    <p:animEffect transition="in" filter="wipe(down)">
                                      <p:cBhvr>
                                        <p:cTn id="551" dur="580">
                                          <p:stCondLst>
                                            <p:cond delay="0"/>
                                          </p:stCondLst>
                                        </p:cTn>
                                        <p:tgtEl>
                                          <p:spTgt spid="55333"/>
                                        </p:tgtEl>
                                      </p:cBhvr>
                                    </p:animEffect>
                                    <p:anim calcmode="lin" valueType="num">
                                      <p:cBhvr>
                                        <p:cTn id="552" dur="1822" tmFilter="0,0; 0.14,0.36; 0.43,0.73; 0.71,0.91; 1.0,1.0">
                                          <p:stCondLst>
                                            <p:cond delay="0"/>
                                          </p:stCondLst>
                                        </p:cTn>
                                        <p:tgtEl>
                                          <p:spTgt spid="55333"/>
                                        </p:tgtEl>
                                        <p:attrNameLst>
                                          <p:attrName>ppt_x</p:attrName>
                                        </p:attrNameLst>
                                      </p:cBhvr>
                                      <p:tavLst>
                                        <p:tav tm="0">
                                          <p:val>
                                            <p:strVal val="#ppt_x-0.25"/>
                                          </p:val>
                                        </p:tav>
                                        <p:tav tm="100000">
                                          <p:val>
                                            <p:strVal val="#ppt_x"/>
                                          </p:val>
                                        </p:tav>
                                      </p:tavLst>
                                    </p:anim>
                                    <p:anim calcmode="lin" valueType="num">
                                      <p:cBhvr>
                                        <p:cTn id="553" dur="664" tmFilter="0.0,0.0; 0.25,0.07; 0.50,0.2; 0.75,0.467; 1.0,1.0">
                                          <p:stCondLst>
                                            <p:cond delay="0"/>
                                          </p:stCondLst>
                                        </p:cTn>
                                        <p:tgtEl>
                                          <p:spTgt spid="55333"/>
                                        </p:tgtEl>
                                        <p:attrNameLst>
                                          <p:attrName>ppt_y</p:attrName>
                                        </p:attrNameLst>
                                      </p:cBhvr>
                                      <p:tavLst>
                                        <p:tav tm="0" fmla="#ppt_y-sin(pi*$)/3">
                                          <p:val>
                                            <p:fltVal val="0.5"/>
                                          </p:val>
                                        </p:tav>
                                        <p:tav tm="100000">
                                          <p:val>
                                            <p:fltVal val="1"/>
                                          </p:val>
                                        </p:tav>
                                      </p:tavLst>
                                    </p:anim>
                                    <p:anim calcmode="lin" valueType="num">
                                      <p:cBhvr>
                                        <p:cTn id="554" dur="664" tmFilter="0, 0; 0.125,0.2665; 0.25,0.4; 0.375,0.465; 0.5,0.5;  0.625,0.535; 0.75,0.6; 0.875,0.7335; 1,1">
                                          <p:stCondLst>
                                            <p:cond delay="664"/>
                                          </p:stCondLst>
                                        </p:cTn>
                                        <p:tgtEl>
                                          <p:spTgt spid="55333"/>
                                        </p:tgtEl>
                                        <p:attrNameLst>
                                          <p:attrName>ppt_y</p:attrName>
                                        </p:attrNameLst>
                                      </p:cBhvr>
                                      <p:tavLst>
                                        <p:tav tm="0" fmla="#ppt_y-sin(pi*$)/9">
                                          <p:val>
                                            <p:fltVal val="0"/>
                                          </p:val>
                                        </p:tav>
                                        <p:tav tm="100000">
                                          <p:val>
                                            <p:fltVal val="1"/>
                                          </p:val>
                                        </p:tav>
                                      </p:tavLst>
                                    </p:anim>
                                    <p:anim calcmode="lin" valueType="num">
                                      <p:cBhvr>
                                        <p:cTn id="555" dur="332" tmFilter="0, 0; 0.125,0.2665; 0.25,0.4; 0.375,0.465; 0.5,0.5;  0.625,0.535; 0.75,0.6; 0.875,0.7335; 1,1">
                                          <p:stCondLst>
                                            <p:cond delay="1324"/>
                                          </p:stCondLst>
                                        </p:cTn>
                                        <p:tgtEl>
                                          <p:spTgt spid="55333"/>
                                        </p:tgtEl>
                                        <p:attrNameLst>
                                          <p:attrName>ppt_y</p:attrName>
                                        </p:attrNameLst>
                                      </p:cBhvr>
                                      <p:tavLst>
                                        <p:tav tm="0" fmla="#ppt_y-sin(pi*$)/27">
                                          <p:val>
                                            <p:fltVal val="0"/>
                                          </p:val>
                                        </p:tav>
                                        <p:tav tm="100000">
                                          <p:val>
                                            <p:fltVal val="1"/>
                                          </p:val>
                                        </p:tav>
                                      </p:tavLst>
                                    </p:anim>
                                    <p:anim calcmode="lin" valueType="num">
                                      <p:cBhvr>
                                        <p:cTn id="556" dur="164" tmFilter="0, 0; 0.125,0.2665; 0.25,0.4; 0.375,0.465; 0.5,0.5;  0.625,0.535; 0.75,0.6; 0.875,0.7335; 1,1">
                                          <p:stCondLst>
                                            <p:cond delay="1656"/>
                                          </p:stCondLst>
                                        </p:cTn>
                                        <p:tgtEl>
                                          <p:spTgt spid="55333"/>
                                        </p:tgtEl>
                                        <p:attrNameLst>
                                          <p:attrName>ppt_y</p:attrName>
                                        </p:attrNameLst>
                                      </p:cBhvr>
                                      <p:tavLst>
                                        <p:tav tm="0" fmla="#ppt_y-sin(pi*$)/81">
                                          <p:val>
                                            <p:fltVal val="0"/>
                                          </p:val>
                                        </p:tav>
                                        <p:tav tm="100000">
                                          <p:val>
                                            <p:fltVal val="1"/>
                                          </p:val>
                                        </p:tav>
                                      </p:tavLst>
                                    </p:anim>
                                    <p:animScale>
                                      <p:cBhvr>
                                        <p:cTn id="557" dur="26">
                                          <p:stCondLst>
                                            <p:cond delay="650"/>
                                          </p:stCondLst>
                                        </p:cTn>
                                        <p:tgtEl>
                                          <p:spTgt spid="55333"/>
                                        </p:tgtEl>
                                      </p:cBhvr>
                                      <p:to x="100000" y="60000"/>
                                    </p:animScale>
                                    <p:animScale>
                                      <p:cBhvr>
                                        <p:cTn id="558" dur="166" decel="50000">
                                          <p:stCondLst>
                                            <p:cond delay="676"/>
                                          </p:stCondLst>
                                        </p:cTn>
                                        <p:tgtEl>
                                          <p:spTgt spid="55333"/>
                                        </p:tgtEl>
                                      </p:cBhvr>
                                      <p:to x="100000" y="100000"/>
                                    </p:animScale>
                                    <p:animScale>
                                      <p:cBhvr>
                                        <p:cTn id="559" dur="26">
                                          <p:stCondLst>
                                            <p:cond delay="1312"/>
                                          </p:stCondLst>
                                        </p:cTn>
                                        <p:tgtEl>
                                          <p:spTgt spid="55333"/>
                                        </p:tgtEl>
                                      </p:cBhvr>
                                      <p:to x="100000" y="80000"/>
                                    </p:animScale>
                                    <p:animScale>
                                      <p:cBhvr>
                                        <p:cTn id="560" dur="166" decel="50000">
                                          <p:stCondLst>
                                            <p:cond delay="1338"/>
                                          </p:stCondLst>
                                        </p:cTn>
                                        <p:tgtEl>
                                          <p:spTgt spid="55333"/>
                                        </p:tgtEl>
                                      </p:cBhvr>
                                      <p:to x="100000" y="100000"/>
                                    </p:animScale>
                                    <p:animScale>
                                      <p:cBhvr>
                                        <p:cTn id="561" dur="26">
                                          <p:stCondLst>
                                            <p:cond delay="1642"/>
                                          </p:stCondLst>
                                        </p:cTn>
                                        <p:tgtEl>
                                          <p:spTgt spid="55333"/>
                                        </p:tgtEl>
                                      </p:cBhvr>
                                      <p:to x="100000" y="90000"/>
                                    </p:animScale>
                                    <p:animScale>
                                      <p:cBhvr>
                                        <p:cTn id="562" dur="166" decel="50000">
                                          <p:stCondLst>
                                            <p:cond delay="1668"/>
                                          </p:stCondLst>
                                        </p:cTn>
                                        <p:tgtEl>
                                          <p:spTgt spid="55333"/>
                                        </p:tgtEl>
                                      </p:cBhvr>
                                      <p:to x="100000" y="100000"/>
                                    </p:animScale>
                                    <p:animScale>
                                      <p:cBhvr>
                                        <p:cTn id="563" dur="26">
                                          <p:stCondLst>
                                            <p:cond delay="1808"/>
                                          </p:stCondLst>
                                        </p:cTn>
                                        <p:tgtEl>
                                          <p:spTgt spid="55333"/>
                                        </p:tgtEl>
                                      </p:cBhvr>
                                      <p:to x="100000" y="95000"/>
                                    </p:animScale>
                                    <p:animScale>
                                      <p:cBhvr>
                                        <p:cTn id="564" dur="166" decel="50000">
                                          <p:stCondLst>
                                            <p:cond delay="1834"/>
                                          </p:stCondLst>
                                        </p:cTn>
                                        <p:tgtEl>
                                          <p:spTgt spid="55333"/>
                                        </p:tgtEl>
                                      </p:cBhvr>
                                      <p:to x="100000" y="100000"/>
                                    </p:animScale>
                                  </p:childTnLst>
                                </p:cTn>
                              </p:par>
                              <p:par>
                                <p:cTn id="565" presetID="26" presetClass="entr" presetSubtype="0" fill="hold" grpId="0" nodeType="withEffect">
                                  <p:stCondLst>
                                    <p:cond delay="0"/>
                                  </p:stCondLst>
                                  <p:childTnLst>
                                    <p:set>
                                      <p:cBhvr>
                                        <p:cTn id="566" dur="1" fill="hold">
                                          <p:stCondLst>
                                            <p:cond delay="0"/>
                                          </p:stCondLst>
                                        </p:cTn>
                                        <p:tgtEl>
                                          <p:spTgt spid="55334"/>
                                        </p:tgtEl>
                                        <p:attrNameLst>
                                          <p:attrName>style.visibility</p:attrName>
                                        </p:attrNameLst>
                                      </p:cBhvr>
                                      <p:to>
                                        <p:strVal val="visible"/>
                                      </p:to>
                                    </p:set>
                                    <p:animEffect transition="in" filter="wipe(down)">
                                      <p:cBhvr>
                                        <p:cTn id="567" dur="580">
                                          <p:stCondLst>
                                            <p:cond delay="0"/>
                                          </p:stCondLst>
                                        </p:cTn>
                                        <p:tgtEl>
                                          <p:spTgt spid="55334"/>
                                        </p:tgtEl>
                                      </p:cBhvr>
                                    </p:animEffect>
                                    <p:anim calcmode="lin" valueType="num">
                                      <p:cBhvr>
                                        <p:cTn id="568" dur="1822" tmFilter="0,0; 0.14,0.36; 0.43,0.73; 0.71,0.91; 1.0,1.0">
                                          <p:stCondLst>
                                            <p:cond delay="0"/>
                                          </p:stCondLst>
                                        </p:cTn>
                                        <p:tgtEl>
                                          <p:spTgt spid="55334"/>
                                        </p:tgtEl>
                                        <p:attrNameLst>
                                          <p:attrName>ppt_x</p:attrName>
                                        </p:attrNameLst>
                                      </p:cBhvr>
                                      <p:tavLst>
                                        <p:tav tm="0">
                                          <p:val>
                                            <p:strVal val="#ppt_x-0.25"/>
                                          </p:val>
                                        </p:tav>
                                        <p:tav tm="100000">
                                          <p:val>
                                            <p:strVal val="#ppt_x"/>
                                          </p:val>
                                        </p:tav>
                                      </p:tavLst>
                                    </p:anim>
                                    <p:anim calcmode="lin" valueType="num">
                                      <p:cBhvr>
                                        <p:cTn id="569" dur="664" tmFilter="0.0,0.0; 0.25,0.07; 0.50,0.2; 0.75,0.467; 1.0,1.0">
                                          <p:stCondLst>
                                            <p:cond delay="0"/>
                                          </p:stCondLst>
                                        </p:cTn>
                                        <p:tgtEl>
                                          <p:spTgt spid="55334"/>
                                        </p:tgtEl>
                                        <p:attrNameLst>
                                          <p:attrName>ppt_y</p:attrName>
                                        </p:attrNameLst>
                                      </p:cBhvr>
                                      <p:tavLst>
                                        <p:tav tm="0" fmla="#ppt_y-sin(pi*$)/3">
                                          <p:val>
                                            <p:fltVal val="0.5"/>
                                          </p:val>
                                        </p:tav>
                                        <p:tav tm="100000">
                                          <p:val>
                                            <p:fltVal val="1"/>
                                          </p:val>
                                        </p:tav>
                                      </p:tavLst>
                                    </p:anim>
                                    <p:anim calcmode="lin" valueType="num">
                                      <p:cBhvr>
                                        <p:cTn id="570" dur="664" tmFilter="0, 0; 0.125,0.2665; 0.25,0.4; 0.375,0.465; 0.5,0.5;  0.625,0.535; 0.75,0.6; 0.875,0.7335; 1,1">
                                          <p:stCondLst>
                                            <p:cond delay="664"/>
                                          </p:stCondLst>
                                        </p:cTn>
                                        <p:tgtEl>
                                          <p:spTgt spid="55334"/>
                                        </p:tgtEl>
                                        <p:attrNameLst>
                                          <p:attrName>ppt_y</p:attrName>
                                        </p:attrNameLst>
                                      </p:cBhvr>
                                      <p:tavLst>
                                        <p:tav tm="0" fmla="#ppt_y-sin(pi*$)/9">
                                          <p:val>
                                            <p:fltVal val="0"/>
                                          </p:val>
                                        </p:tav>
                                        <p:tav tm="100000">
                                          <p:val>
                                            <p:fltVal val="1"/>
                                          </p:val>
                                        </p:tav>
                                      </p:tavLst>
                                    </p:anim>
                                    <p:anim calcmode="lin" valueType="num">
                                      <p:cBhvr>
                                        <p:cTn id="571" dur="332" tmFilter="0, 0; 0.125,0.2665; 0.25,0.4; 0.375,0.465; 0.5,0.5;  0.625,0.535; 0.75,0.6; 0.875,0.7335; 1,1">
                                          <p:stCondLst>
                                            <p:cond delay="1324"/>
                                          </p:stCondLst>
                                        </p:cTn>
                                        <p:tgtEl>
                                          <p:spTgt spid="55334"/>
                                        </p:tgtEl>
                                        <p:attrNameLst>
                                          <p:attrName>ppt_y</p:attrName>
                                        </p:attrNameLst>
                                      </p:cBhvr>
                                      <p:tavLst>
                                        <p:tav tm="0" fmla="#ppt_y-sin(pi*$)/27">
                                          <p:val>
                                            <p:fltVal val="0"/>
                                          </p:val>
                                        </p:tav>
                                        <p:tav tm="100000">
                                          <p:val>
                                            <p:fltVal val="1"/>
                                          </p:val>
                                        </p:tav>
                                      </p:tavLst>
                                    </p:anim>
                                    <p:anim calcmode="lin" valueType="num">
                                      <p:cBhvr>
                                        <p:cTn id="572" dur="164" tmFilter="0, 0; 0.125,0.2665; 0.25,0.4; 0.375,0.465; 0.5,0.5;  0.625,0.535; 0.75,0.6; 0.875,0.7335; 1,1">
                                          <p:stCondLst>
                                            <p:cond delay="1656"/>
                                          </p:stCondLst>
                                        </p:cTn>
                                        <p:tgtEl>
                                          <p:spTgt spid="55334"/>
                                        </p:tgtEl>
                                        <p:attrNameLst>
                                          <p:attrName>ppt_y</p:attrName>
                                        </p:attrNameLst>
                                      </p:cBhvr>
                                      <p:tavLst>
                                        <p:tav tm="0" fmla="#ppt_y-sin(pi*$)/81">
                                          <p:val>
                                            <p:fltVal val="0"/>
                                          </p:val>
                                        </p:tav>
                                        <p:tav tm="100000">
                                          <p:val>
                                            <p:fltVal val="1"/>
                                          </p:val>
                                        </p:tav>
                                      </p:tavLst>
                                    </p:anim>
                                    <p:animScale>
                                      <p:cBhvr>
                                        <p:cTn id="573" dur="26">
                                          <p:stCondLst>
                                            <p:cond delay="650"/>
                                          </p:stCondLst>
                                        </p:cTn>
                                        <p:tgtEl>
                                          <p:spTgt spid="55334"/>
                                        </p:tgtEl>
                                      </p:cBhvr>
                                      <p:to x="100000" y="60000"/>
                                    </p:animScale>
                                    <p:animScale>
                                      <p:cBhvr>
                                        <p:cTn id="574" dur="166" decel="50000">
                                          <p:stCondLst>
                                            <p:cond delay="676"/>
                                          </p:stCondLst>
                                        </p:cTn>
                                        <p:tgtEl>
                                          <p:spTgt spid="55334"/>
                                        </p:tgtEl>
                                      </p:cBhvr>
                                      <p:to x="100000" y="100000"/>
                                    </p:animScale>
                                    <p:animScale>
                                      <p:cBhvr>
                                        <p:cTn id="575" dur="26">
                                          <p:stCondLst>
                                            <p:cond delay="1312"/>
                                          </p:stCondLst>
                                        </p:cTn>
                                        <p:tgtEl>
                                          <p:spTgt spid="55334"/>
                                        </p:tgtEl>
                                      </p:cBhvr>
                                      <p:to x="100000" y="80000"/>
                                    </p:animScale>
                                    <p:animScale>
                                      <p:cBhvr>
                                        <p:cTn id="576" dur="166" decel="50000">
                                          <p:stCondLst>
                                            <p:cond delay="1338"/>
                                          </p:stCondLst>
                                        </p:cTn>
                                        <p:tgtEl>
                                          <p:spTgt spid="55334"/>
                                        </p:tgtEl>
                                      </p:cBhvr>
                                      <p:to x="100000" y="100000"/>
                                    </p:animScale>
                                    <p:animScale>
                                      <p:cBhvr>
                                        <p:cTn id="577" dur="26">
                                          <p:stCondLst>
                                            <p:cond delay="1642"/>
                                          </p:stCondLst>
                                        </p:cTn>
                                        <p:tgtEl>
                                          <p:spTgt spid="55334"/>
                                        </p:tgtEl>
                                      </p:cBhvr>
                                      <p:to x="100000" y="90000"/>
                                    </p:animScale>
                                    <p:animScale>
                                      <p:cBhvr>
                                        <p:cTn id="578" dur="166" decel="50000">
                                          <p:stCondLst>
                                            <p:cond delay="1668"/>
                                          </p:stCondLst>
                                        </p:cTn>
                                        <p:tgtEl>
                                          <p:spTgt spid="55334"/>
                                        </p:tgtEl>
                                      </p:cBhvr>
                                      <p:to x="100000" y="100000"/>
                                    </p:animScale>
                                    <p:animScale>
                                      <p:cBhvr>
                                        <p:cTn id="579" dur="26">
                                          <p:stCondLst>
                                            <p:cond delay="1808"/>
                                          </p:stCondLst>
                                        </p:cTn>
                                        <p:tgtEl>
                                          <p:spTgt spid="55334"/>
                                        </p:tgtEl>
                                      </p:cBhvr>
                                      <p:to x="100000" y="95000"/>
                                    </p:animScale>
                                    <p:animScale>
                                      <p:cBhvr>
                                        <p:cTn id="580" dur="166" decel="50000">
                                          <p:stCondLst>
                                            <p:cond delay="1834"/>
                                          </p:stCondLst>
                                        </p:cTn>
                                        <p:tgtEl>
                                          <p:spTgt spid="55334"/>
                                        </p:tgtEl>
                                      </p:cBhvr>
                                      <p:to x="100000" y="100000"/>
                                    </p:animScale>
                                  </p:childTnLst>
                                </p:cTn>
                              </p:par>
                              <p:par>
                                <p:cTn id="581" presetID="26" presetClass="entr" presetSubtype="0" fill="hold" grpId="0" nodeType="withEffect">
                                  <p:stCondLst>
                                    <p:cond delay="0"/>
                                  </p:stCondLst>
                                  <p:childTnLst>
                                    <p:set>
                                      <p:cBhvr>
                                        <p:cTn id="582" dur="1" fill="hold">
                                          <p:stCondLst>
                                            <p:cond delay="0"/>
                                          </p:stCondLst>
                                        </p:cTn>
                                        <p:tgtEl>
                                          <p:spTgt spid="55335"/>
                                        </p:tgtEl>
                                        <p:attrNameLst>
                                          <p:attrName>style.visibility</p:attrName>
                                        </p:attrNameLst>
                                      </p:cBhvr>
                                      <p:to>
                                        <p:strVal val="visible"/>
                                      </p:to>
                                    </p:set>
                                    <p:animEffect transition="in" filter="wipe(down)">
                                      <p:cBhvr>
                                        <p:cTn id="583" dur="580">
                                          <p:stCondLst>
                                            <p:cond delay="0"/>
                                          </p:stCondLst>
                                        </p:cTn>
                                        <p:tgtEl>
                                          <p:spTgt spid="55335"/>
                                        </p:tgtEl>
                                      </p:cBhvr>
                                    </p:animEffect>
                                    <p:anim calcmode="lin" valueType="num">
                                      <p:cBhvr>
                                        <p:cTn id="584" dur="1822" tmFilter="0,0; 0.14,0.36; 0.43,0.73; 0.71,0.91; 1.0,1.0">
                                          <p:stCondLst>
                                            <p:cond delay="0"/>
                                          </p:stCondLst>
                                        </p:cTn>
                                        <p:tgtEl>
                                          <p:spTgt spid="55335"/>
                                        </p:tgtEl>
                                        <p:attrNameLst>
                                          <p:attrName>ppt_x</p:attrName>
                                        </p:attrNameLst>
                                      </p:cBhvr>
                                      <p:tavLst>
                                        <p:tav tm="0">
                                          <p:val>
                                            <p:strVal val="#ppt_x-0.25"/>
                                          </p:val>
                                        </p:tav>
                                        <p:tav tm="100000">
                                          <p:val>
                                            <p:strVal val="#ppt_x"/>
                                          </p:val>
                                        </p:tav>
                                      </p:tavLst>
                                    </p:anim>
                                    <p:anim calcmode="lin" valueType="num">
                                      <p:cBhvr>
                                        <p:cTn id="585" dur="664" tmFilter="0.0,0.0; 0.25,0.07; 0.50,0.2; 0.75,0.467; 1.0,1.0">
                                          <p:stCondLst>
                                            <p:cond delay="0"/>
                                          </p:stCondLst>
                                        </p:cTn>
                                        <p:tgtEl>
                                          <p:spTgt spid="55335"/>
                                        </p:tgtEl>
                                        <p:attrNameLst>
                                          <p:attrName>ppt_y</p:attrName>
                                        </p:attrNameLst>
                                      </p:cBhvr>
                                      <p:tavLst>
                                        <p:tav tm="0" fmla="#ppt_y-sin(pi*$)/3">
                                          <p:val>
                                            <p:fltVal val="0.5"/>
                                          </p:val>
                                        </p:tav>
                                        <p:tav tm="100000">
                                          <p:val>
                                            <p:fltVal val="1"/>
                                          </p:val>
                                        </p:tav>
                                      </p:tavLst>
                                    </p:anim>
                                    <p:anim calcmode="lin" valueType="num">
                                      <p:cBhvr>
                                        <p:cTn id="586" dur="664" tmFilter="0, 0; 0.125,0.2665; 0.25,0.4; 0.375,0.465; 0.5,0.5;  0.625,0.535; 0.75,0.6; 0.875,0.7335; 1,1">
                                          <p:stCondLst>
                                            <p:cond delay="664"/>
                                          </p:stCondLst>
                                        </p:cTn>
                                        <p:tgtEl>
                                          <p:spTgt spid="55335"/>
                                        </p:tgtEl>
                                        <p:attrNameLst>
                                          <p:attrName>ppt_y</p:attrName>
                                        </p:attrNameLst>
                                      </p:cBhvr>
                                      <p:tavLst>
                                        <p:tav tm="0" fmla="#ppt_y-sin(pi*$)/9">
                                          <p:val>
                                            <p:fltVal val="0"/>
                                          </p:val>
                                        </p:tav>
                                        <p:tav tm="100000">
                                          <p:val>
                                            <p:fltVal val="1"/>
                                          </p:val>
                                        </p:tav>
                                      </p:tavLst>
                                    </p:anim>
                                    <p:anim calcmode="lin" valueType="num">
                                      <p:cBhvr>
                                        <p:cTn id="587" dur="332" tmFilter="0, 0; 0.125,0.2665; 0.25,0.4; 0.375,0.465; 0.5,0.5;  0.625,0.535; 0.75,0.6; 0.875,0.7335; 1,1">
                                          <p:stCondLst>
                                            <p:cond delay="1324"/>
                                          </p:stCondLst>
                                        </p:cTn>
                                        <p:tgtEl>
                                          <p:spTgt spid="55335"/>
                                        </p:tgtEl>
                                        <p:attrNameLst>
                                          <p:attrName>ppt_y</p:attrName>
                                        </p:attrNameLst>
                                      </p:cBhvr>
                                      <p:tavLst>
                                        <p:tav tm="0" fmla="#ppt_y-sin(pi*$)/27">
                                          <p:val>
                                            <p:fltVal val="0"/>
                                          </p:val>
                                        </p:tav>
                                        <p:tav tm="100000">
                                          <p:val>
                                            <p:fltVal val="1"/>
                                          </p:val>
                                        </p:tav>
                                      </p:tavLst>
                                    </p:anim>
                                    <p:anim calcmode="lin" valueType="num">
                                      <p:cBhvr>
                                        <p:cTn id="588" dur="164" tmFilter="0, 0; 0.125,0.2665; 0.25,0.4; 0.375,0.465; 0.5,0.5;  0.625,0.535; 0.75,0.6; 0.875,0.7335; 1,1">
                                          <p:stCondLst>
                                            <p:cond delay="1656"/>
                                          </p:stCondLst>
                                        </p:cTn>
                                        <p:tgtEl>
                                          <p:spTgt spid="55335"/>
                                        </p:tgtEl>
                                        <p:attrNameLst>
                                          <p:attrName>ppt_y</p:attrName>
                                        </p:attrNameLst>
                                      </p:cBhvr>
                                      <p:tavLst>
                                        <p:tav tm="0" fmla="#ppt_y-sin(pi*$)/81">
                                          <p:val>
                                            <p:fltVal val="0"/>
                                          </p:val>
                                        </p:tav>
                                        <p:tav tm="100000">
                                          <p:val>
                                            <p:fltVal val="1"/>
                                          </p:val>
                                        </p:tav>
                                      </p:tavLst>
                                    </p:anim>
                                    <p:animScale>
                                      <p:cBhvr>
                                        <p:cTn id="589" dur="26">
                                          <p:stCondLst>
                                            <p:cond delay="650"/>
                                          </p:stCondLst>
                                        </p:cTn>
                                        <p:tgtEl>
                                          <p:spTgt spid="55335"/>
                                        </p:tgtEl>
                                      </p:cBhvr>
                                      <p:to x="100000" y="60000"/>
                                    </p:animScale>
                                    <p:animScale>
                                      <p:cBhvr>
                                        <p:cTn id="590" dur="166" decel="50000">
                                          <p:stCondLst>
                                            <p:cond delay="676"/>
                                          </p:stCondLst>
                                        </p:cTn>
                                        <p:tgtEl>
                                          <p:spTgt spid="55335"/>
                                        </p:tgtEl>
                                      </p:cBhvr>
                                      <p:to x="100000" y="100000"/>
                                    </p:animScale>
                                    <p:animScale>
                                      <p:cBhvr>
                                        <p:cTn id="591" dur="26">
                                          <p:stCondLst>
                                            <p:cond delay="1312"/>
                                          </p:stCondLst>
                                        </p:cTn>
                                        <p:tgtEl>
                                          <p:spTgt spid="55335"/>
                                        </p:tgtEl>
                                      </p:cBhvr>
                                      <p:to x="100000" y="80000"/>
                                    </p:animScale>
                                    <p:animScale>
                                      <p:cBhvr>
                                        <p:cTn id="592" dur="166" decel="50000">
                                          <p:stCondLst>
                                            <p:cond delay="1338"/>
                                          </p:stCondLst>
                                        </p:cTn>
                                        <p:tgtEl>
                                          <p:spTgt spid="55335"/>
                                        </p:tgtEl>
                                      </p:cBhvr>
                                      <p:to x="100000" y="100000"/>
                                    </p:animScale>
                                    <p:animScale>
                                      <p:cBhvr>
                                        <p:cTn id="593" dur="26">
                                          <p:stCondLst>
                                            <p:cond delay="1642"/>
                                          </p:stCondLst>
                                        </p:cTn>
                                        <p:tgtEl>
                                          <p:spTgt spid="55335"/>
                                        </p:tgtEl>
                                      </p:cBhvr>
                                      <p:to x="100000" y="90000"/>
                                    </p:animScale>
                                    <p:animScale>
                                      <p:cBhvr>
                                        <p:cTn id="594" dur="166" decel="50000">
                                          <p:stCondLst>
                                            <p:cond delay="1668"/>
                                          </p:stCondLst>
                                        </p:cTn>
                                        <p:tgtEl>
                                          <p:spTgt spid="55335"/>
                                        </p:tgtEl>
                                      </p:cBhvr>
                                      <p:to x="100000" y="100000"/>
                                    </p:animScale>
                                    <p:animScale>
                                      <p:cBhvr>
                                        <p:cTn id="595" dur="26">
                                          <p:stCondLst>
                                            <p:cond delay="1808"/>
                                          </p:stCondLst>
                                        </p:cTn>
                                        <p:tgtEl>
                                          <p:spTgt spid="55335"/>
                                        </p:tgtEl>
                                      </p:cBhvr>
                                      <p:to x="100000" y="95000"/>
                                    </p:animScale>
                                    <p:animScale>
                                      <p:cBhvr>
                                        <p:cTn id="596" dur="166" decel="50000">
                                          <p:stCondLst>
                                            <p:cond delay="1834"/>
                                          </p:stCondLst>
                                        </p:cTn>
                                        <p:tgtEl>
                                          <p:spTgt spid="55335"/>
                                        </p:tgtEl>
                                      </p:cBhvr>
                                      <p:to x="100000" y="100000"/>
                                    </p:animScale>
                                  </p:childTnLst>
                                </p:cTn>
                              </p:par>
                              <p:par>
                                <p:cTn id="597" presetID="26" presetClass="entr" presetSubtype="0" fill="hold" grpId="0" nodeType="withEffect">
                                  <p:stCondLst>
                                    <p:cond delay="0"/>
                                  </p:stCondLst>
                                  <p:childTnLst>
                                    <p:set>
                                      <p:cBhvr>
                                        <p:cTn id="598" dur="1" fill="hold">
                                          <p:stCondLst>
                                            <p:cond delay="0"/>
                                          </p:stCondLst>
                                        </p:cTn>
                                        <p:tgtEl>
                                          <p:spTgt spid="55336"/>
                                        </p:tgtEl>
                                        <p:attrNameLst>
                                          <p:attrName>style.visibility</p:attrName>
                                        </p:attrNameLst>
                                      </p:cBhvr>
                                      <p:to>
                                        <p:strVal val="visible"/>
                                      </p:to>
                                    </p:set>
                                    <p:animEffect transition="in" filter="wipe(down)">
                                      <p:cBhvr>
                                        <p:cTn id="599" dur="580">
                                          <p:stCondLst>
                                            <p:cond delay="0"/>
                                          </p:stCondLst>
                                        </p:cTn>
                                        <p:tgtEl>
                                          <p:spTgt spid="55336"/>
                                        </p:tgtEl>
                                      </p:cBhvr>
                                    </p:animEffect>
                                    <p:anim calcmode="lin" valueType="num">
                                      <p:cBhvr>
                                        <p:cTn id="600" dur="1822" tmFilter="0,0; 0.14,0.36; 0.43,0.73; 0.71,0.91; 1.0,1.0">
                                          <p:stCondLst>
                                            <p:cond delay="0"/>
                                          </p:stCondLst>
                                        </p:cTn>
                                        <p:tgtEl>
                                          <p:spTgt spid="55336"/>
                                        </p:tgtEl>
                                        <p:attrNameLst>
                                          <p:attrName>ppt_x</p:attrName>
                                        </p:attrNameLst>
                                      </p:cBhvr>
                                      <p:tavLst>
                                        <p:tav tm="0">
                                          <p:val>
                                            <p:strVal val="#ppt_x-0.25"/>
                                          </p:val>
                                        </p:tav>
                                        <p:tav tm="100000">
                                          <p:val>
                                            <p:strVal val="#ppt_x"/>
                                          </p:val>
                                        </p:tav>
                                      </p:tavLst>
                                    </p:anim>
                                    <p:anim calcmode="lin" valueType="num">
                                      <p:cBhvr>
                                        <p:cTn id="601" dur="664" tmFilter="0.0,0.0; 0.25,0.07; 0.50,0.2; 0.75,0.467; 1.0,1.0">
                                          <p:stCondLst>
                                            <p:cond delay="0"/>
                                          </p:stCondLst>
                                        </p:cTn>
                                        <p:tgtEl>
                                          <p:spTgt spid="55336"/>
                                        </p:tgtEl>
                                        <p:attrNameLst>
                                          <p:attrName>ppt_y</p:attrName>
                                        </p:attrNameLst>
                                      </p:cBhvr>
                                      <p:tavLst>
                                        <p:tav tm="0" fmla="#ppt_y-sin(pi*$)/3">
                                          <p:val>
                                            <p:fltVal val="0.5"/>
                                          </p:val>
                                        </p:tav>
                                        <p:tav tm="100000">
                                          <p:val>
                                            <p:fltVal val="1"/>
                                          </p:val>
                                        </p:tav>
                                      </p:tavLst>
                                    </p:anim>
                                    <p:anim calcmode="lin" valueType="num">
                                      <p:cBhvr>
                                        <p:cTn id="602" dur="664" tmFilter="0, 0; 0.125,0.2665; 0.25,0.4; 0.375,0.465; 0.5,0.5;  0.625,0.535; 0.75,0.6; 0.875,0.7335; 1,1">
                                          <p:stCondLst>
                                            <p:cond delay="664"/>
                                          </p:stCondLst>
                                        </p:cTn>
                                        <p:tgtEl>
                                          <p:spTgt spid="55336"/>
                                        </p:tgtEl>
                                        <p:attrNameLst>
                                          <p:attrName>ppt_y</p:attrName>
                                        </p:attrNameLst>
                                      </p:cBhvr>
                                      <p:tavLst>
                                        <p:tav tm="0" fmla="#ppt_y-sin(pi*$)/9">
                                          <p:val>
                                            <p:fltVal val="0"/>
                                          </p:val>
                                        </p:tav>
                                        <p:tav tm="100000">
                                          <p:val>
                                            <p:fltVal val="1"/>
                                          </p:val>
                                        </p:tav>
                                      </p:tavLst>
                                    </p:anim>
                                    <p:anim calcmode="lin" valueType="num">
                                      <p:cBhvr>
                                        <p:cTn id="603" dur="332" tmFilter="0, 0; 0.125,0.2665; 0.25,0.4; 0.375,0.465; 0.5,0.5;  0.625,0.535; 0.75,0.6; 0.875,0.7335; 1,1">
                                          <p:stCondLst>
                                            <p:cond delay="1324"/>
                                          </p:stCondLst>
                                        </p:cTn>
                                        <p:tgtEl>
                                          <p:spTgt spid="55336"/>
                                        </p:tgtEl>
                                        <p:attrNameLst>
                                          <p:attrName>ppt_y</p:attrName>
                                        </p:attrNameLst>
                                      </p:cBhvr>
                                      <p:tavLst>
                                        <p:tav tm="0" fmla="#ppt_y-sin(pi*$)/27">
                                          <p:val>
                                            <p:fltVal val="0"/>
                                          </p:val>
                                        </p:tav>
                                        <p:tav tm="100000">
                                          <p:val>
                                            <p:fltVal val="1"/>
                                          </p:val>
                                        </p:tav>
                                      </p:tavLst>
                                    </p:anim>
                                    <p:anim calcmode="lin" valueType="num">
                                      <p:cBhvr>
                                        <p:cTn id="604" dur="164" tmFilter="0, 0; 0.125,0.2665; 0.25,0.4; 0.375,0.465; 0.5,0.5;  0.625,0.535; 0.75,0.6; 0.875,0.7335; 1,1">
                                          <p:stCondLst>
                                            <p:cond delay="1656"/>
                                          </p:stCondLst>
                                        </p:cTn>
                                        <p:tgtEl>
                                          <p:spTgt spid="55336"/>
                                        </p:tgtEl>
                                        <p:attrNameLst>
                                          <p:attrName>ppt_y</p:attrName>
                                        </p:attrNameLst>
                                      </p:cBhvr>
                                      <p:tavLst>
                                        <p:tav tm="0" fmla="#ppt_y-sin(pi*$)/81">
                                          <p:val>
                                            <p:fltVal val="0"/>
                                          </p:val>
                                        </p:tav>
                                        <p:tav tm="100000">
                                          <p:val>
                                            <p:fltVal val="1"/>
                                          </p:val>
                                        </p:tav>
                                      </p:tavLst>
                                    </p:anim>
                                    <p:animScale>
                                      <p:cBhvr>
                                        <p:cTn id="605" dur="26">
                                          <p:stCondLst>
                                            <p:cond delay="650"/>
                                          </p:stCondLst>
                                        </p:cTn>
                                        <p:tgtEl>
                                          <p:spTgt spid="55336"/>
                                        </p:tgtEl>
                                      </p:cBhvr>
                                      <p:to x="100000" y="60000"/>
                                    </p:animScale>
                                    <p:animScale>
                                      <p:cBhvr>
                                        <p:cTn id="606" dur="166" decel="50000">
                                          <p:stCondLst>
                                            <p:cond delay="676"/>
                                          </p:stCondLst>
                                        </p:cTn>
                                        <p:tgtEl>
                                          <p:spTgt spid="55336"/>
                                        </p:tgtEl>
                                      </p:cBhvr>
                                      <p:to x="100000" y="100000"/>
                                    </p:animScale>
                                    <p:animScale>
                                      <p:cBhvr>
                                        <p:cTn id="607" dur="26">
                                          <p:stCondLst>
                                            <p:cond delay="1312"/>
                                          </p:stCondLst>
                                        </p:cTn>
                                        <p:tgtEl>
                                          <p:spTgt spid="55336"/>
                                        </p:tgtEl>
                                      </p:cBhvr>
                                      <p:to x="100000" y="80000"/>
                                    </p:animScale>
                                    <p:animScale>
                                      <p:cBhvr>
                                        <p:cTn id="608" dur="166" decel="50000">
                                          <p:stCondLst>
                                            <p:cond delay="1338"/>
                                          </p:stCondLst>
                                        </p:cTn>
                                        <p:tgtEl>
                                          <p:spTgt spid="55336"/>
                                        </p:tgtEl>
                                      </p:cBhvr>
                                      <p:to x="100000" y="100000"/>
                                    </p:animScale>
                                    <p:animScale>
                                      <p:cBhvr>
                                        <p:cTn id="609" dur="26">
                                          <p:stCondLst>
                                            <p:cond delay="1642"/>
                                          </p:stCondLst>
                                        </p:cTn>
                                        <p:tgtEl>
                                          <p:spTgt spid="55336"/>
                                        </p:tgtEl>
                                      </p:cBhvr>
                                      <p:to x="100000" y="90000"/>
                                    </p:animScale>
                                    <p:animScale>
                                      <p:cBhvr>
                                        <p:cTn id="610" dur="166" decel="50000">
                                          <p:stCondLst>
                                            <p:cond delay="1668"/>
                                          </p:stCondLst>
                                        </p:cTn>
                                        <p:tgtEl>
                                          <p:spTgt spid="55336"/>
                                        </p:tgtEl>
                                      </p:cBhvr>
                                      <p:to x="100000" y="100000"/>
                                    </p:animScale>
                                    <p:animScale>
                                      <p:cBhvr>
                                        <p:cTn id="611" dur="26">
                                          <p:stCondLst>
                                            <p:cond delay="1808"/>
                                          </p:stCondLst>
                                        </p:cTn>
                                        <p:tgtEl>
                                          <p:spTgt spid="55336"/>
                                        </p:tgtEl>
                                      </p:cBhvr>
                                      <p:to x="100000" y="95000"/>
                                    </p:animScale>
                                    <p:animScale>
                                      <p:cBhvr>
                                        <p:cTn id="612" dur="166" decel="50000">
                                          <p:stCondLst>
                                            <p:cond delay="1834"/>
                                          </p:stCondLst>
                                        </p:cTn>
                                        <p:tgtEl>
                                          <p:spTgt spid="55336"/>
                                        </p:tgtEl>
                                      </p:cBhvr>
                                      <p:to x="100000" y="100000"/>
                                    </p:animScale>
                                  </p:childTnLst>
                                </p:cTn>
                              </p:par>
                              <p:par>
                                <p:cTn id="613" presetID="26" presetClass="entr" presetSubtype="0" fill="hold" grpId="0" nodeType="withEffect">
                                  <p:stCondLst>
                                    <p:cond delay="0"/>
                                  </p:stCondLst>
                                  <p:childTnLst>
                                    <p:set>
                                      <p:cBhvr>
                                        <p:cTn id="614" dur="1" fill="hold">
                                          <p:stCondLst>
                                            <p:cond delay="0"/>
                                          </p:stCondLst>
                                        </p:cTn>
                                        <p:tgtEl>
                                          <p:spTgt spid="55337"/>
                                        </p:tgtEl>
                                        <p:attrNameLst>
                                          <p:attrName>style.visibility</p:attrName>
                                        </p:attrNameLst>
                                      </p:cBhvr>
                                      <p:to>
                                        <p:strVal val="visible"/>
                                      </p:to>
                                    </p:set>
                                    <p:animEffect transition="in" filter="wipe(down)">
                                      <p:cBhvr>
                                        <p:cTn id="615" dur="580">
                                          <p:stCondLst>
                                            <p:cond delay="0"/>
                                          </p:stCondLst>
                                        </p:cTn>
                                        <p:tgtEl>
                                          <p:spTgt spid="55337"/>
                                        </p:tgtEl>
                                      </p:cBhvr>
                                    </p:animEffect>
                                    <p:anim calcmode="lin" valueType="num">
                                      <p:cBhvr>
                                        <p:cTn id="616" dur="1822" tmFilter="0,0; 0.14,0.36; 0.43,0.73; 0.71,0.91; 1.0,1.0">
                                          <p:stCondLst>
                                            <p:cond delay="0"/>
                                          </p:stCondLst>
                                        </p:cTn>
                                        <p:tgtEl>
                                          <p:spTgt spid="55337"/>
                                        </p:tgtEl>
                                        <p:attrNameLst>
                                          <p:attrName>ppt_x</p:attrName>
                                        </p:attrNameLst>
                                      </p:cBhvr>
                                      <p:tavLst>
                                        <p:tav tm="0">
                                          <p:val>
                                            <p:strVal val="#ppt_x-0.25"/>
                                          </p:val>
                                        </p:tav>
                                        <p:tav tm="100000">
                                          <p:val>
                                            <p:strVal val="#ppt_x"/>
                                          </p:val>
                                        </p:tav>
                                      </p:tavLst>
                                    </p:anim>
                                    <p:anim calcmode="lin" valueType="num">
                                      <p:cBhvr>
                                        <p:cTn id="617" dur="664" tmFilter="0.0,0.0; 0.25,0.07; 0.50,0.2; 0.75,0.467; 1.0,1.0">
                                          <p:stCondLst>
                                            <p:cond delay="0"/>
                                          </p:stCondLst>
                                        </p:cTn>
                                        <p:tgtEl>
                                          <p:spTgt spid="55337"/>
                                        </p:tgtEl>
                                        <p:attrNameLst>
                                          <p:attrName>ppt_y</p:attrName>
                                        </p:attrNameLst>
                                      </p:cBhvr>
                                      <p:tavLst>
                                        <p:tav tm="0" fmla="#ppt_y-sin(pi*$)/3">
                                          <p:val>
                                            <p:fltVal val="0.5"/>
                                          </p:val>
                                        </p:tav>
                                        <p:tav tm="100000">
                                          <p:val>
                                            <p:fltVal val="1"/>
                                          </p:val>
                                        </p:tav>
                                      </p:tavLst>
                                    </p:anim>
                                    <p:anim calcmode="lin" valueType="num">
                                      <p:cBhvr>
                                        <p:cTn id="618" dur="664" tmFilter="0, 0; 0.125,0.2665; 0.25,0.4; 0.375,0.465; 0.5,0.5;  0.625,0.535; 0.75,0.6; 0.875,0.7335; 1,1">
                                          <p:stCondLst>
                                            <p:cond delay="664"/>
                                          </p:stCondLst>
                                        </p:cTn>
                                        <p:tgtEl>
                                          <p:spTgt spid="55337"/>
                                        </p:tgtEl>
                                        <p:attrNameLst>
                                          <p:attrName>ppt_y</p:attrName>
                                        </p:attrNameLst>
                                      </p:cBhvr>
                                      <p:tavLst>
                                        <p:tav tm="0" fmla="#ppt_y-sin(pi*$)/9">
                                          <p:val>
                                            <p:fltVal val="0"/>
                                          </p:val>
                                        </p:tav>
                                        <p:tav tm="100000">
                                          <p:val>
                                            <p:fltVal val="1"/>
                                          </p:val>
                                        </p:tav>
                                      </p:tavLst>
                                    </p:anim>
                                    <p:anim calcmode="lin" valueType="num">
                                      <p:cBhvr>
                                        <p:cTn id="619" dur="332" tmFilter="0, 0; 0.125,0.2665; 0.25,0.4; 0.375,0.465; 0.5,0.5;  0.625,0.535; 0.75,0.6; 0.875,0.7335; 1,1">
                                          <p:stCondLst>
                                            <p:cond delay="1324"/>
                                          </p:stCondLst>
                                        </p:cTn>
                                        <p:tgtEl>
                                          <p:spTgt spid="55337"/>
                                        </p:tgtEl>
                                        <p:attrNameLst>
                                          <p:attrName>ppt_y</p:attrName>
                                        </p:attrNameLst>
                                      </p:cBhvr>
                                      <p:tavLst>
                                        <p:tav tm="0" fmla="#ppt_y-sin(pi*$)/27">
                                          <p:val>
                                            <p:fltVal val="0"/>
                                          </p:val>
                                        </p:tav>
                                        <p:tav tm="100000">
                                          <p:val>
                                            <p:fltVal val="1"/>
                                          </p:val>
                                        </p:tav>
                                      </p:tavLst>
                                    </p:anim>
                                    <p:anim calcmode="lin" valueType="num">
                                      <p:cBhvr>
                                        <p:cTn id="620" dur="164" tmFilter="0, 0; 0.125,0.2665; 0.25,0.4; 0.375,0.465; 0.5,0.5;  0.625,0.535; 0.75,0.6; 0.875,0.7335; 1,1">
                                          <p:stCondLst>
                                            <p:cond delay="1656"/>
                                          </p:stCondLst>
                                        </p:cTn>
                                        <p:tgtEl>
                                          <p:spTgt spid="55337"/>
                                        </p:tgtEl>
                                        <p:attrNameLst>
                                          <p:attrName>ppt_y</p:attrName>
                                        </p:attrNameLst>
                                      </p:cBhvr>
                                      <p:tavLst>
                                        <p:tav tm="0" fmla="#ppt_y-sin(pi*$)/81">
                                          <p:val>
                                            <p:fltVal val="0"/>
                                          </p:val>
                                        </p:tav>
                                        <p:tav tm="100000">
                                          <p:val>
                                            <p:fltVal val="1"/>
                                          </p:val>
                                        </p:tav>
                                      </p:tavLst>
                                    </p:anim>
                                    <p:animScale>
                                      <p:cBhvr>
                                        <p:cTn id="621" dur="26">
                                          <p:stCondLst>
                                            <p:cond delay="650"/>
                                          </p:stCondLst>
                                        </p:cTn>
                                        <p:tgtEl>
                                          <p:spTgt spid="55337"/>
                                        </p:tgtEl>
                                      </p:cBhvr>
                                      <p:to x="100000" y="60000"/>
                                    </p:animScale>
                                    <p:animScale>
                                      <p:cBhvr>
                                        <p:cTn id="622" dur="166" decel="50000">
                                          <p:stCondLst>
                                            <p:cond delay="676"/>
                                          </p:stCondLst>
                                        </p:cTn>
                                        <p:tgtEl>
                                          <p:spTgt spid="55337"/>
                                        </p:tgtEl>
                                      </p:cBhvr>
                                      <p:to x="100000" y="100000"/>
                                    </p:animScale>
                                    <p:animScale>
                                      <p:cBhvr>
                                        <p:cTn id="623" dur="26">
                                          <p:stCondLst>
                                            <p:cond delay="1312"/>
                                          </p:stCondLst>
                                        </p:cTn>
                                        <p:tgtEl>
                                          <p:spTgt spid="55337"/>
                                        </p:tgtEl>
                                      </p:cBhvr>
                                      <p:to x="100000" y="80000"/>
                                    </p:animScale>
                                    <p:animScale>
                                      <p:cBhvr>
                                        <p:cTn id="624" dur="166" decel="50000">
                                          <p:stCondLst>
                                            <p:cond delay="1338"/>
                                          </p:stCondLst>
                                        </p:cTn>
                                        <p:tgtEl>
                                          <p:spTgt spid="55337"/>
                                        </p:tgtEl>
                                      </p:cBhvr>
                                      <p:to x="100000" y="100000"/>
                                    </p:animScale>
                                    <p:animScale>
                                      <p:cBhvr>
                                        <p:cTn id="625" dur="26">
                                          <p:stCondLst>
                                            <p:cond delay="1642"/>
                                          </p:stCondLst>
                                        </p:cTn>
                                        <p:tgtEl>
                                          <p:spTgt spid="55337"/>
                                        </p:tgtEl>
                                      </p:cBhvr>
                                      <p:to x="100000" y="90000"/>
                                    </p:animScale>
                                    <p:animScale>
                                      <p:cBhvr>
                                        <p:cTn id="626" dur="166" decel="50000">
                                          <p:stCondLst>
                                            <p:cond delay="1668"/>
                                          </p:stCondLst>
                                        </p:cTn>
                                        <p:tgtEl>
                                          <p:spTgt spid="55337"/>
                                        </p:tgtEl>
                                      </p:cBhvr>
                                      <p:to x="100000" y="100000"/>
                                    </p:animScale>
                                    <p:animScale>
                                      <p:cBhvr>
                                        <p:cTn id="627" dur="26">
                                          <p:stCondLst>
                                            <p:cond delay="1808"/>
                                          </p:stCondLst>
                                        </p:cTn>
                                        <p:tgtEl>
                                          <p:spTgt spid="55337"/>
                                        </p:tgtEl>
                                      </p:cBhvr>
                                      <p:to x="100000" y="95000"/>
                                    </p:animScale>
                                    <p:animScale>
                                      <p:cBhvr>
                                        <p:cTn id="628" dur="166" decel="50000">
                                          <p:stCondLst>
                                            <p:cond delay="1834"/>
                                          </p:stCondLst>
                                        </p:cTn>
                                        <p:tgtEl>
                                          <p:spTgt spid="55337"/>
                                        </p:tgtEl>
                                      </p:cBhvr>
                                      <p:to x="100000" y="100000"/>
                                    </p:animScale>
                                  </p:childTnLst>
                                </p:cTn>
                              </p:par>
                              <p:par>
                                <p:cTn id="629" presetID="26" presetClass="entr" presetSubtype="0" fill="hold" grpId="0" nodeType="withEffect">
                                  <p:stCondLst>
                                    <p:cond delay="0"/>
                                  </p:stCondLst>
                                  <p:childTnLst>
                                    <p:set>
                                      <p:cBhvr>
                                        <p:cTn id="630" dur="1" fill="hold">
                                          <p:stCondLst>
                                            <p:cond delay="0"/>
                                          </p:stCondLst>
                                        </p:cTn>
                                        <p:tgtEl>
                                          <p:spTgt spid="55338"/>
                                        </p:tgtEl>
                                        <p:attrNameLst>
                                          <p:attrName>style.visibility</p:attrName>
                                        </p:attrNameLst>
                                      </p:cBhvr>
                                      <p:to>
                                        <p:strVal val="visible"/>
                                      </p:to>
                                    </p:set>
                                    <p:animEffect transition="in" filter="wipe(down)">
                                      <p:cBhvr>
                                        <p:cTn id="631" dur="580">
                                          <p:stCondLst>
                                            <p:cond delay="0"/>
                                          </p:stCondLst>
                                        </p:cTn>
                                        <p:tgtEl>
                                          <p:spTgt spid="55338"/>
                                        </p:tgtEl>
                                      </p:cBhvr>
                                    </p:animEffect>
                                    <p:anim calcmode="lin" valueType="num">
                                      <p:cBhvr>
                                        <p:cTn id="632" dur="1822" tmFilter="0,0; 0.14,0.36; 0.43,0.73; 0.71,0.91; 1.0,1.0">
                                          <p:stCondLst>
                                            <p:cond delay="0"/>
                                          </p:stCondLst>
                                        </p:cTn>
                                        <p:tgtEl>
                                          <p:spTgt spid="55338"/>
                                        </p:tgtEl>
                                        <p:attrNameLst>
                                          <p:attrName>ppt_x</p:attrName>
                                        </p:attrNameLst>
                                      </p:cBhvr>
                                      <p:tavLst>
                                        <p:tav tm="0">
                                          <p:val>
                                            <p:strVal val="#ppt_x-0.25"/>
                                          </p:val>
                                        </p:tav>
                                        <p:tav tm="100000">
                                          <p:val>
                                            <p:strVal val="#ppt_x"/>
                                          </p:val>
                                        </p:tav>
                                      </p:tavLst>
                                    </p:anim>
                                    <p:anim calcmode="lin" valueType="num">
                                      <p:cBhvr>
                                        <p:cTn id="633" dur="664" tmFilter="0.0,0.0; 0.25,0.07; 0.50,0.2; 0.75,0.467; 1.0,1.0">
                                          <p:stCondLst>
                                            <p:cond delay="0"/>
                                          </p:stCondLst>
                                        </p:cTn>
                                        <p:tgtEl>
                                          <p:spTgt spid="55338"/>
                                        </p:tgtEl>
                                        <p:attrNameLst>
                                          <p:attrName>ppt_y</p:attrName>
                                        </p:attrNameLst>
                                      </p:cBhvr>
                                      <p:tavLst>
                                        <p:tav tm="0" fmla="#ppt_y-sin(pi*$)/3">
                                          <p:val>
                                            <p:fltVal val="0.5"/>
                                          </p:val>
                                        </p:tav>
                                        <p:tav tm="100000">
                                          <p:val>
                                            <p:fltVal val="1"/>
                                          </p:val>
                                        </p:tav>
                                      </p:tavLst>
                                    </p:anim>
                                    <p:anim calcmode="lin" valueType="num">
                                      <p:cBhvr>
                                        <p:cTn id="634" dur="664" tmFilter="0, 0; 0.125,0.2665; 0.25,0.4; 0.375,0.465; 0.5,0.5;  0.625,0.535; 0.75,0.6; 0.875,0.7335; 1,1">
                                          <p:stCondLst>
                                            <p:cond delay="664"/>
                                          </p:stCondLst>
                                        </p:cTn>
                                        <p:tgtEl>
                                          <p:spTgt spid="55338"/>
                                        </p:tgtEl>
                                        <p:attrNameLst>
                                          <p:attrName>ppt_y</p:attrName>
                                        </p:attrNameLst>
                                      </p:cBhvr>
                                      <p:tavLst>
                                        <p:tav tm="0" fmla="#ppt_y-sin(pi*$)/9">
                                          <p:val>
                                            <p:fltVal val="0"/>
                                          </p:val>
                                        </p:tav>
                                        <p:tav tm="100000">
                                          <p:val>
                                            <p:fltVal val="1"/>
                                          </p:val>
                                        </p:tav>
                                      </p:tavLst>
                                    </p:anim>
                                    <p:anim calcmode="lin" valueType="num">
                                      <p:cBhvr>
                                        <p:cTn id="635" dur="332" tmFilter="0, 0; 0.125,0.2665; 0.25,0.4; 0.375,0.465; 0.5,0.5;  0.625,0.535; 0.75,0.6; 0.875,0.7335; 1,1">
                                          <p:stCondLst>
                                            <p:cond delay="1324"/>
                                          </p:stCondLst>
                                        </p:cTn>
                                        <p:tgtEl>
                                          <p:spTgt spid="55338"/>
                                        </p:tgtEl>
                                        <p:attrNameLst>
                                          <p:attrName>ppt_y</p:attrName>
                                        </p:attrNameLst>
                                      </p:cBhvr>
                                      <p:tavLst>
                                        <p:tav tm="0" fmla="#ppt_y-sin(pi*$)/27">
                                          <p:val>
                                            <p:fltVal val="0"/>
                                          </p:val>
                                        </p:tav>
                                        <p:tav tm="100000">
                                          <p:val>
                                            <p:fltVal val="1"/>
                                          </p:val>
                                        </p:tav>
                                      </p:tavLst>
                                    </p:anim>
                                    <p:anim calcmode="lin" valueType="num">
                                      <p:cBhvr>
                                        <p:cTn id="636" dur="164" tmFilter="0, 0; 0.125,0.2665; 0.25,0.4; 0.375,0.465; 0.5,0.5;  0.625,0.535; 0.75,0.6; 0.875,0.7335; 1,1">
                                          <p:stCondLst>
                                            <p:cond delay="1656"/>
                                          </p:stCondLst>
                                        </p:cTn>
                                        <p:tgtEl>
                                          <p:spTgt spid="55338"/>
                                        </p:tgtEl>
                                        <p:attrNameLst>
                                          <p:attrName>ppt_y</p:attrName>
                                        </p:attrNameLst>
                                      </p:cBhvr>
                                      <p:tavLst>
                                        <p:tav tm="0" fmla="#ppt_y-sin(pi*$)/81">
                                          <p:val>
                                            <p:fltVal val="0"/>
                                          </p:val>
                                        </p:tav>
                                        <p:tav tm="100000">
                                          <p:val>
                                            <p:fltVal val="1"/>
                                          </p:val>
                                        </p:tav>
                                      </p:tavLst>
                                    </p:anim>
                                    <p:animScale>
                                      <p:cBhvr>
                                        <p:cTn id="637" dur="26">
                                          <p:stCondLst>
                                            <p:cond delay="650"/>
                                          </p:stCondLst>
                                        </p:cTn>
                                        <p:tgtEl>
                                          <p:spTgt spid="55338"/>
                                        </p:tgtEl>
                                      </p:cBhvr>
                                      <p:to x="100000" y="60000"/>
                                    </p:animScale>
                                    <p:animScale>
                                      <p:cBhvr>
                                        <p:cTn id="638" dur="166" decel="50000">
                                          <p:stCondLst>
                                            <p:cond delay="676"/>
                                          </p:stCondLst>
                                        </p:cTn>
                                        <p:tgtEl>
                                          <p:spTgt spid="55338"/>
                                        </p:tgtEl>
                                      </p:cBhvr>
                                      <p:to x="100000" y="100000"/>
                                    </p:animScale>
                                    <p:animScale>
                                      <p:cBhvr>
                                        <p:cTn id="639" dur="26">
                                          <p:stCondLst>
                                            <p:cond delay="1312"/>
                                          </p:stCondLst>
                                        </p:cTn>
                                        <p:tgtEl>
                                          <p:spTgt spid="55338"/>
                                        </p:tgtEl>
                                      </p:cBhvr>
                                      <p:to x="100000" y="80000"/>
                                    </p:animScale>
                                    <p:animScale>
                                      <p:cBhvr>
                                        <p:cTn id="640" dur="166" decel="50000">
                                          <p:stCondLst>
                                            <p:cond delay="1338"/>
                                          </p:stCondLst>
                                        </p:cTn>
                                        <p:tgtEl>
                                          <p:spTgt spid="55338"/>
                                        </p:tgtEl>
                                      </p:cBhvr>
                                      <p:to x="100000" y="100000"/>
                                    </p:animScale>
                                    <p:animScale>
                                      <p:cBhvr>
                                        <p:cTn id="641" dur="26">
                                          <p:stCondLst>
                                            <p:cond delay="1642"/>
                                          </p:stCondLst>
                                        </p:cTn>
                                        <p:tgtEl>
                                          <p:spTgt spid="55338"/>
                                        </p:tgtEl>
                                      </p:cBhvr>
                                      <p:to x="100000" y="90000"/>
                                    </p:animScale>
                                    <p:animScale>
                                      <p:cBhvr>
                                        <p:cTn id="642" dur="166" decel="50000">
                                          <p:stCondLst>
                                            <p:cond delay="1668"/>
                                          </p:stCondLst>
                                        </p:cTn>
                                        <p:tgtEl>
                                          <p:spTgt spid="55338"/>
                                        </p:tgtEl>
                                      </p:cBhvr>
                                      <p:to x="100000" y="100000"/>
                                    </p:animScale>
                                    <p:animScale>
                                      <p:cBhvr>
                                        <p:cTn id="643" dur="26">
                                          <p:stCondLst>
                                            <p:cond delay="1808"/>
                                          </p:stCondLst>
                                        </p:cTn>
                                        <p:tgtEl>
                                          <p:spTgt spid="55338"/>
                                        </p:tgtEl>
                                      </p:cBhvr>
                                      <p:to x="100000" y="95000"/>
                                    </p:animScale>
                                    <p:animScale>
                                      <p:cBhvr>
                                        <p:cTn id="644" dur="166" decel="50000">
                                          <p:stCondLst>
                                            <p:cond delay="1834"/>
                                          </p:stCondLst>
                                        </p:cTn>
                                        <p:tgtEl>
                                          <p:spTgt spid="55338"/>
                                        </p:tgtEl>
                                      </p:cBhvr>
                                      <p:to x="100000" y="100000"/>
                                    </p:animScale>
                                  </p:childTnLst>
                                </p:cTn>
                              </p:par>
                              <p:par>
                                <p:cTn id="645" presetID="26" presetClass="entr" presetSubtype="0" fill="hold" grpId="0" nodeType="withEffect">
                                  <p:stCondLst>
                                    <p:cond delay="0"/>
                                  </p:stCondLst>
                                  <p:childTnLst>
                                    <p:set>
                                      <p:cBhvr>
                                        <p:cTn id="646" dur="1" fill="hold">
                                          <p:stCondLst>
                                            <p:cond delay="0"/>
                                          </p:stCondLst>
                                        </p:cTn>
                                        <p:tgtEl>
                                          <p:spTgt spid="55339"/>
                                        </p:tgtEl>
                                        <p:attrNameLst>
                                          <p:attrName>style.visibility</p:attrName>
                                        </p:attrNameLst>
                                      </p:cBhvr>
                                      <p:to>
                                        <p:strVal val="visible"/>
                                      </p:to>
                                    </p:set>
                                    <p:animEffect transition="in" filter="wipe(down)">
                                      <p:cBhvr>
                                        <p:cTn id="647" dur="580">
                                          <p:stCondLst>
                                            <p:cond delay="0"/>
                                          </p:stCondLst>
                                        </p:cTn>
                                        <p:tgtEl>
                                          <p:spTgt spid="55339"/>
                                        </p:tgtEl>
                                      </p:cBhvr>
                                    </p:animEffect>
                                    <p:anim calcmode="lin" valueType="num">
                                      <p:cBhvr>
                                        <p:cTn id="648" dur="1822" tmFilter="0,0; 0.14,0.36; 0.43,0.73; 0.71,0.91; 1.0,1.0">
                                          <p:stCondLst>
                                            <p:cond delay="0"/>
                                          </p:stCondLst>
                                        </p:cTn>
                                        <p:tgtEl>
                                          <p:spTgt spid="55339"/>
                                        </p:tgtEl>
                                        <p:attrNameLst>
                                          <p:attrName>ppt_x</p:attrName>
                                        </p:attrNameLst>
                                      </p:cBhvr>
                                      <p:tavLst>
                                        <p:tav tm="0">
                                          <p:val>
                                            <p:strVal val="#ppt_x-0.25"/>
                                          </p:val>
                                        </p:tav>
                                        <p:tav tm="100000">
                                          <p:val>
                                            <p:strVal val="#ppt_x"/>
                                          </p:val>
                                        </p:tav>
                                      </p:tavLst>
                                    </p:anim>
                                    <p:anim calcmode="lin" valueType="num">
                                      <p:cBhvr>
                                        <p:cTn id="649" dur="664" tmFilter="0.0,0.0; 0.25,0.07; 0.50,0.2; 0.75,0.467; 1.0,1.0">
                                          <p:stCondLst>
                                            <p:cond delay="0"/>
                                          </p:stCondLst>
                                        </p:cTn>
                                        <p:tgtEl>
                                          <p:spTgt spid="55339"/>
                                        </p:tgtEl>
                                        <p:attrNameLst>
                                          <p:attrName>ppt_y</p:attrName>
                                        </p:attrNameLst>
                                      </p:cBhvr>
                                      <p:tavLst>
                                        <p:tav tm="0" fmla="#ppt_y-sin(pi*$)/3">
                                          <p:val>
                                            <p:fltVal val="0.5"/>
                                          </p:val>
                                        </p:tav>
                                        <p:tav tm="100000">
                                          <p:val>
                                            <p:fltVal val="1"/>
                                          </p:val>
                                        </p:tav>
                                      </p:tavLst>
                                    </p:anim>
                                    <p:anim calcmode="lin" valueType="num">
                                      <p:cBhvr>
                                        <p:cTn id="650" dur="664" tmFilter="0, 0; 0.125,0.2665; 0.25,0.4; 0.375,0.465; 0.5,0.5;  0.625,0.535; 0.75,0.6; 0.875,0.7335; 1,1">
                                          <p:stCondLst>
                                            <p:cond delay="664"/>
                                          </p:stCondLst>
                                        </p:cTn>
                                        <p:tgtEl>
                                          <p:spTgt spid="55339"/>
                                        </p:tgtEl>
                                        <p:attrNameLst>
                                          <p:attrName>ppt_y</p:attrName>
                                        </p:attrNameLst>
                                      </p:cBhvr>
                                      <p:tavLst>
                                        <p:tav tm="0" fmla="#ppt_y-sin(pi*$)/9">
                                          <p:val>
                                            <p:fltVal val="0"/>
                                          </p:val>
                                        </p:tav>
                                        <p:tav tm="100000">
                                          <p:val>
                                            <p:fltVal val="1"/>
                                          </p:val>
                                        </p:tav>
                                      </p:tavLst>
                                    </p:anim>
                                    <p:anim calcmode="lin" valueType="num">
                                      <p:cBhvr>
                                        <p:cTn id="651" dur="332" tmFilter="0, 0; 0.125,0.2665; 0.25,0.4; 0.375,0.465; 0.5,0.5;  0.625,0.535; 0.75,0.6; 0.875,0.7335; 1,1">
                                          <p:stCondLst>
                                            <p:cond delay="1324"/>
                                          </p:stCondLst>
                                        </p:cTn>
                                        <p:tgtEl>
                                          <p:spTgt spid="55339"/>
                                        </p:tgtEl>
                                        <p:attrNameLst>
                                          <p:attrName>ppt_y</p:attrName>
                                        </p:attrNameLst>
                                      </p:cBhvr>
                                      <p:tavLst>
                                        <p:tav tm="0" fmla="#ppt_y-sin(pi*$)/27">
                                          <p:val>
                                            <p:fltVal val="0"/>
                                          </p:val>
                                        </p:tav>
                                        <p:tav tm="100000">
                                          <p:val>
                                            <p:fltVal val="1"/>
                                          </p:val>
                                        </p:tav>
                                      </p:tavLst>
                                    </p:anim>
                                    <p:anim calcmode="lin" valueType="num">
                                      <p:cBhvr>
                                        <p:cTn id="652" dur="164" tmFilter="0, 0; 0.125,0.2665; 0.25,0.4; 0.375,0.465; 0.5,0.5;  0.625,0.535; 0.75,0.6; 0.875,0.7335; 1,1">
                                          <p:stCondLst>
                                            <p:cond delay="1656"/>
                                          </p:stCondLst>
                                        </p:cTn>
                                        <p:tgtEl>
                                          <p:spTgt spid="55339"/>
                                        </p:tgtEl>
                                        <p:attrNameLst>
                                          <p:attrName>ppt_y</p:attrName>
                                        </p:attrNameLst>
                                      </p:cBhvr>
                                      <p:tavLst>
                                        <p:tav tm="0" fmla="#ppt_y-sin(pi*$)/81">
                                          <p:val>
                                            <p:fltVal val="0"/>
                                          </p:val>
                                        </p:tav>
                                        <p:tav tm="100000">
                                          <p:val>
                                            <p:fltVal val="1"/>
                                          </p:val>
                                        </p:tav>
                                      </p:tavLst>
                                    </p:anim>
                                    <p:animScale>
                                      <p:cBhvr>
                                        <p:cTn id="653" dur="26">
                                          <p:stCondLst>
                                            <p:cond delay="650"/>
                                          </p:stCondLst>
                                        </p:cTn>
                                        <p:tgtEl>
                                          <p:spTgt spid="55339"/>
                                        </p:tgtEl>
                                      </p:cBhvr>
                                      <p:to x="100000" y="60000"/>
                                    </p:animScale>
                                    <p:animScale>
                                      <p:cBhvr>
                                        <p:cTn id="654" dur="166" decel="50000">
                                          <p:stCondLst>
                                            <p:cond delay="676"/>
                                          </p:stCondLst>
                                        </p:cTn>
                                        <p:tgtEl>
                                          <p:spTgt spid="55339"/>
                                        </p:tgtEl>
                                      </p:cBhvr>
                                      <p:to x="100000" y="100000"/>
                                    </p:animScale>
                                    <p:animScale>
                                      <p:cBhvr>
                                        <p:cTn id="655" dur="26">
                                          <p:stCondLst>
                                            <p:cond delay="1312"/>
                                          </p:stCondLst>
                                        </p:cTn>
                                        <p:tgtEl>
                                          <p:spTgt spid="55339"/>
                                        </p:tgtEl>
                                      </p:cBhvr>
                                      <p:to x="100000" y="80000"/>
                                    </p:animScale>
                                    <p:animScale>
                                      <p:cBhvr>
                                        <p:cTn id="656" dur="166" decel="50000">
                                          <p:stCondLst>
                                            <p:cond delay="1338"/>
                                          </p:stCondLst>
                                        </p:cTn>
                                        <p:tgtEl>
                                          <p:spTgt spid="55339"/>
                                        </p:tgtEl>
                                      </p:cBhvr>
                                      <p:to x="100000" y="100000"/>
                                    </p:animScale>
                                    <p:animScale>
                                      <p:cBhvr>
                                        <p:cTn id="657" dur="26">
                                          <p:stCondLst>
                                            <p:cond delay="1642"/>
                                          </p:stCondLst>
                                        </p:cTn>
                                        <p:tgtEl>
                                          <p:spTgt spid="55339"/>
                                        </p:tgtEl>
                                      </p:cBhvr>
                                      <p:to x="100000" y="90000"/>
                                    </p:animScale>
                                    <p:animScale>
                                      <p:cBhvr>
                                        <p:cTn id="658" dur="166" decel="50000">
                                          <p:stCondLst>
                                            <p:cond delay="1668"/>
                                          </p:stCondLst>
                                        </p:cTn>
                                        <p:tgtEl>
                                          <p:spTgt spid="55339"/>
                                        </p:tgtEl>
                                      </p:cBhvr>
                                      <p:to x="100000" y="100000"/>
                                    </p:animScale>
                                    <p:animScale>
                                      <p:cBhvr>
                                        <p:cTn id="659" dur="26">
                                          <p:stCondLst>
                                            <p:cond delay="1808"/>
                                          </p:stCondLst>
                                        </p:cTn>
                                        <p:tgtEl>
                                          <p:spTgt spid="55339"/>
                                        </p:tgtEl>
                                      </p:cBhvr>
                                      <p:to x="100000" y="95000"/>
                                    </p:animScale>
                                    <p:animScale>
                                      <p:cBhvr>
                                        <p:cTn id="660" dur="166" decel="50000">
                                          <p:stCondLst>
                                            <p:cond delay="1834"/>
                                          </p:stCondLst>
                                        </p:cTn>
                                        <p:tgtEl>
                                          <p:spTgt spid="55339"/>
                                        </p:tgtEl>
                                      </p:cBhvr>
                                      <p:to x="100000" y="100000"/>
                                    </p:animScale>
                                  </p:childTnLst>
                                </p:cTn>
                              </p:par>
                              <p:par>
                                <p:cTn id="661" presetID="26" presetClass="entr" presetSubtype="0" fill="hold" grpId="0" nodeType="withEffect">
                                  <p:stCondLst>
                                    <p:cond delay="0"/>
                                  </p:stCondLst>
                                  <p:childTnLst>
                                    <p:set>
                                      <p:cBhvr>
                                        <p:cTn id="662" dur="1" fill="hold">
                                          <p:stCondLst>
                                            <p:cond delay="0"/>
                                          </p:stCondLst>
                                        </p:cTn>
                                        <p:tgtEl>
                                          <p:spTgt spid="55340"/>
                                        </p:tgtEl>
                                        <p:attrNameLst>
                                          <p:attrName>style.visibility</p:attrName>
                                        </p:attrNameLst>
                                      </p:cBhvr>
                                      <p:to>
                                        <p:strVal val="visible"/>
                                      </p:to>
                                    </p:set>
                                    <p:animEffect transition="in" filter="wipe(down)">
                                      <p:cBhvr>
                                        <p:cTn id="663" dur="580">
                                          <p:stCondLst>
                                            <p:cond delay="0"/>
                                          </p:stCondLst>
                                        </p:cTn>
                                        <p:tgtEl>
                                          <p:spTgt spid="55340"/>
                                        </p:tgtEl>
                                      </p:cBhvr>
                                    </p:animEffect>
                                    <p:anim calcmode="lin" valueType="num">
                                      <p:cBhvr>
                                        <p:cTn id="664" dur="1822" tmFilter="0,0; 0.14,0.36; 0.43,0.73; 0.71,0.91; 1.0,1.0">
                                          <p:stCondLst>
                                            <p:cond delay="0"/>
                                          </p:stCondLst>
                                        </p:cTn>
                                        <p:tgtEl>
                                          <p:spTgt spid="55340"/>
                                        </p:tgtEl>
                                        <p:attrNameLst>
                                          <p:attrName>ppt_x</p:attrName>
                                        </p:attrNameLst>
                                      </p:cBhvr>
                                      <p:tavLst>
                                        <p:tav tm="0">
                                          <p:val>
                                            <p:strVal val="#ppt_x-0.25"/>
                                          </p:val>
                                        </p:tav>
                                        <p:tav tm="100000">
                                          <p:val>
                                            <p:strVal val="#ppt_x"/>
                                          </p:val>
                                        </p:tav>
                                      </p:tavLst>
                                    </p:anim>
                                    <p:anim calcmode="lin" valueType="num">
                                      <p:cBhvr>
                                        <p:cTn id="665" dur="664" tmFilter="0.0,0.0; 0.25,0.07; 0.50,0.2; 0.75,0.467; 1.0,1.0">
                                          <p:stCondLst>
                                            <p:cond delay="0"/>
                                          </p:stCondLst>
                                        </p:cTn>
                                        <p:tgtEl>
                                          <p:spTgt spid="55340"/>
                                        </p:tgtEl>
                                        <p:attrNameLst>
                                          <p:attrName>ppt_y</p:attrName>
                                        </p:attrNameLst>
                                      </p:cBhvr>
                                      <p:tavLst>
                                        <p:tav tm="0" fmla="#ppt_y-sin(pi*$)/3">
                                          <p:val>
                                            <p:fltVal val="0.5"/>
                                          </p:val>
                                        </p:tav>
                                        <p:tav tm="100000">
                                          <p:val>
                                            <p:fltVal val="1"/>
                                          </p:val>
                                        </p:tav>
                                      </p:tavLst>
                                    </p:anim>
                                    <p:anim calcmode="lin" valueType="num">
                                      <p:cBhvr>
                                        <p:cTn id="666" dur="664" tmFilter="0, 0; 0.125,0.2665; 0.25,0.4; 0.375,0.465; 0.5,0.5;  0.625,0.535; 0.75,0.6; 0.875,0.7335; 1,1">
                                          <p:stCondLst>
                                            <p:cond delay="664"/>
                                          </p:stCondLst>
                                        </p:cTn>
                                        <p:tgtEl>
                                          <p:spTgt spid="55340"/>
                                        </p:tgtEl>
                                        <p:attrNameLst>
                                          <p:attrName>ppt_y</p:attrName>
                                        </p:attrNameLst>
                                      </p:cBhvr>
                                      <p:tavLst>
                                        <p:tav tm="0" fmla="#ppt_y-sin(pi*$)/9">
                                          <p:val>
                                            <p:fltVal val="0"/>
                                          </p:val>
                                        </p:tav>
                                        <p:tav tm="100000">
                                          <p:val>
                                            <p:fltVal val="1"/>
                                          </p:val>
                                        </p:tav>
                                      </p:tavLst>
                                    </p:anim>
                                    <p:anim calcmode="lin" valueType="num">
                                      <p:cBhvr>
                                        <p:cTn id="667" dur="332" tmFilter="0, 0; 0.125,0.2665; 0.25,0.4; 0.375,0.465; 0.5,0.5;  0.625,0.535; 0.75,0.6; 0.875,0.7335; 1,1">
                                          <p:stCondLst>
                                            <p:cond delay="1324"/>
                                          </p:stCondLst>
                                        </p:cTn>
                                        <p:tgtEl>
                                          <p:spTgt spid="55340"/>
                                        </p:tgtEl>
                                        <p:attrNameLst>
                                          <p:attrName>ppt_y</p:attrName>
                                        </p:attrNameLst>
                                      </p:cBhvr>
                                      <p:tavLst>
                                        <p:tav tm="0" fmla="#ppt_y-sin(pi*$)/27">
                                          <p:val>
                                            <p:fltVal val="0"/>
                                          </p:val>
                                        </p:tav>
                                        <p:tav tm="100000">
                                          <p:val>
                                            <p:fltVal val="1"/>
                                          </p:val>
                                        </p:tav>
                                      </p:tavLst>
                                    </p:anim>
                                    <p:anim calcmode="lin" valueType="num">
                                      <p:cBhvr>
                                        <p:cTn id="668" dur="164" tmFilter="0, 0; 0.125,0.2665; 0.25,0.4; 0.375,0.465; 0.5,0.5;  0.625,0.535; 0.75,0.6; 0.875,0.7335; 1,1">
                                          <p:stCondLst>
                                            <p:cond delay="1656"/>
                                          </p:stCondLst>
                                        </p:cTn>
                                        <p:tgtEl>
                                          <p:spTgt spid="55340"/>
                                        </p:tgtEl>
                                        <p:attrNameLst>
                                          <p:attrName>ppt_y</p:attrName>
                                        </p:attrNameLst>
                                      </p:cBhvr>
                                      <p:tavLst>
                                        <p:tav tm="0" fmla="#ppt_y-sin(pi*$)/81">
                                          <p:val>
                                            <p:fltVal val="0"/>
                                          </p:val>
                                        </p:tav>
                                        <p:tav tm="100000">
                                          <p:val>
                                            <p:fltVal val="1"/>
                                          </p:val>
                                        </p:tav>
                                      </p:tavLst>
                                    </p:anim>
                                    <p:animScale>
                                      <p:cBhvr>
                                        <p:cTn id="669" dur="26">
                                          <p:stCondLst>
                                            <p:cond delay="650"/>
                                          </p:stCondLst>
                                        </p:cTn>
                                        <p:tgtEl>
                                          <p:spTgt spid="55340"/>
                                        </p:tgtEl>
                                      </p:cBhvr>
                                      <p:to x="100000" y="60000"/>
                                    </p:animScale>
                                    <p:animScale>
                                      <p:cBhvr>
                                        <p:cTn id="670" dur="166" decel="50000">
                                          <p:stCondLst>
                                            <p:cond delay="676"/>
                                          </p:stCondLst>
                                        </p:cTn>
                                        <p:tgtEl>
                                          <p:spTgt spid="55340"/>
                                        </p:tgtEl>
                                      </p:cBhvr>
                                      <p:to x="100000" y="100000"/>
                                    </p:animScale>
                                    <p:animScale>
                                      <p:cBhvr>
                                        <p:cTn id="671" dur="26">
                                          <p:stCondLst>
                                            <p:cond delay="1312"/>
                                          </p:stCondLst>
                                        </p:cTn>
                                        <p:tgtEl>
                                          <p:spTgt spid="55340"/>
                                        </p:tgtEl>
                                      </p:cBhvr>
                                      <p:to x="100000" y="80000"/>
                                    </p:animScale>
                                    <p:animScale>
                                      <p:cBhvr>
                                        <p:cTn id="672" dur="166" decel="50000">
                                          <p:stCondLst>
                                            <p:cond delay="1338"/>
                                          </p:stCondLst>
                                        </p:cTn>
                                        <p:tgtEl>
                                          <p:spTgt spid="55340"/>
                                        </p:tgtEl>
                                      </p:cBhvr>
                                      <p:to x="100000" y="100000"/>
                                    </p:animScale>
                                    <p:animScale>
                                      <p:cBhvr>
                                        <p:cTn id="673" dur="26">
                                          <p:stCondLst>
                                            <p:cond delay="1642"/>
                                          </p:stCondLst>
                                        </p:cTn>
                                        <p:tgtEl>
                                          <p:spTgt spid="55340"/>
                                        </p:tgtEl>
                                      </p:cBhvr>
                                      <p:to x="100000" y="90000"/>
                                    </p:animScale>
                                    <p:animScale>
                                      <p:cBhvr>
                                        <p:cTn id="674" dur="166" decel="50000">
                                          <p:stCondLst>
                                            <p:cond delay="1668"/>
                                          </p:stCondLst>
                                        </p:cTn>
                                        <p:tgtEl>
                                          <p:spTgt spid="55340"/>
                                        </p:tgtEl>
                                      </p:cBhvr>
                                      <p:to x="100000" y="100000"/>
                                    </p:animScale>
                                    <p:animScale>
                                      <p:cBhvr>
                                        <p:cTn id="675" dur="26">
                                          <p:stCondLst>
                                            <p:cond delay="1808"/>
                                          </p:stCondLst>
                                        </p:cTn>
                                        <p:tgtEl>
                                          <p:spTgt spid="55340"/>
                                        </p:tgtEl>
                                      </p:cBhvr>
                                      <p:to x="100000" y="95000"/>
                                    </p:animScale>
                                    <p:animScale>
                                      <p:cBhvr>
                                        <p:cTn id="676" dur="166" decel="50000">
                                          <p:stCondLst>
                                            <p:cond delay="1834"/>
                                          </p:stCondLst>
                                        </p:cTn>
                                        <p:tgtEl>
                                          <p:spTgt spid="55340"/>
                                        </p:tgtEl>
                                      </p:cBhvr>
                                      <p:to x="100000" y="100000"/>
                                    </p:animScale>
                                  </p:childTnLst>
                                </p:cTn>
                              </p:par>
                              <p:par>
                                <p:cTn id="677" presetID="26" presetClass="entr" presetSubtype="0" fill="hold" grpId="0" nodeType="withEffect">
                                  <p:stCondLst>
                                    <p:cond delay="0"/>
                                  </p:stCondLst>
                                  <p:childTnLst>
                                    <p:set>
                                      <p:cBhvr>
                                        <p:cTn id="678" dur="1" fill="hold">
                                          <p:stCondLst>
                                            <p:cond delay="0"/>
                                          </p:stCondLst>
                                        </p:cTn>
                                        <p:tgtEl>
                                          <p:spTgt spid="55341"/>
                                        </p:tgtEl>
                                        <p:attrNameLst>
                                          <p:attrName>style.visibility</p:attrName>
                                        </p:attrNameLst>
                                      </p:cBhvr>
                                      <p:to>
                                        <p:strVal val="visible"/>
                                      </p:to>
                                    </p:set>
                                    <p:animEffect transition="in" filter="wipe(down)">
                                      <p:cBhvr>
                                        <p:cTn id="679" dur="580">
                                          <p:stCondLst>
                                            <p:cond delay="0"/>
                                          </p:stCondLst>
                                        </p:cTn>
                                        <p:tgtEl>
                                          <p:spTgt spid="55341"/>
                                        </p:tgtEl>
                                      </p:cBhvr>
                                    </p:animEffect>
                                    <p:anim calcmode="lin" valueType="num">
                                      <p:cBhvr>
                                        <p:cTn id="680" dur="1822" tmFilter="0,0; 0.14,0.36; 0.43,0.73; 0.71,0.91; 1.0,1.0">
                                          <p:stCondLst>
                                            <p:cond delay="0"/>
                                          </p:stCondLst>
                                        </p:cTn>
                                        <p:tgtEl>
                                          <p:spTgt spid="55341"/>
                                        </p:tgtEl>
                                        <p:attrNameLst>
                                          <p:attrName>ppt_x</p:attrName>
                                        </p:attrNameLst>
                                      </p:cBhvr>
                                      <p:tavLst>
                                        <p:tav tm="0">
                                          <p:val>
                                            <p:strVal val="#ppt_x-0.25"/>
                                          </p:val>
                                        </p:tav>
                                        <p:tav tm="100000">
                                          <p:val>
                                            <p:strVal val="#ppt_x"/>
                                          </p:val>
                                        </p:tav>
                                      </p:tavLst>
                                    </p:anim>
                                    <p:anim calcmode="lin" valueType="num">
                                      <p:cBhvr>
                                        <p:cTn id="681" dur="664" tmFilter="0.0,0.0; 0.25,0.07; 0.50,0.2; 0.75,0.467; 1.0,1.0">
                                          <p:stCondLst>
                                            <p:cond delay="0"/>
                                          </p:stCondLst>
                                        </p:cTn>
                                        <p:tgtEl>
                                          <p:spTgt spid="55341"/>
                                        </p:tgtEl>
                                        <p:attrNameLst>
                                          <p:attrName>ppt_y</p:attrName>
                                        </p:attrNameLst>
                                      </p:cBhvr>
                                      <p:tavLst>
                                        <p:tav tm="0" fmla="#ppt_y-sin(pi*$)/3">
                                          <p:val>
                                            <p:fltVal val="0.5"/>
                                          </p:val>
                                        </p:tav>
                                        <p:tav tm="100000">
                                          <p:val>
                                            <p:fltVal val="1"/>
                                          </p:val>
                                        </p:tav>
                                      </p:tavLst>
                                    </p:anim>
                                    <p:anim calcmode="lin" valueType="num">
                                      <p:cBhvr>
                                        <p:cTn id="682" dur="664" tmFilter="0, 0; 0.125,0.2665; 0.25,0.4; 0.375,0.465; 0.5,0.5;  0.625,0.535; 0.75,0.6; 0.875,0.7335; 1,1">
                                          <p:stCondLst>
                                            <p:cond delay="664"/>
                                          </p:stCondLst>
                                        </p:cTn>
                                        <p:tgtEl>
                                          <p:spTgt spid="55341"/>
                                        </p:tgtEl>
                                        <p:attrNameLst>
                                          <p:attrName>ppt_y</p:attrName>
                                        </p:attrNameLst>
                                      </p:cBhvr>
                                      <p:tavLst>
                                        <p:tav tm="0" fmla="#ppt_y-sin(pi*$)/9">
                                          <p:val>
                                            <p:fltVal val="0"/>
                                          </p:val>
                                        </p:tav>
                                        <p:tav tm="100000">
                                          <p:val>
                                            <p:fltVal val="1"/>
                                          </p:val>
                                        </p:tav>
                                      </p:tavLst>
                                    </p:anim>
                                    <p:anim calcmode="lin" valueType="num">
                                      <p:cBhvr>
                                        <p:cTn id="683" dur="332" tmFilter="0, 0; 0.125,0.2665; 0.25,0.4; 0.375,0.465; 0.5,0.5;  0.625,0.535; 0.75,0.6; 0.875,0.7335; 1,1">
                                          <p:stCondLst>
                                            <p:cond delay="1324"/>
                                          </p:stCondLst>
                                        </p:cTn>
                                        <p:tgtEl>
                                          <p:spTgt spid="55341"/>
                                        </p:tgtEl>
                                        <p:attrNameLst>
                                          <p:attrName>ppt_y</p:attrName>
                                        </p:attrNameLst>
                                      </p:cBhvr>
                                      <p:tavLst>
                                        <p:tav tm="0" fmla="#ppt_y-sin(pi*$)/27">
                                          <p:val>
                                            <p:fltVal val="0"/>
                                          </p:val>
                                        </p:tav>
                                        <p:tav tm="100000">
                                          <p:val>
                                            <p:fltVal val="1"/>
                                          </p:val>
                                        </p:tav>
                                      </p:tavLst>
                                    </p:anim>
                                    <p:anim calcmode="lin" valueType="num">
                                      <p:cBhvr>
                                        <p:cTn id="684" dur="164" tmFilter="0, 0; 0.125,0.2665; 0.25,0.4; 0.375,0.465; 0.5,0.5;  0.625,0.535; 0.75,0.6; 0.875,0.7335; 1,1">
                                          <p:stCondLst>
                                            <p:cond delay="1656"/>
                                          </p:stCondLst>
                                        </p:cTn>
                                        <p:tgtEl>
                                          <p:spTgt spid="55341"/>
                                        </p:tgtEl>
                                        <p:attrNameLst>
                                          <p:attrName>ppt_y</p:attrName>
                                        </p:attrNameLst>
                                      </p:cBhvr>
                                      <p:tavLst>
                                        <p:tav tm="0" fmla="#ppt_y-sin(pi*$)/81">
                                          <p:val>
                                            <p:fltVal val="0"/>
                                          </p:val>
                                        </p:tav>
                                        <p:tav tm="100000">
                                          <p:val>
                                            <p:fltVal val="1"/>
                                          </p:val>
                                        </p:tav>
                                      </p:tavLst>
                                    </p:anim>
                                    <p:animScale>
                                      <p:cBhvr>
                                        <p:cTn id="685" dur="26">
                                          <p:stCondLst>
                                            <p:cond delay="650"/>
                                          </p:stCondLst>
                                        </p:cTn>
                                        <p:tgtEl>
                                          <p:spTgt spid="55341"/>
                                        </p:tgtEl>
                                      </p:cBhvr>
                                      <p:to x="100000" y="60000"/>
                                    </p:animScale>
                                    <p:animScale>
                                      <p:cBhvr>
                                        <p:cTn id="686" dur="166" decel="50000">
                                          <p:stCondLst>
                                            <p:cond delay="676"/>
                                          </p:stCondLst>
                                        </p:cTn>
                                        <p:tgtEl>
                                          <p:spTgt spid="55341"/>
                                        </p:tgtEl>
                                      </p:cBhvr>
                                      <p:to x="100000" y="100000"/>
                                    </p:animScale>
                                    <p:animScale>
                                      <p:cBhvr>
                                        <p:cTn id="687" dur="26">
                                          <p:stCondLst>
                                            <p:cond delay="1312"/>
                                          </p:stCondLst>
                                        </p:cTn>
                                        <p:tgtEl>
                                          <p:spTgt spid="55341"/>
                                        </p:tgtEl>
                                      </p:cBhvr>
                                      <p:to x="100000" y="80000"/>
                                    </p:animScale>
                                    <p:animScale>
                                      <p:cBhvr>
                                        <p:cTn id="688" dur="166" decel="50000">
                                          <p:stCondLst>
                                            <p:cond delay="1338"/>
                                          </p:stCondLst>
                                        </p:cTn>
                                        <p:tgtEl>
                                          <p:spTgt spid="55341"/>
                                        </p:tgtEl>
                                      </p:cBhvr>
                                      <p:to x="100000" y="100000"/>
                                    </p:animScale>
                                    <p:animScale>
                                      <p:cBhvr>
                                        <p:cTn id="689" dur="26">
                                          <p:stCondLst>
                                            <p:cond delay="1642"/>
                                          </p:stCondLst>
                                        </p:cTn>
                                        <p:tgtEl>
                                          <p:spTgt spid="55341"/>
                                        </p:tgtEl>
                                      </p:cBhvr>
                                      <p:to x="100000" y="90000"/>
                                    </p:animScale>
                                    <p:animScale>
                                      <p:cBhvr>
                                        <p:cTn id="690" dur="166" decel="50000">
                                          <p:stCondLst>
                                            <p:cond delay="1668"/>
                                          </p:stCondLst>
                                        </p:cTn>
                                        <p:tgtEl>
                                          <p:spTgt spid="55341"/>
                                        </p:tgtEl>
                                      </p:cBhvr>
                                      <p:to x="100000" y="100000"/>
                                    </p:animScale>
                                    <p:animScale>
                                      <p:cBhvr>
                                        <p:cTn id="691" dur="26">
                                          <p:stCondLst>
                                            <p:cond delay="1808"/>
                                          </p:stCondLst>
                                        </p:cTn>
                                        <p:tgtEl>
                                          <p:spTgt spid="55341"/>
                                        </p:tgtEl>
                                      </p:cBhvr>
                                      <p:to x="100000" y="95000"/>
                                    </p:animScale>
                                    <p:animScale>
                                      <p:cBhvr>
                                        <p:cTn id="692" dur="166" decel="50000">
                                          <p:stCondLst>
                                            <p:cond delay="1834"/>
                                          </p:stCondLst>
                                        </p:cTn>
                                        <p:tgtEl>
                                          <p:spTgt spid="55341"/>
                                        </p:tgtEl>
                                      </p:cBhvr>
                                      <p:to x="100000" y="100000"/>
                                    </p:animScale>
                                  </p:childTnLst>
                                </p:cTn>
                              </p:par>
                              <p:par>
                                <p:cTn id="693" presetID="26" presetClass="entr" presetSubtype="0" fill="hold" grpId="0" nodeType="withEffect">
                                  <p:stCondLst>
                                    <p:cond delay="0"/>
                                  </p:stCondLst>
                                  <p:childTnLst>
                                    <p:set>
                                      <p:cBhvr>
                                        <p:cTn id="694" dur="1" fill="hold">
                                          <p:stCondLst>
                                            <p:cond delay="0"/>
                                          </p:stCondLst>
                                        </p:cTn>
                                        <p:tgtEl>
                                          <p:spTgt spid="55342"/>
                                        </p:tgtEl>
                                        <p:attrNameLst>
                                          <p:attrName>style.visibility</p:attrName>
                                        </p:attrNameLst>
                                      </p:cBhvr>
                                      <p:to>
                                        <p:strVal val="visible"/>
                                      </p:to>
                                    </p:set>
                                    <p:animEffect transition="in" filter="wipe(down)">
                                      <p:cBhvr>
                                        <p:cTn id="695" dur="580">
                                          <p:stCondLst>
                                            <p:cond delay="0"/>
                                          </p:stCondLst>
                                        </p:cTn>
                                        <p:tgtEl>
                                          <p:spTgt spid="55342"/>
                                        </p:tgtEl>
                                      </p:cBhvr>
                                    </p:animEffect>
                                    <p:anim calcmode="lin" valueType="num">
                                      <p:cBhvr>
                                        <p:cTn id="696" dur="1822" tmFilter="0,0; 0.14,0.36; 0.43,0.73; 0.71,0.91; 1.0,1.0">
                                          <p:stCondLst>
                                            <p:cond delay="0"/>
                                          </p:stCondLst>
                                        </p:cTn>
                                        <p:tgtEl>
                                          <p:spTgt spid="55342"/>
                                        </p:tgtEl>
                                        <p:attrNameLst>
                                          <p:attrName>ppt_x</p:attrName>
                                        </p:attrNameLst>
                                      </p:cBhvr>
                                      <p:tavLst>
                                        <p:tav tm="0">
                                          <p:val>
                                            <p:strVal val="#ppt_x-0.25"/>
                                          </p:val>
                                        </p:tav>
                                        <p:tav tm="100000">
                                          <p:val>
                                            <p:strVal val="#ppt_x"/>
                                          </p:val>
                                        </p:tav>
                                      </p:tavLst>
                                    </p:anim>
                                    <p:anim calcmode="lin" valueType="num">
                                      <p:cBhvr>
                                        <p:cTn id="697" dur="664" tmFilter="0.0,0.0; 0.25,0.07; 0.50,0.2; 0.75,0.467; 1.0,1.0">
                                          <p:stCondLst>
                                            <p:cond delay="0"/>
                                          </p:stCondLst>
                                        </p:cTn>
                                        <p:tgtEl>
                                          <p:spTgt spid="55342"/>
                                        </p:tgtEl>
                                        <p:attrNameLst>
                                          <p:attrName>ppt_y</p:attrName>
                                        </p:attrNameLst>
                                      </p:cBhvr>
                                      <p:tavLst>
                                        <p:tav tm="0" fmla="#ppt_y-sin(pi*$)/3">
                                          <p:val>
                                            <p:fltVal val="0.5"/>
                                          </p:val>
                                        </p:tav>
                                        <p:tav tm="100000">
                                          <p:val>
                                            <p:fltVal val="1"/>
                                          </p:val>
                                        </p:tav>
                                      </p:tavLst>
                                    </p:anim>
                                    <p:anim calcmode="lin" valueType="num">
                                      <p:cBhvr>
                                        <p:cTn id="698" dur="664" tmFilter="0, 0; 0.125,0.2665; 0.25,0.4; 0.375,0.465; 0.5,0.5;  0.625,0.535; 0.75,0.6; 0.875,0.7335; 1,1">
                                          <p:stCondLst>
                                            <p:cond delay="664"/>
                                          </p:stCondLst>
                                        </p:cTn>
                                        <p:tgtEl>
                                          <p:spTgt spid="55342"/>
                                        </p:tgtEl>
                                        <p:attrNameLst>
                                          <p:attrName>ppt_y</p:attrName>
                                        </p:attrNameLst>
                                      </p:cBhvr>
                                      <p:tavLst>
                                        <p:tav tm="0" fmla="#ppt_y-sin(pi*$)/9">
                                          <p:val>
                                            <p:fltVal val="0"/>
                                          </p:val>
                                        </p:tav>
                                        <p:tav tm="100000">
                                          <p:val>
                                            <p:fltVal val="1"/>
                                          </p:val>
                                        </p:tav>
                                      </p:tavLst>
                                    </p:anim>
                                    <p:anim calcmode="lin" valueType="num">
                                      <p:cBhvr>
                                        <p:cTn id="699" dur="332" tmFilter="0, 0; 0.125,0.2665; 0.25,0.4; 0.375,0.465; 0.5,0.5;  0.625,0.535; 0.75,0.6; 0.875,0.7335; 1,1">
                                          <p:stCondLst>
                                            <p:cond delay="1324"/>
                                          </p:stCondLst>
                                        </p:cTn>
                                        <p:tgtEl>
                                          <p:spTgt spid="55342"/>
                                        </p:tgtEl>
                                        <p:attrNameLst>
                                          <p:attrName>ppt_y</p:attrName>
                                        </p:attrNameLst>
                                      </p:cBhvr>
                                      <p:tavLst>
                                        <p:tav tm="0" fmla="#ppt_y-sin(pi*$)/27">
                                          <p:val>
                                            <p:fltVal val="0"/>
                                          </p:val>
                                        </p:tav>
                                        <p:tav tm="100000">
                                          <p:val>
                                            <p:fltVal val="1"/>
                                          </p:val>
                                        </p:tav>
                                      </p:tavLst>
                                    </p:anim>
                                    <p:anim calcmode="lin" valueType="num">
                                      <p:cBhvr>
                                        <p:cTn id="700" dur="164" tmFilter="0, 0; 0.125,0.2665; 0.25,0.4; 0.375,0.465; 0.5,0.5;  0.625,0.535; 0.75,0.6; 0.875,0.7335; 1,1">
                                          <p:stCondLst>
                                            <p:cond delay="1656"/>
                                          </p:stCondLst>
                                        </p:cTn>
                                        <p:tgtEl>
                                          <p:spTgt spid="55342"/>
                                        </p:tgtEl>
                                        <p:attrNameLst>
                                          <p:attrName>ppt_y</p:attrName>
                                        </p:attrNameLst>
                                      </p:cBhvr>
                                      <p:tavLst>
                                        <p:tav tm="0" fmla="#ppt_y-sin(pi*$)/81">
                                          <p:val>
                                            <p:fltVal val="0"/>
                                          </p:val>
                                        </p:tav>
                                        <p:tav tm="100000">
                                          <p:val>
                                            <p:fltVal val="1"/>
                                          </p:val>
                                        </p:tav>
                                      </p:tavLst>
                                    </p:anim>
                                    <p:animScale>
                                      <p:cBhvr>
                                        <p:cTn id="701" dur="26">
                                          <p:stCondLst>
                                            <p:cond delay="650"/>
                                          </p:stCondLst>
                                        </p:cTn>
                                        <p:tgtEl>
                                          <p:spTgt spid="55342"/>
                                        </p:tgtEl>
                                      </p:cBhvr>
                                      <p:to x="100000" y="60000"/>
                                    </p:animScale>
                                    <p:animScale>
                                      <p:cBhvr>
                                        <p:cTn id="702" dur="166" decel="50000">
                                          <p:stCondLst>
                                            <p:cond delay="676"/>
                                          </p:stCondLst>
                                        </p:cTn>
                                        <p:tgtEl>
                                          <p:spTgt spid="55342"/>
                                        </p:tgtEl>
                                      </p:cBhvr>
                                      <p:to x="100000" y="100000"/>
                                    </p:animScale>
                                    <p:animScale>
                                      <p:cBhvr>
                                        <p:cTn id="703" dur="26">
                                          <p:stCondLst>
                                            <p:cond delay="1312"/>
                                          </p:stCondLst>
                                        </p:cTn>
                                        <p:tgtEl>
                                          <p:spTgt spid="55342"/>
                                        </p:tgtEl>
                                      </p:cBhvr>
                                      <p:to x="100000" y="80000"/>
                                    </p:animScale>
                                    <p:animScale>
                                      <p:cBhvr>
                                        <p:cTn id="704" dur="166" decel="50000">
                                          <p:stCondLst>
                                            <p:cond delay="1338"/>
                                          </p:stCondLst>
                                        </p:cTn>
                                        <p:tgtEl>
                                          <p:spTgt spid="55342"/>
                                        </p:tgtEl>
                                      </p:cBhvr>
                                      <p:to x="100000" y="100000"/>
                                    </p:animScale>
                                    <p:animScale>
                                      <p:cBhvr>
                                        <p:cTn id="705" dur="26">
                                          <p:stCondLst>
                                            <p:cond delay="1642"/>
                                          </p:stCondLst>
                                        </p:cTn>
                                        <p:tgtEl>
                                          <p:spTgt spid="55342"/>
                                        </p:tgtEl>
                                      </p:cBhvr>
                                      <p:to x="100000" y="90000"/>
                                    </p:animScale>
                                    <p:animScale>
                                      <p:cBhvr>
                                        <p:cTn id="706" dur="166" decel="50000">
                                          <p:stCondLst>
                                            <p:cond delay="1668"/>
                                          </p:stCondLst>
                                        </p:cTn>
                                        <p:tgtEl>
                                          <p:spTgt spid="55342"/>
                                        </p:tgtEl>
                                      </p:cBhvr>
                                      <p:to x="100000" y="100000"/>
                                    </p:animScale>
                                    <p:animScale>
                                      <p:cBhvr>
                                        <p:cTn id="707" dur="26">
                                          <p:stCondLst>
                                            <p:cond delay="1808"/>
                                          </p:stCondLst>
                                        </p:cTn>
                                        <p:tgtEl>
                                          <p:spTgt spid="55342"/>
                                        </p:tgtEl>
                                      </p:cBhvr>
                                      <p:to x="100000" y="95000"/>
                                    </p:animScale>
                                    <p:animScale>
                                      <p:cBhvr>
                                        <p:cTn id="708" dur="166" decel="50000">
                                          <p:stCondLst>
                                            <p:cond delay="1834"/>
                                          </p:stCondLst>
                                        </p:cTn>
                                        <p:tgtEl>
                                          <p:spTgt spid="55342"/>
                                        </p:tgtEl>
                                      </p:cBhvr>
                                      <p:to x="100000" y="100000"/>
                                    </p:animScale>
                                  </p:childTnLst>
                                </p:cTn>
                              </p:par>
                              <p:par>
                                <p:cTn id="709" presetID="26" presetClass="entr" presetSubtype="0" fill="hold" grpId="0" nodeType="withEffect">
                                  <p:stCondLst>
                                    <p:cond delay="0"/>
                                  </p:stCondLst>
                                  <p:childTnLst>
                                    <p:set>
                                      <p:cBhvr>
                                        <p:cTn id="710" dur="1" fill="hold">
                                          <p:stCondLst>
                                            <p:cond delay="0"/>
                                          </p:stCondLst>
                                        </p:cTn>
                                        <p:tgtEl>
                                          <p:spTgt spid="55343"/>
                                        </p:tgtEl>
                                        <p:attrNameLst>
                                          <p:attrName>style.visibility</p:attrName>
                                        </p:attrNameLst>
                                      </p:cBhvr>
                                      <p:to>
                                        <p:strVal val="visible"/>
                                      </p:to>
                                    </p:set>
                                    <p:animEffect transition="in" filter="wipe(down)">
                                      <p:cBhvr>
                                        <p:cTn id="711" dur="580">
                                          <p:stCondLst>
                                            <p:cond delay="0"/>
                                          </p:stCondLst>
                                        </p:cTn>
                                        <p:tgtEl>
                                          <p:spTgt spid="55343"/>
                                        </p:tgtEl>
                                      </p:cBhvr>
                                    </p:animEffect>
                                    <p:anim calcmode="lin" valueType="num">
                                      <p:cBhvr>
                                        <p:cTn id="712" dur="1822" tmFilter="0,0; 0.14,0.36; 0.43,0.73; 0.71,0.91; 1.0,1.0">
                                          <p:stCondLst>
                                            <p:cond delay="0"/>
                                          </p:stCondLst>
                                        </p:cTn>
                                        <p:tgtEl>
                                          <p:spTgt spid="55343"/>
                                        </p:tgtEl>
                                        <p:attrNameLst>
                                          <p:attrName>ppt_x</p:attrName>
                                        </p:attrNameLst>
                                      </p:cBhvr>
                                      <p:tavLst>
                                        <p:tav tm="0">
                                          <p:val>
                                            <p:strVal val="#ppt_x-0.25"/>
                                          </p:val>
                                        </p:tav>
                                        <p:tav tm="100000">
                                          <p:val>
                                            <p:strVal val="#ppt_x"/>
                                          </p:val>
                                        </p:tav>
                                      </p:tavLst>
                                    </p:anim>
                                    <p:anim calcmode="lin" valueType="num">
                                      <p:cBhvr>
                                        <p:cTn id="713" dur="664" tmFilter="0.0,0.0; 0.25,0.07; 0.50,0.2; 0.75,0.467; 1.0,1.0">
                                          <p:stCondLst>
                                            <p:cond delay="0"/>
                                          </p:stCondLst>
                                        </p:cTn>
                                        <p:tgtEl>
                                          <p:spTgt spid="55343"/>
                                        </p:tgtEl>
                                        <p:attrNameLst>
                                          <p:attrName>ppt_y</p:attrName>
                                        </p:attrNameLst>
                                      </p:cBhvr>
                                      <p:tavLst>
                                        <p:tav tm="0" fmla="#ppt_y-sin(pi*$)/3">
                                          <p:val>
                                            <p:fltVal val="0.5"/>
                                          </p:val>
                                        </p:tav>
                                        <p:tav tm="100000">
                                          <p:val>
                                            <p:fltVal val="1"/>
                                          </p:val>
                                        </p:tav>
                                      </p:tavLst>
                                    </p:anim>
                                    <p:anim calcmode="lin" valueType="num">
                                      <p:cBhvr>
                                        <p:cTn id="714" dur="664" tmFilter="0, 0; 0.125,0.2665; 0.25,0.4; 0.375,0.465; 0.5,0.5;  0.625,0.535; 0.75,0.6; 0.875,0.7335; 1,1">
                                          <p:stCondLst>
                                            <p:cond delay="664"/>
                                          </p:stCondLst>
                                        </p:cTn>
                                        <p:tgtEl>
                                          <p:spTgt spid="55343"/>
                                        </p:tgtEl>
                                        <p:attrNameLst>
                                          <p:attrName>ppt_y</p:attrName>
                                        </p:attrNameLst>
                                      </p:cBhvr>
                                      <p:tavLst>
                                        <p:tav tm="0" fmla="#ppt_y-sin(pi*$)/9">
                                          <p:val>
                                            <p:fltVal val="0"/>
                                          </p:val>
                                        </p:tav>
                                        <p:tav tm="100000">
                                          <p:val>
                                            <p:fltVal val="1"/>
                                          </p:val>
                                        </p:tav>
                                      </p:tavLst>
                                    </p:anim>
                                    <p:anim calcmode="lin" valueType="num">
                                      <p:cBhvr>
                                        <p:cTn id="715" dur="332" tmFilter="0, 0; 0.125,0.2665; 0.25,0.4; 0.375,0.465; 0.5,0.5;  0.625,0.535; 0.75,0.6; 0.875,0.7335; 1,1">
                                          <p:stCondLst>
                                            <p:cond delay="1324"/>
                                          </p:stCondLst>
                                        </p:cTn>
                                        <p:tgtEl>
                                          <p:spTgt spid="55343"/>
                                        </p:tgtEl>
                                        <p:attrNameLst>
                                          <p:attrName>ppt_y</p:attrName>
                                        </p:attrNameLst>
                                      </p:cBhvr>
                                      <p:tavLst>
                                        <p:tav tm="0" fmla="#ppt_y-sin(pi*$)/27">
                                          <p:val>
                                            <p:fltVal val="0"/>
                                          </p:val>
                                        </p:tav>
                                        <p:tav tm="100000">
                                          <p:val>
                                            <p:fltVal val="1"/>
                                          </p:val>
                                        </p:tav>
                                      </p:tavLst>
                                    </p:anim>
                                    <p:anim calcmode="lin" valueType="num">
                                      <p:cBhvr>
                                        <p:cTn id="716" dur="164" tmFilter="0, 0; 0.125,0.2665; 0.25,0.4; 0.375,0.465; 0.5,0.5;  0.625,0.535; 0.75,0.6; 0.875,0.7335; 1,1">
                                          <p:stCondLst>
                                            <p:cond delay="1656"/>
                                          </p:stCondLst>
                                        </p:cTn>
                                        <p:tgtEl>
                                          <p:spTgt spid="55343"/>
                                        </p:tgtEl>
                                        <p:attrNameLst>
                                          <p:attrName>ppt_y</p:attrName>
                                        </p:attrNameLst>
                                      </p:cBhvr>
                                      <p:tavLst>
                                        <p:tav tm="0" fmla="#ppt_y-sin(pi*$)/81">
                                          <p:val>
                                            <p:fltVal val="0"/>
                                          </p:val>
                                        </p:tav>
                                        <p:tav tm="100000">
                                          <p:val>
                                            <p:fltVal val="1"/>
                                          </p:val>
                                        </p:tav>
                                      </p:tavLst>
                                    </p:anim>
                                    <p:animScale>
                                      <p:cBhvr>
                                        <p:cTn id="717" dur="26">
                                          <p:stCondLst>
                                            <p:cond delay="650"/>
                                          </p:stCondLst>
                                        </p:cTn>
                                        <p:tgtEl>
                                          <p:spTgt spid="55343"/>
                                        </p:tgtEl>
                                      </p:cBhvr>
                                      <p:to x="100000" y="60000"/>
                                    </p:animScale>
                                    <p:animScale>
                                      <p:cBhvr>
                                        <p:cTn id="718" dur="166" decel="50000">
                                          <p:stCondLst>
                                            <p:cond delay="676"/>
                                          </p:stCondLst>
                                        </p:cTn>
                                        <p:tgtEl>
                                          <p:spTgt spid="55343"/>
                                        </p:tgtEl>
                                      </p:cBhvr>
                                      <p:to x="100000" y="100000"/>
                                    </p:animScale>
                                    <p:animScale>
                                      <p:cBhvr>
                                        <p:cTn id="719" dur="26">
                                          <p:stCondLst>
                                            <p:cond delay="1312"/>
                                          </p:stCondLst>
                                        </p:cTn>
                                        <p:tgtEl>
                                          <p:spTgt spid="55343"/>
                                        </p:tgtEl>
                                      </p:cBhvr>
                                      <p:to x="100000" y="80000"/>
                                    </p:animScale>
                                    <p:animScale>
                                      <p:cBhvr>
                                        <p:cTn id="720" dur="166" decel="50000">
                                          <p:stCondLst>
                                            <p:cond delay="1338"/>
                                          </p:stCondLst>
                                        </p:cTn>
                                        <p:tgtEl>
                                          <p:spTgt spid="55343"/>
                                        </p:tgtEl>
                                      </p:cBhvr>
                                      <p:to x="100000" y="100000"/>
                                    </p:animScale>
                                    <p:animScale>
                                      <p:cBhvr>
                                        <p:cTn id="721" dur="26">
                                          <p:stCondLst>
                                            <p:cond delay="1642"/>
                                          </p:stCondLst>
                                        </p:cTn>
                                        <p:tgtEl>
                                          <p:spTgt spid="55343"/>
                                        </p:tgtEl>
                                      </p:cBhvr>
                                      <p:to x="100000" y="90000"/>
                                    </p:animScale>
                                    <p:animScale>
                                      <p:cBhvr>
                                        <p:cTn id="722" dur="166" decel="50000">
                                          <p:stCondLst>
                                            <p:cond delay="1668"/>
                                          </p:stCondLst>
                                        </p:cTn>
                                        <p:tgtEl>
                                          <p:spTgt spid="55343"/>
                                        </p:tgtEl>
                                      </p:cBhvr>
                                      <p:to x="100000" y="100000"/>
                                    </p:animScale>
                                    <p:animScale>
                                      <p:cBhvr>
                                        <p:cTn id="723" dur="26">
                                          <p:stCondLst>
                                            <p:cond delay="1808"/>
                                          </p:stCondLst>
                                        </p:cTn>
                                        <p:tgtEl>
                                          <p:spTgt spid="55343"/>
                                        </p:tgtEl>
                                      </p:cBhvr>
                                      <p:to x="100000" y="95000"/>
                                    </p:animScale>
                                    <p:animScale>
                                      <p:cBhvr>
                                        <p:cTn id="724" dur="166" decel="50000">
                                          <p:stCondLst>
                                            <p:cond delay="1834"/>
                                          </p:stCondLst>
                                        </p:cTn>
                                        <p:tgtEl>
                                          <p:spTgt spid="553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5" fill="hold" display="0">
                  <p:stCondLst>
                    <p:cond delay="indefinite"/>
                  </p:stCondLst>
                  <p:endCondLst>
                    <p:cond evt="onStopAudio" delay="0">
                      <p:tgtEl>
                        <p:sldTgt/>
                      </p:tgtEl>
                    </p:cond>
                  </p:endCondLst>
                </p:cTn>
                <p:tgtEl>
                  <p:spTgt spid="2"/>
                </p:tgtEl>
              </p:cMediaNode>
            </p:audio>
          </p:childTnLst>
        </p:cTn>
      </p:par>
    </p:tnLst>
    <p:bldLst>
      <p:bldP spid="55298" grpId="0" animBg="1"/>
      <p:bldP spid="55299" grpId="0" animBg="1"/>
      <p:bldP spid="55300" grpId="0" animBg="1"/>
      <p:bldP spid="55301" grpId="0" animBg="1"/>
      <p:bldP spid="55302" grpId="0" animBg="1"/>
      <p:bldP spid="55303" grpId="0" animBg="1"/>
      <p:bldP spid="55304" grpId="0" animBg="1"/>
      <p:bldP spid="55305" grpId="0" animBg="1"/>
      <p:bldP spid="55306" grpId="0" animBg="1"/>
      <p:bldP spid="55307" grpId="0" animBg="1"/>
      <p:bldP spid="55308" grpId="0" animBg="1"/>
      <p:bldP spid="55309" grpId="0" animBg="1"/>
      <p:bldP spid="55310" grpId="0" animBg="1"/>
      <p:bldP spid="55311" grpId="0" animBg="1"/>
      <p:bldP spid="55312" grpId="0" animBg="1"/>
      <p:bldP spid="55332" grpId="0" animBg="1"/>
      <p:bldP spid="55333" grpId="0" animBg="1"/>
      <p:bldP spid="55334" grpId="0" animBg="1"/>
      <p:bldP spid="55335" grpId="0" animBg="1"/>
      <p:bldP spid="55336" grpId="0" animBg="1"/>
      <p:bldP spid="55337" grpId="0" animBg="1"/>
      <p:bldP spid="55338" grpId="0" animBg="1"/>
      <p:bldP spid="55339" grpId="0" animBg="1"/>
      <p:bldP spid="55340" grpId="0" animBg="1"/>
      <p:bldP spid="55341" grpId="0" animBg="1"/>
      <p:bldP spid="55342" grpId="0" animBg="1"/>
      <p:bldP spid="553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111854"/>
            <a:ext cx="8686800" cy="574675"/>
          </a:xfrm>
          <a:ln>
            <a:solidFill>
              <a:schemeClr val="tx1"/>
            </a:solidFill>
          </a:ln>
        </p:spPr>
        <p:txBody>
          <a:bodyPr/>
          <a:lstStyle/>
          <a:p>
            <a:pPr algn="ctr" eaLnBrk="1" hangingPunct="1"/>
            <a:r>
              <a:rPr lang="es-ES" altLang="es-ES" sz="2800" b="1" smtClean="0">
                <a:latin typeface="Arial" panose="020B0604020202020204" pitchFamily="34" charset="0"/>
              </a:rPr>
              <a:t>Ciclo de Vida o de Producción</a:t>
            </a:r>
          </a:p>
        </p:txBody>
      </p:sp>
      <p:sp>
        <p:nvSpPr>
          <p:cNvPr id="56323" name="Text Box 3"/>
          <p:cNvSpPr txBox="1">
            <a:spLocks noChangeArrowheads="1"/>
          </p:cNvSpPr>
          <p:nvPr/>
        </p:nvSpPr>
        <p:spPr bwMode="auto">
          <a:xfrm>
            <a:off x="395287" y="594519"/>
            <a:ext cx="8353425" cy="1006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s-ES" altLang="es-ES" sz="2000" b="1"/>
              <a:t>Los tiempos de entrega son los siguientes: G, K y B 3 semanas; A y C semanas, las demás partes tienen un tiempo de entrega de 1 semana; P4 tiene un tiempo de entrega de 3 semanas.  </a:t>
            </a:r>
          </a:p>
        </p:txBody>
      </p:sp>
      <p:sp>
        <p:nvSpPr>
          <p:cNvPr id="56324" name="Line 4"/>
          <p:cNvSpPr>
            <a:spLocks noChangeShapeType="1"/>
          </p:cNvSpPr>
          <p:nvPr/>
        </p:nvSpPr>
        <p:spPr bwMode="auto">
          <a:xfrm flipH="1">
            <a:off x="6445324" y="2420317"/>
            <a:ext cx="1587" cy="33131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25" name="Line 5"/>
          <p:cNvSpPr>
            <a:spLocks noChangeShapeType="1"/>
          </p:cNvSpPr>
          <p:nvPr/>
        </p:nvSpPr>
        <p:spPr bwMode="auto">
          <a:xfrm flipH="1">
            <a:off x="4934024" y="2420317"/>
            <a:ext cx="15128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26" name="Line 6"/>
          <p:cNvSpPr>
            <a:spLocks noChangeShapeType="1"/>
          </p:cNvSpPr>
          <p:nvPr/>
        </p:nvSpPr>
        <p:spPr bwMode="auto">
          <a:xfrm flipH="1">
            <a:off x="4934024" y="3787155"/>
            <a:ext cx="1512887"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27" name="Line 7"/>
          <p:cNvSpPr>
            <a:spLocks noChangeShapeType="1"/>
          </p:cNvSpPr>
          <p:nvPr/>
        </p:nvSpPr>
        <p:spPr bwMode="auto">
          <a:xfrm>
            <a:off x="5438849" y="4795217"/>
            <a:ext cx="10080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28" name="Line 8"/>
          <p:cNvSpPr>
            <a:spLocks noChangeShapeType="1"/>
          </p:cNvSpPr>
          <p:nvPr/>
        </p:nvSpPr>
        <p:spPr bwMode="auto">
          <a:xfrm flipV="1">
            <a:off x="5942086" y="5715967"/>
            <a:ext cx="5048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29" name="Line 9"/>
          <p:cNvSpPr>
            <a:spLocks noChangeShapeType="1"/>
          </p:cNvSpPr>
          <p:nvPr/>
        </p:nvSpPr>
        <p:spPr bwMode="auto">
          <a:xfrm flipH="1">
            <a:off x="4934024" y="2923555"/>
            <a:ext cx="0" cy="1727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30" name="Line 10"/>
          <p:cNvSpPr>
            <a:spLocks noChangeShapeType="1"/>
          </p:cNvSpPr>
          <p:nvPr/>
        </p:nvSpPr>
        <p:spPr bwMode="auto">
          <a:xfrm flipV="1">
            <a:off x="4430786" y="2923555"/>
            <a:ext cx="5048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31" name="Line 11"/>
          <p:cNvSpPr>
            <a:spLocks noChangeShapeType="1"/>
          </p:cNvSpPr>
          <p:nvPr/>
        </p:nvSpPr>
        <p:spPr bwMode="auto">
          <a:xfrm flipV="1">
            <a:off x="4430786" y="3787155"/>
            <a:ext cx="504825"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32" name="Line 12"/>
          <p:cNvSpPr>
            <a:spLocks noChangeShapeType="1"/>
          </p:cNvSpPr>
          <p:nvPr/>
        </p:nvSpPr>
        <p:spPr bwMode="auto">
          <a:xfrm flipV="1">
            <a:off x="4430786" y="3787155"/>
            <a:ext cx="0" cy="4318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33" name="Line 13"/>
          <p:cNvSpPr>
            <a:spLocks noChangeShapeType="1"/>
          </p:cNvSpPr>
          <p:nvPr/>
        </p:nvSpPr>
        <p:spPr bwMode="auto">
          <a:xfrm flipV="1">
            <a:off x="4430786" y="3355355"/>
            <a:ext cx="0" cy="431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34" name="Line 14"/>
          <p:cNvSpPr>
            <a:spLocks noChangeShapeType="1"/>
          </p:cNvSpPr>
          <p:nvPr/>
        </p:nvSpPr>
        <p:spPr bwMode="auto">
          <a:xfrm flipV="1">
            <a:off x="3925961" y="3355355"/>
            <a:ext cx="5048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35" name="Line 15"/>
          <p:cNvSpPr>
            <a:spLocks noChangeShapeType="1"/>
          </p:cNvSpPr>
          <p:nvPr/>
        </p:nvSpPr>
        <p:spPr bwMode="auto">
          <a:xfrm flipH="1">
            <a:off x="2917899" y="4218955"/>
            <a:ext cx="1512887"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36" name="Line 16"/>
          <p:cNvSpPr>
            <a:spLocks noChangeShapeType="1"/>
          </p:cNvSpPr>
          <p:nvPr/>
        </p:nvSpPr>
        <p:spPr bwMode="auto">
          <a:xfrm flipH="1">
            <a:off x="3421136" y="4652342"/>
            <a:ext cx="151288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37" name="Line 17"/>
          <p:cNvSpPr>
            <a:spLocks noChangeShapeType="1"/>
          </p:cNvSpPr>
          <p:nvPr/>
        </p:nvSpPr>
        <p:spPr bwMode="auto">
          <a:xfrm flipV="1">
            <a:off x="5942086" y="5284167"/>
            <a:ext cx="0" cy="863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38" name="Line 18"/>
          <p:cNvSpPr>
            <a:spLocks noChangeShapeType="1"/>
          </p:cNvSpPr>
          <p:nvPr/>
        </p:nvSpPr>
        <p:spPr bwMode="auto">
          <a:xfrm flipH="1">
            <a:off x="4429199" y="6147767"/>
            <a:ext cx="15128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39" name="Line 19"/>
          <p:cNvSpPr>
            <a:spLocks noChangeShapeType="1"/>
          </p:cNvSpPr>
          <p:nvPr/>
        </p:nvSpPr>
        <p:spPr bwMode="auto">
          <a:xfrm flipH="1">
            <a:off x="4429199" y="5284167"/>
            <a:ext cx="15128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40" name="Line 20"/>
          <p:cNvSpPr>
            <a:spLocks noChangeShapeType="1"/>
          </p:cNvSpPr>
          <p:nvPr/>
        </p:nvSpPr>
        <p:spPr bwMode="auto">
          <a:xfrm>
            <a:off x="5870649" y="3715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41" name="Line 21"/>
          <p:cNvSpPr>
            <a:spLocks noChangeShapeType="1"/>
          </p:cNvSpPr>
          <p:nvPr/>
        </p:nvSpPr>
        <p:spPr bwMode="auto">
          <a:xfrm>
            <a:off x="5365824" y="3715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42" name="Line 22"/>
          <p:cNvSpPr>
            <a:spLocks noChangeShapeType="1"/>
          </p:cNvSpPr>
          <p:nvPr/>
        </p:nvSpPr>
        <p:spPr bwMode="auto">
          <a:xfrm>
            <a:off x="5942086" y="2348880"/>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43" name="Line 23"/>
          <p:cNvSpPr>
            <a:spLocks noChangeShapeType="1"/>
          </p:cNvSpPr>
          <p:nvPr/>
        </p:nvSpPr>
        <p:spPr bwMode="auto">
          <a:xfrm>
            <a:off x="5438849" y="2348880"/>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44" name="Line 24"/>
          <p:cNvSpPr>
            <a:spLocks noChangeShapeType="1"/>
          </p:cNvSpPr>
          <p:nvPr/>
        </p:nvSpPr>
        <p:spPr bwMode="auto">
          <a:xfrm>
            <a:off x="4934024" y="2348880"/>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45" name="Line 25"/>
          <p:cNvSpPr>
            <a:spLocks noChangeShapeType="1"/>
          </p:cNvSpPr>
          <p:nvPr/>
        </p:nvSpPr>
        <p:spPr bwMode="auto">
          <a:xfrm>
            <a:off x="5942086" y="4723780"/>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46" name="Line 26"/>
          <p:cNvSpPr>
            <a:spLocks noChangeShapeType="1"/>
          </p:cNvSpPr>
          <p:nvPr/>
        </p:nvSpPr>
        <p:spPr bwMode="auto">
          <a:xfrm>
            <a:off x="4430786" y="28521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47" name="Line 27"/>
          <p:cNvSpPr>
            <a:spLocks noChangeShapeType="1"/>
          </p:cNvSpPr>
          <p:nvPr/>
        </p:nvSpPr>
        <p:spPr bwMode="auto">
          <a:xfrm>
            <a:off x="5438849" y="5214317"/>
            <a:ext cx="0" cy="141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48" name="Line 28"/>
          <p:cNvSpPr>
            <a:spLocks noChangeShapeType="1"/>
          </p:cNvSpPr>
          <p:nvPr/>
        </p:nvSpPr>
        <p:spPr bwMode="auto">
          <a:xfrm>
            <a:off x="5438849" y="4723780"/>
            <a:ext cx="0" cy="1412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49" name="Line 29"/>
          <p:cNvSpPr>
            <a:spLocks noChangeShapeType="1"/>
          </p:cNvSpPr>
          <p:nvPr/>
        </p:nvSpPr>
        <p:spPr bwMode="auto">
          <a:xfrm>
            <a:off x="4934024" y="6076330"/>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50" name="Line 30"/>
          <p:cNvSpPr>
            <a:spLocks noChangeShapeType="1"/>
          </p:cNvSpPr>
          <p:nvPr/>
        </p:nvSpPr>
        <p:spPr bwMode="auto">
          <a:xfrm>
            <a:off x="4430786" y="6076330"/>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51" name="Line 31"/>
          <p:cNvSpPr>
            <a:spLocks noChangeShapeType="1"/>
          </p:cNvSpPr>
          <p:nvPr/>
        </p:nvSpPr>
        <p:spPr bwMode="auto">
          <a:xfrm>
            <a:off x="3422724" y="4580905"/>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52" name="Line 32"/>
          <p:cNvSpPr>
            <a:spLocks noChangeShapeType="1"/>
          </p:cNvSpPr>
          <p:nvPr/>
        </p:nvSpPr>
        <p:spPr bwMode="auto">
          <a:xfrm>
            <a:off x="3925961" y="45793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53" name="Line 33"/>
          <p:cNvSpPr>
            <a:spLocks noChangeShapeType="1"/>
          </p:cNvSpPr>
          <p:nvPr/>
        </p:nvSpPr>
        <p:spPr bwMode="auto">
          <a:xfrm>
            <a:off x="4430786" y="4580905"/>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54" name="Line 34"/>
          <p:cNvSpPr>
            <a:spLocks noChangeShapeType="1"/>
          </p:cNvSpPr>
          <p:nvPr/>
        </p:nvSpPr>
        <p:spPr bwMode="auto">
          <a:xfrm>
            <a:off x="4430786" y="5212730"/>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55" name="Line 35"/>
          <p:cNvSpPr>
            <a:spLocks noChangeShapeType="1"/>
          </p:cNvSpPr>
          <p:nvPr/>
        </p:nvSpPr>
        <p:spPr bwMode="auto">
          <a:xfrm>
            <a:off x="4934024" y="5211142"/>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56" name="Line 36"/>
          <p:cNvSpPr>
            <a:spLocks noChangeShapeType="1"/>
          </p:cNvSpPr>
          <p:nvPr/>
        </p:nvSpPr>
        <p:spPr bwMode="auto">
          <a:xfrm>
            <a:off x="5438849" y="6076330"/>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57" name="Line 37"/>
          <p:cNvSpPr>
            <a:spLocks noChangeShapeType="1"/>
          </p:cNvSpPr>
          <p:nvPr/>
        </p:nvSpPr>
        <p:spPr bwMode="auto">
          <a:xfrm>
            <a:off x="3925961" y="32839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58" name="Line 38"/>
          <p:cNvSpPr>
            <a:spLocks noChangeShapeType="1"/>
          </p:cNvSpPr>
          <p:nvPr/>
        </p:nvSpPr>
        <p:spPr bwMode="auto">
          <a:xfrm>
            <a:off x="3925961" y="4149105"/>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59" name="Line 39"/>
          <p:cNvSpPr>
            <a:spLocks noChangeShapeType="1"/>
          </p:cNvSpPr>
          <p:nvPr/>
        </p:nvSpPr>
        <p:spPr bwMode="auto">
          <a:xfrm>
            <a:off x="2917899" y="4149105"/>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60" name="Line 40"/>
          <p:cNvSpPr>
            <a:spLocks noChangeShapeType="1"/>
          </p:cNvSpPr>
          <p:nvPr/>
        </p:nvSpPr>
        <p:spPr bwMode="auto">
          <a:xfrm>
            <a:off x="3422724" y="4149105"/>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61" name="Line 41"/>
          <p:cNvSpPr>
            <a:spLocks noChangeShapeType="1"/>
          </p:cNvSpPr>
          <p:nvPr/>
        </p:nvSpPr>
        <p:spPr bwMode="auto">
          <a:xfrm flipH="1">
            <a:off x="6445324" y="4291980"/>
            <a:ext cx="1512887"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62" name="Line 42"/>
          <p:cNvSpPr>
            <a:spLocks noChangeShapeType="1"/>
          </p:cNvSpPr>
          <p:nvPr/>
        </p:nvSpPr>
        <p:spPr bwMode="auto">
          <a:xfrm>
            <a:off x="7453386" y="4220542"/>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63" name="Line 43"/>
          <p:cNvSpPr>
            <a:spLocks noChangeShapeType="1"/>
          </p:cNvSpPr>
          <p:nvPr/>
        </p:nvSpPr>
        <p:spPr bwMode="auto">
          <a:xfrm>
            <a:off x="6950149" y="4220542"/>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64" name="Line 44"/>
          <p:cNvSpPr>
            <a:spLocks noChangeShapeType="1"/>
          </p:cNvSpPr>
          <p:nvPr/>
        </p:nvSpPr>
        <p:spPr bwMode="auto">
          <a:xfrm>
            <a:off x="6445324" y="4220542"/>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65" name="Line 45"/>
          <p:cNvSpPr>
            <a:spLocks noChangeShapeType="1"/>
          </p:cNvSpPr>
          <p:nvPr/>
        </p:nvSpPr>
        <p:spPr bwMode="auto">
          <a:xfrm>
            <a:off x="7958211" y="4220542"/>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66" name="Text Box 46"/>
          <p:cNvSpPr txBox="1">
            <a:spLocks noChangeArrowheads="1"/>
          </p:cNvSpPr>
          <p:nvPr/>
        </p:nvSpPr>
        <p:spPr bwMode="auto">
          <a:xfrm>
            <a:off x="6446911" y="2259980"/>
            <a:ext cx="287338"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A</a:t>
            </a:r>
          </a:p>
        </p:txBody>
      </p:sp>
      <p:sp>
        <p:nvSpPr>
          <p:cNvPr id="56367" name="Text Box 47"/>
          <p:cNvSpPr txBox="1">
            <a:spLocks noChangeArrowheads="1"/>
          </p:cNvSpPr>
          <p:nvPr/>
        </p:nvSpPr>
        <p:spPr bwMode="auto">
          <a:xfrm>
            <a:off x="5942086" y="5931867"/>
            <a:ext cx="287338"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K</a:t>
            </a:r>
          </a:p>
        </p:txBody>
      </p:sp>
      <p:sp>
        <p:nvSpPr>
          <p:cNvPr id="56368" name="Text Box 48"/>
          <p:cNvSpPr txBox="1">
            <a:spLocks noChangeArrowheads="1"/>
          </p:cNvSpPr>
          <p:nvPr/>
        </p:nvSpPr>
        <p:spPr bwMode="auto">
          <a:xfrm>
            <a:off x="5942086" y="5139705"/>
            <a:ext cx="287338"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G</a:t>
            </a:r>
          </a:p>
        </p:txBody>
      </p:sp>
      <p:sp>
        <p:nvSpPr>
          <p:cNvPr id="56369" name="Text Box 49"/>
          <p:cNvSpPr txBox="1">
            <a:spLocks noChangeArrowheads="1"/>
          </p:cNvSpPr>
          <p:nvPr/>
        </p:nvSpPr>
        <p:spPr bwMode="auto">
          <a:xfrm>
            <a:off x="4429199" y="4004642"/>
            <a:ext cx="287337"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K</a:t>
            </a:r>
          </a:p>
        </p:txBody>
      </p:sp>
      <p:sp>
        <p:nvSpPr>
          <p:cNvPr id="56370" name="Text Box 50"/>
          <p:cNvSpPr txBox="1">
            <a:spLocks noChangeArrowheads="1"/>
          </p:cNvSpPr>
          <p:nvPr/>
        </p:nvSpPr>
        <p:spPr bwMode="auto">
          <a:xfrm>
            <a:off x="4934024" y="4436442"/>
            <a:ext cx="287337"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G</a:t>
            </a:r>
          </a:p>
        </p:txBody>
      </p:sp>
      <p:sp>
        <p:nvSpPr>
          <p:cNvPr id="56371" name="Text Box 51"/>
          <p:cNvSpPr txBox="1">
            <a:spLocks noChangeArrowheads="1"/>
          </p:cNvSpPr>
          <p:nvPr/>
        </p:nvSpPr>
        <p:spPr bwMode="auto">
          <a:xfrm>
            <a:off x="4934024" y="3483942"/>
            <a:ext cx="287337"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F</a:t>
            </a:r>
          </a:p>
        </p:txBody>
      </p:sp>
      <p:sp>
        <p:nvSpPr>
          <p:cNvPr id="56372" name="Text Box 52"/>
          <p:cNvSpPr txBox="1">
            <a:spLocks noChangeArrowheads="1"/>
          </p:cNvSpPr>
          <p:nvPr/>
        </p:nvSpPr>
        <p:spPr bwMode="auto">
          <a:xfrm>
            <a:off x="4934024" y="2780680"/>
            <a:ext cx="287337"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E</a:t>
            </a:r>
          </a:p>
        </p:txBody>
      </p:sp>
      <p:sp>
        <p:nvSpPr>
          <p:cNvPr id="56373" name="Text Box 53"/>
          <p:cNvSpPr txBox="1">
            <a:spLocks noChangeArrowheads="1"/>
          </p:cNvSpPr>
          <p:nvPr/>
        </p:nvSpPr>
        <p:spPr bwMode="auto">
          <a:xfrm>
            <a:off x="4429199" y="3195017"/>
            <a:ext cx="287337"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J</a:t>
            </a:r>
          </a:p>
        </p:txBody>
      </p:sp>
      <p:sp>
        <p:nvSpPr>
          <p:cNvPr id="56374" name="Text Box 54"/>
          <p:cNvSpPr txBox="1">
            <a:spLocks noChangeArrowheads="1"/>
          </p:cNvSpPr>
          <p:nvPr/>
        </p:nvSpPr>
        <p:spPr bwMode="auto">
          <a:xfrm>
            <a:off x="5365824" y="2059955"/>
            <a:ext cx="287337"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J</a:t>
            </a:r>
          </a:p>
        </p:txBody>
      </p:sp>
      <p:sp>
        <p:nvSpPr>
          <p:cNvPr id="56375" name="Text Box 55"/>
          <p:cNvSpPr txBox="1">
            <a:spLocks noChangeArrowheads="1"/>
          </p:cNvSpPr>
          <p:nvPr/>
        </p:nvSpPr>
        <p:spPr bwMode="auto">
          <a:xfrm>
            <a:off x="6445324" y="5555630"/>
            <a:ext cx="287337"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D</a:t>
            </a:r>
          </a:p>
        </p:txBody>
      </p:sp>
      <p:sp>
        <p:nvSpPr>
          <p:cNvPr id="56376" name="Text Box 56"/>
          <p:cNvSpPr txBox="1">
            <a:spLocks noChangeArrowheads="1"/>
          </p:cNvSpPr>
          <p:nvPr/>
        </p:nvSpPr>
        <p:spPr bwMode="auto">
          <a:xfrm>
            <a:off x="6445324" y="4636467"/>
            <a:ext cx="287337"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C</a:t>
            </a:r>
          </a:p>
        </p:txBody>
      </p:sp>
      <p:sp>
        <p:nvSpPr>
          <p:cNvPr id="56377" name="Text Box 57"/>
          <p:cNvSpPr txBox="1">
            <a:spLocks noChangeArrowheads="1"/>
          </p:cNvSpPr>
          <p:nvPr/>
        </p:nvSpPr>
        <p:spPr bwMode="auto">
          <a:xfrm>
            <a:off x="6445324" y="3628405"/>
            <a:ext cx="287337"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B</a:t>
            </a:r>
          </a:p>
        </p:txBody>
      </p:sp>
      <p:sp>
        <p:nvSpPr>
          <p:cNvPr id="56378" name="Text Box 58"/>
          <p:cNvSpPr txBox="1">
            <a:spLocks noChangeArrowheads="1"/>
          </p:cNvSpPr>
          <p:nvPr/>
        </p:nvSpPr>
        <p:spPr bwMode="auto">
          <a:xfrm>
            <a:off x="7958211" y="4131642"/>
            <a:ext cx="430213"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400" b="1"/>
              <a:t>P4</a:t>
            </a:r>
          </a:p>
        </p:txBody>
      </p:sp>
      <p:sp>
        <p:nvSpPr>
          <p:cNvPr id="56379" name="Line 59"/>
          <p:cNvSpPr>
            <a:spLocks noChangeShapeType="1"/>
          </p:cNvSpPr>
          <p:nvPr/>
        </p:nvSpPr>
        <p:spPr bwMode="auto">
          <a:xfrm>
            <a:off x="2917899" y="6454155"/>
            <a:ext cx="5040312" cy="0"/>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80" name="Line 60"/>
          <p:cNvSpPr>
            <a:spLocks noChangeShapeType="1"/>
          </p:cNvSpPr>
          <p:nvPr/>
        </p:nvSpPr>
        <p:spPr bwMode="auto">
          <a:xfrm>
            <a:off x="7453386" y="6382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81" name="Line 61"/>
          <p:cNvSpPr>
            <a:spLocks noChangeShapeType="1"/>
          </p:cNvSpPr>
          <p:nvPr/>
        </p:nvSpPr>
        <p:spPr bwMode="auto">
          <a:xfrm>
            <a:off x="7958211" y="6382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82" name="Line 62"/>
          <p:cNvSpPr>
            <a:spLocks noChangeShapeType="1"/>
          </p:cNvSpPr>
          <p:nvPr/>
        </p:nvSpPr>
        <p:spPr bwMode="auto">
          <a:xfrm>
            <a:off x="6950149" y="6382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83" name="Line 63"/>
          <p:cNvSpPr>
            <a:spLocks noChangeShapeType="1"/>
          </p:cNvSpPr>
          <p:nvPr/>
        </p:nvSpPr>
        <p:spPr bwMode="auto">
          <a:xfrm>
            <a:off x="6445324" y="6382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84" name="Line 64"/>
          <p:cNvSpPr>
            <a:spLocks noChangeShapeType="1"/>
          </p:cNvSpPr>
          <p:nvPr/>
        </p:nvSpPr>
        <p:spPr bwMode="auto">
          <a:xfrm>
            <a:off x="5942086" y="6381130"/>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85" name="Line 65"/>
          <p:cNvSpPr>
            <a:spLocks noChangeShapeType="1"/>
          </p:cNvSpPr>
          <p:nvPr/>
        </p:nvSpPr>
        <p:spPr bwMode="auto">
          <a:xfrm>
            <a:off x="5437261" y="6382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86" name="Line 66"/>
          <p:cNvSpPr>
            <a:spLocks noChangeShapeType="1"/>
          </p:cNvSpPr>
          <p:nvPr/>
        </p:nvSpPr>
        <p:spPr bwMode="auto">
          <a:xfrm>
            <a:off x="4934024" y="6382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87" name="Line 67"/>
          <p:cNvSpPr>
            <a:spLocks noChangeShapeType="1"/>
          </p:cNvSpPr>
          <p:nvPr/>
        </p:nvSpPr>
        <p:spPr bwMode="auto">
          <a:xfrm>
            <a:off x="4429199" y="6382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88" name="Line 68"/>
          <p:cNvSpPr>
            <a:spLocks noChangeShapeType="1"/>
          </p:cNvSpPr>
          <p:nvPr/>
        </p:nvSpPr>
        <p:spPr bwMode="auto">
          <a:xfrm>
            <a:off x="3925961" y="6382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89" name="Line 69"/>
          <p:cNvSpPr>
            <a:spLocks noChangeShapeType="1"/>
          </p:cNvSpPr>
          <p:nvPr/>
        </p:nvSpPr>
        <p:spPr bwMode="auto">
          <a:xfrm>
            <a:off x="3421136" y="6382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90" name="Line 70"/>
          <p:cNvSpPr>
            <a:spLocks noChangeShapeType="1"/>
          </p:cNvSpPr>
          <p:nvPr/>
        </p:nvSpPr>
        <p:spPr bwMode="auto">
          <a:xfrm>
            <a:off x="2917899" y="6382717"/>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6391" name="Text Box 71"/>
          <p:cNvSpPr txBox="1">
            <a:spLocks noChangeArrowheads="1"/>
          </p:cNvSpPr>
          <p:nvPr/>
        </p:nvSpPr>
        <p:spPr bwMode="auto">
          <a:xfrm>
            <a:off x="7797874" y="6668467"/>
            <a:ext cx="360362"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10</a:t>
            </a:r>
          </a:p>
        </p:txBody>
      </p:sp>
      <p:sp>
        <p:nvSpPr>
          <p:cNvPr id="56392" name="Text Box 72"/>
          <p:cNvSpPr txBox="1">
            <a:spLocks noChangeArrowheads="1"/>
          </p:cNvSpPr>
          <p:nvPr/>
        </p:nvSpPr>
        <p:spPr bwMode="auto">
          <a:xfrm>
            <a:off x="5292799" y="6668467"/>
            <a:ext cx="215900"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5</a:t>
            </a:r>
          </a:p>
        </p:txBody>
      </p:sp>
      <p:sp>
        <p:nvSpPr>
          <p:cNvPr id="56393" name="Text Box 73"/>
          <p:cNvSpPr txBox="1">
            <a:spLocks noChangeArrowheads="1"/>
          </p:cNvSpPr>
          <p:nvPr/>
        </p:nvSpPr>
        <p:spPr bwMode="auto">
          <a:xfrm>
            <a:off x="4789561" y="6668467"/>
            <a:ext cx="215900"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4</a:t>
            </a:r>
          </a:p>
        </p:txBody>
      </p:sp>
      <p:sp>
        <p:nvSpPr>
          <p:cNvPr id="56394" name="Text Box 74"/>
          <p:cNvSpPr txBox="1">
            <a:spLocks noChangeArrowheads="1"/>
          </p:cNvSpPr>
          <p:nvPr/>
        </p:nvSpPr>
        <p:spPr bwMode="auto">
          <a:xfrm>
            <a:off x="4284736" y="6668467"/>
            <a:ext cx="215900"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3</a:t>
            </a:r>
          </a:p>
        </p:txBody>
      </p:sp>
      <p:sp>
        <p:nvSpPr>
          <p:cNvPr id="56395" name="Text Box 75"/>
          <p:cNvSpPr txBox="1">
            <a:spLocks noChangeArrowheads="1"/>
          </p:cNvSpPr>
          <p:nvPr/>
        </p:nvSpPr>
        <p:spPr bwMode="auto">
          <a:xfrm>
            <a:off x="3781499" y="6668467"/>
            <a:ext cx="215900"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2</a:t>
            </a:r>
          </a:p>
        </p:txBody>
      </p:sp>
      <p:sp>
        <p:nvSpPr>
          <p:cNvPr id="56396" name="Text Box 76"/>
          <p:cNvSpPr txBox="1">
            <a:spLocks noChangeArrowheads="1"/>
          </p:cNvSpPr>
          <p:nvPr/>
        </p:nvSpPr>
        <p:spPr bwMode="auto">
          <a:xfrm>
            <a:off x="3276674" y="6682755"/>
            <a:ext cx="215900" cy="274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1</a:t>
            </a:r>
          </a:p>
        </p:txBody>
      </p:sp>
      <p:sp>
        <p:nvSpPr>
          <p:cNvPr id="56397" name="Text Box 77"/>
          <p:cNvSpPr txBox="1">
            <a:spLocks noChangeArrowheads="1"/>
          </p:cNvSpPr>
          <p:nvPr/>
        </p:nvSpPr>
        <p:spPr bwMode="auto">
          <a:xfrm>
            <a:off x="2773436" y="6668467"/>
            <a:ext cx="215900"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0</a:t>
            </a:r>
          </a:p>
        </p:txBody>
      </p:sp>
      <p:sp>
        <p:nvSpPr>
          <p:cNvPr id="56398" name="Text Box 78"/>
          <p:cNvSpPr txBox="1">
            <a:spLocks noChangeArrowheads="1"/>
          </p:cNvSpPr>
          <p:nvPr/>
        </p:nvSpPr>
        <p:spPr bwMode="auto">
          <a:xfrm>
            <a:off x="7308924" y="6668467"/>
            <a:ext cx="215900"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9</a:t>
            </a:r>
          </a:p>
        </p:txBody>
      </p:sp>
      <p:sp>
        <p:nvSpPr>
          <p:cNvPr id="56399" name="Text Box 79"/>
          <p:cNvSpPr txBox="1">
            <a:spLocks noChangeArrowheads="1"/>
          </p:cNvSpPr>
          <p:nvPr/>
        </p:nvSpPr>
        <p:spPr bwMode="auto">
          <a:xfrm>
            <a:off x="6805686" y="6668467"/>
            <a:ext cx="215900"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8</a:t>
            </a:r>
          </a:p>
        </p:txBody>
      </p:sp>
      <p:sp>
        <p:nvSpPr>
          <p:cNvPr id="56400" name="Text Box 80"/>
          <p:cNvSpPr txBox="1">
            <a:spLocks noChangeArrowheads="1"/>
          </p:cNvSpPr>
          <p:nvPr/>
        </p:nvSpPr>
        <p:spPr bwMode="auto">
          <a:xfrm>
            <a:off x="6300861" y="6668467"/>
            <a:ext cx="215900"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7</a:t>
            </a:r>
          </a:p>
        </p:txBody>
      </p:sp>
      <p:sp>
        <p:nvSpPr>
          <p:cNvPr id="56401" name="Text Box 81"/>
          <p:cNvSpPr txBox="1">
            <a:spLocks noChangeArrowheads="1"/>
          </p:cNvSpPr>
          <p:nvPr/>
        </p:nvSpPr>
        <p:spPr bwMode="auto">
          <a:xfrm>
            <a:off x="5797624" y="6668467"/>
            <a:ext cx="215900"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 altLang="es-ES" sz="1200" b="1"/>
              <a:t>6</a:t>
            </a:r>
          </a:p>
        </p:txBody>
      </p:sp>
      <p:cxnSp>
        <p:nvCxnSpPr>
          <p:cNvPr id="9298" name="Conector recto 2"/>
          <p:cNvCxnSpPr>
            <a:cxnSpLocks noChangeShapeType="1"/>
            <a:endCxn id="56364" idx="0"/>
          </p:cNvCxnSpPr>
          <p:nvPr/>
        </p:nvCxnSpPr>
        <p:spPr bwMode="auto">
          <a:xfrm flipH="1">
            <a:off x="6445324" y="3780805"/>
            <a:ext cx="0" cy="439737"/>
          </a:xfrm>
          <a:prstGeom prst="line">
            <a:avLst/>
          </a:prstGeom>
          <a:noFill/>
          <a:ln w="28575" algn="ctr">
            <a:solidFill>
              <a:srgbClr val="FF3300"/>
            </a:solidFill>
            <a:round/>
            <a:headEnd/>
            <a:tailEnd/>
          </a:ln>
        </p:spPr>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a:ln>
            <a:solidFill>
              <a:schemeClr val="tx1"/>
            </a:solidFill>
          </a:ln>
        </p:spPr>
      </p:pic>
      <p:graphicFrame>
        <p:nvGraphicFramePr>
          <p:cNvPr id="84" name="Tabla 83"/>
          <p:cNvGraphicFramePr>
            <a:graphicFrameLocks noGrp="1"/>
          </p:cNvGraphicFramePr>
          <p:nvPr>
            <p:extLst>
              <p:ext uri="{D42A27DB-BD31-4B8C-83A1-F6EECF244321}">
                <p14:modId xmlns:p14="http://schemas.microsoft.com/office/powerpoint/2010/main" val="3694012277"/>
              </p:ext>
            </p:extLst>
          </p:nvPr>
        </p:nvGraphicFramePr>
        <p:xfrm>
          <a:off x="253281" y="2156860"/>
          <a:ext cx="4127500" cy="376237"/>
        </p:xfrm>
        <a:graphic>
          <a:graphicData uri="http://schemas.openxmlformats.org/drawingml/2006/table">
            <a:tbl>
              <a:tblPr firstRow="1" bandRow="1">
                <a:tableStyleId>{5C22544A-7EE6-4342-B048-85BDC9FD1C3A}</a:tableStyleId>
              </a:tblPr>
              <a:tblGrid>
                <a:gridCol w="2039582">
                  <a:extLst>
                    <a:ext uri="{9D8B030D-6E8A-4147-A177-3AD203B41FA5}">
                      <a16:colId xmlns:a16="http://schemas.microsoft.com/office/drawing/2014/main" val="266494733"/>
                    </a:ext>
                  </a:extLst>
                </a:gridCol>
                <a:gridCol w="431983">
                  <a:extLst>
                    <a:ext uri="{9D8B030D-6E8A-4147-A177-3AD203B41FA5}">
                      <a16:colId xmlns:a16="http://schemas.microsoft.com/office/drawing/2014/main" val="1304840372"/>
                    </a:ext>
                  </a:extLst>
                </a:gridCol>
                <a:gridCol w="503980">
                  <a:extLst>
                    <a:ext uri="{9D8B030D-6E8A-4147-A177-3AD203B41FA5}">
                      <a16:colId xmlns:a16="http://schemas.microsoft.com/office/drawing/2014/main" val="643447685"/>
                    </a:ext>
                  </a:extLst>
                </a:gridCol>
                <a:gridCol w="503980">
                  <a:extLst>
                    <a:ext uri="{9D8B030D-6E8A-4147-A177-3AD203B41FA5}">
                      <a16:colId xmlns:a16="http://schemas.microsoft.com/office/drawing/2014/main" val="2705945741"/>
                    </a:ext>
                  </a:extLst>
                </a:gridCol>
                <a:gridCol w="647975">
                  <a:extLst>
                    <a:ext uri="{9D8B030D-6E8A-4147-A177-3AD203B41FA5}">
                      <a16:colId xmlns:a16="http://schemas.microsoft.com/office/drawing/2014/main" val="1131534986"/>
                    </a:ext>
                  </a:extLst>
                </a:gridCol>
              </a:tblGrid>
              <a:tr h="376237">
                <a:tc>
                  <a:txBody>
                    <a:bodyPr/>
                    <a:lstStyle/>
                    <a:p>
                      <a:r>
                        <a:rPr lang="es-ES" sz="1200" dirty="0" smtClean="0"/>
                        <a:t>Requerimientos brutos</a:t>
                      </a:r>
                      <a:endParaRPr lang="es-ES" sz="1200" dirty="0"/>
                    </a:p>
                  </a:txBody>
                  <a:tcPr marL="91426" marR="91426" marT="45771" marB="45771"/>
                </a:tc>
                <a:tc>
                  <a:txBody>
                    <a:bodyPr/>
                    <a:lstStyle/>
                    <a:p>
                      <a:r>
                        <a:rPr lang="es-ES" sz="1200" dirty="0" smtClean="0"/>
                        <a:t>80</a:t>
                      </a:r>
                      <a:endParaRPr lang="es-ES" sz="1200" dirty="0"/>
                    </a:p>
                  </a:txBody>
                  <a:tcPr marL="91426" marR="91426" marT="45771" marB="45771"/>
                </a:tc>
                <a:tc>
                  <a:txBody>
                    <a:bodyPr/>
                    <a:lstStyle/>
                    <a:p>
                      <a:r>
                        <a:rPr lang="es-ES" sz="1200" dirty="0" smtClean="0"/>
                        <a:t>250</a:t>
                      </a:r>
                      <a:endParaRPr lang="es-ES" sz="1200" dirty="0"/>
                    </a:p>
                  </a:txBody>
                  <a:tcPr marL="91426" marR="91426" marT="45771" marB="45771"/>
                </a:tc>
                <a:tc>
                  <a:txBody>
                    <a:bodyPr/>
                    <a:lstStyle/>
                    <a:p>
                      <a:r>
                        <a:rPr lang="es-ES" sz="1200" dirty="0" smtClean="0"/>
                        <a:t>250</a:t>
                      </a:r>
                      <a:endParaRPr lang="es-ES" sz="1200" dirty="0"/>
                    </a:p>
                  </a:txBody>
                  <a:tcPr marL="91426" marR="91426" marT="45771" marB="45771"/>
                </a:tc>
                <a:tc>
                  <a:txBody>
                    <a:bodyPr/>
                    <a:lstStyle/>
                    <a:p>
                      <a:r>
                        <a:rPr lang="es-ES" sz="1200" dirty="0" smtClean="0"/>
                        <a:t>110</a:t>
                      </a:r>
                      <a:endParaRPr lang="es-ES" sz="1200" dirty="0"/>
                    </a:p>
                  </a:txBody>
                  <a:tcPr marL="91426" marR="91426" marT="45771" marB="45771"/>
                </a:tc>
                <a:extLst>
                  <a:ext uri="{0D108BD9-81ED-4DB2-BD59-A6C34878D82A}">
                    <a16:rowId xmlns:a16="http://schemas.microsoft.com/office/drawing/2014/main" val="3708417768"/>
                  </a:ext>
                </a:extLst>
              </a:tr>
            </a:tbl>
          </a:graphicData>
        </a:graphic>
      </p:graphicFrame>
      <p:sp>
        <p:nvSpPr>
          <p:cNvPr id="85" name="CuadroTexto 7"/>
          <p:cNvSpPr txBox="1">
            <a:spLocks noChangeArrowheads="1"/>
          </p:cNvSpPr>
          <p:nvPr/>
        </p:nvSpPr>
        <p:spPr bwMode="auto">
          <a:xfrm>
            <a:off x="586336" y="1658318"/>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s-ES" dirty="0"/>
              <a:t>Inv. Inicial. 50 K, 575 B, 250 C, 150 E, 600 F, 900 G, 10 J.</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66279"/>
    </mc:Choice>
    <mc:Fallback>
      <p:transition spd="slow" advTm="26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56322"/>
                                        </p:tgtEl>
                                        <p:attrNameLst>
                                          <p:attrName>style.visibility</p:attrName>
                                        </p:attrNameLst>
                                      </p:cBhvr>
                                      <p:to>
                                        <p:strVal val="visible"/>
                                      </p:to>
                                    </p:set>
                                    <p:anim calcmode="lin" valueType="num">
                                      <p:cBhvr>
                                        <p:cTn id="11" dur="500" fill="hold"/>
                                        <p:tgtEl>
                                          <p:spTgt spid="5632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6322"/>
                                        </p:tgtEl>
                                        <p:attrNameLst>
                                          <p:attrName>ppt_y</p:attrName>
                                        </p:attrNameLst>
                                      </p:cBhvr>
                                      <p:tavLst>
                                        <p:tav tm="0">
                                          <p:val>
                                            <p:strVal val="#ppt_y"/>
                                          </p:val>
                                        </p:tav>
                                        <p:tav tm="100000">
                                          <p:val>
                                            <p:strVal val="#ppt_y"/>
                                          </p:val>
                                        </p:tav>
                                      </p:tavLst>
                                    </p:anim>
                                    <p:anim calcmode="lin" valueType="num">
                                      <p:cBhvr>
                                        <p:cTn id="13" dur="500" fill="hold"/>
                                        <p:tgtEl>
                                          <p:spTgt spid="5632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632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63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6323"/>
                                        </p:tgtEl>
                                        <p:attrNameLst>
                                          <p:attrName>style.visibility</p:attrName>
                                        </p:attrNameLst>
                                      </p:cBhvr>
                                      <p:to>
                                        <p:strVal val="visible"/>
                                      </p:to>
                                    </p:set>
                                    <p:animEffect transition="in" filter="dissolve">
                                      <p:cBhvr>
                                        <p:cTn id="20" dur="500"/>
                                        <p:tgtEl>
                                          <p:spTgt spid="563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6324"/>
                                        </p:tgtEl>
                                        <p:attrNameLst>
                                          <p:attrName>style.visibility</p:attrName>
                                        </p:attrNameLst>
                                      </p:cBhvr>
                                      <p:to>
                                        <p:strVal val="visible"/>
                                      </p:to>
                                    </p:set>
                                    <p:animEffect transition="in" filter="wipe(down)">
                                      <p:cBhvr>
                                        <p:cTn id="25" dur="580">
                                          <p:stCondLst>
                                            <p:cond delay="0"/>
                                          </p:stCondLst>
                                        </p:cTn>
                                        <p:tgtEl>
                                          <p:spTgt spid="56324"/>
                                        </p:tgtEl>
                                      </p:cBhvr>
                                    </p:animEffect>
                                    <p:anim calcmode="lin" valueType="num">
                                      <p:cBhvr>
                                        <p:cTn id="26" dur="1822" tmFilter="0,0; 0.14,0.36; 0.43,0.73; 0.71,0.91; 1.0,1.0">
                                          <p:stCondLst>
                                            <p:cond delay="0"/>
                                          </p:stCondLst>
                                        </p:cTn>
                                        <p:tgtEl>
                                          <p:spTgt spid="5632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632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632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632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6324"/>
                                        </p:tgtEl>
                                        <p:attrNameLst>
                                          <p:attrName>ppt_y</p:attrName>
                                        </p:attrNameLst>
                                      </p:cBhvr>
                                      <p:tavLst>
                                        <p:tav tm="0" fmla="#ppt_y-sin(pi*$)/81">
                                          <p:val>
                                            <p:fltVal val="0"/>
                                          </p:val>
                                        </p:tav>
                                        <p:tav tm="100000">
                                          <p:val>
                                            <p:fltVal val="1"/>
                                          </p:val>
                                        </p:tav>
                                      </p:tavLst>
                                    </p:anim>
                                    <p:animScale>
                                      <p:cBhvr>
                                        <p:cTn id="31" dur="26">
                                          <p:stCondLst>
                                            <p:cond delay="650"/>
                                          </p:stCondLst>
                                        </p:cTn>
                                        <p:tgtEl>
                                          <p:spTgt spid="56324"/>
                                        </p:tgtEl>
                                      </p:cBhvr>
                                      <p:to x="100000" y="60000"/>
                                    </p:animScale>
                                    <p:animScale>
                                      <p:cBhvr>
                                        <p:cTn id="32" dur="166" decel="50000">
                                          <p:stCondLst>
                                            <p:cond delay="676"/>
                                          </p:stCondLst>
                                        </p:cTn>
                                        <p:tgtEl>
                                          <p:spTgt spid="56324"/>
                                        </p:tgtEl>
                                      </p:cBhvr>
                                      <p:to x="100000" y="100000"/>
                                    </p:animScale>
                                    <p:animScale>
                                      <p:cBhvr>
                                        <p:cTn id="33" dur="26">
                                          <p:stCondLst>
                                            <p:cond delay="1312"/>
                                          </p:stCondLst>
                                        </p:cTn>
                                        <p:tgtEl>
                                          <p:spTgt spid="56324"/>
                                        </p:tgtEl>
                                      </p:cBhvr>
                                      <p:to x="100000" y="80000"/>
                                    </p:animScale>
                                    <p:animScale>
                                      <p:cBhvr>
                                        <p:cTn id="34" dur="166" decel="50000">
                                          <p:stCondLst>
                                            <p:cond delay="1338"/>
                                          </p:stCondLst>
                                        </p:cTn>
                                        <p:tgtEl>
                                          <p:spTgt spid="56324"/>
                                        </p:tgtEl>
                                      </p:cBhvr>
                                      <p:to x="100000" y="100000"/>
                                    </p:animScale>
                                    <p:animScale>
                                      <p:cBhvr>
                                        <p:cTn id="35" dur="26">
                                          <p:stCondLst>
                                            <p:cond delay="1642"/>
                                          </p:stCondLst>
                                        </p:cTn>
                                        <p:tgtEl>
                                          <p:spTgt spid="56324"/>
                                        </p:tgtEl>
                                      </p:cBhvr>
                                      <p:to x="100000" y="90000"/>
                                    </p:animScale>
                                    <p:animScale>
                                      <p:cBhvr>
                                        <p:cTn id="36" dur="166" decel="50000">
                                          <p:stCondLst>
                                            <p:cond delay="1668"/>
                                          </p:stCondLst>
                                        </p:cTn>
                                        <p:tgtEl>
                                          <p:spTgt spid="56324"/>
                                        </p:tgtEl>
                                      </p:cBhvr>
                                      <p:to x="100000" y="100000"/>
                                    </p:animScale>
                                    <p:animScale>
                                      <p:cBhvr>
                                        <p:cTn id="37" dur="26">
                                          <p:stCondLst>
                                            <p:cond delay="1808"/>
                                          </p:stCondLst>
                                        </p:cTn>
                                        <p:tgtEl>
                                          <p:spTgt spid="56324"/>
                                        </p:tgtEl>
                                      </p:cBhvr>
                                      <p:to x="100000" y="95000"/>
                                    </p:animScale>
                                    <p:animScale>
                                      <p:cBhvr>
                                        <p:cTn id="38" dur="166" decel="50000">
                                          <p:stCondLst>
                                            <p:cond delay="1834"/>
                                          </p:stCondLst>
                                        </p:cTn>
                                        <p:tgtEl>
                                          <p:spTgt spid="56324"/>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56325"/>
                                        </p:tgtEl>
                                        <p:attrNameLst>
                                          <p:attrName>style.visibility</p:attrName>
                                        </p:attrNameLst>
                                      </p:cBhvr>
                                      <p:to>
                                        <p:strVal val="visible"/>
                                      </p:to>
                                    </p:set>
                                    <p:animEffect transition="in" filter="wipe(down)">
                                      <p:cBhvr>
                                        <p:cTn id="41" dur="580">
                                          <p:stCondLst>
                                            <p:cond delay="0"/>
                                          </p:stCondLst>
                                        </p:cTn>
                                        <p:tgtEl>
                                          <p:spTgt spid="56325"/>
                                        </p:tgtEl>
                                      </p:cBhvr>
                                    </p:animEffect>
                                    <p:anim calcmode="lin" valueType="num">
                                      <p:cBhvr>
                                        <p:cTn id="42" dur="1822" tmFilter="0,0; 0.14,0.36; 0.43,0.73; 0.71,0.91; 1.0,1.0">
                                          <p:stCondLst>
                                            <p:cond delay="0"/>
                                          </p:stCondLst>
                                        </p:cTn>
                                        <p:tgtEl>
                                          <p:spTgt spid="5632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632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632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632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6325"/>
                                        </p:tgtEl>
                                        <p:attrNameLst>
                                          <p:attrName>ppt_y</p:attrName>
                                        </p:attrNameLst>
                                      </p:cBhvr>
                                      <p:tavLst>
                                        <p:tav tm="0" fmla="#ppt_y-sin(pi*$)/81">
                                          <p:val>
                                            <p:fltVal val="0"/>
                                          </p:val>
                                        </p:tav>
                                        <p:tav tm="100000">
                                          <p:val>
                                            <p:fltVal val="1"/>
                                          </p:val>
                                        </p:tav>
                                      </p:tavLst>
                                    </p:anim>
                                    <p:animScale>
                                      <p:cBhvr>
                                        <p:cTn id="47" dur="26">
                                          <p:stCondLst>
                                            <p:cond delay="650"/>
                                          </p:stCondLst>
                                        </p:cTn>
                                        <p:tgtEl>
                                          <p:spTgt spid="56325"/>
                                        </p:tgtEl>
                                      </p:cBhvr>
                                      <p:to x="100000" y="60000"/>
                                    </p:animScale>
                                    <p:animScale>
                                      <p:cBhvr>
                                        <p:cTn id="48" dur="166" decel="50000">
                                          <p:stCondLst>
                                            <p:cond delay="676"/>
                                          </p:stCondLst>
                                        </p:cTn>
                                        <p:tgtEl>
                                          <p:spTgt spid="56325"/>
                                        </p:tgtEl>
                                      </p:cBhvr>
                                      <p:to x="100000" y="100000"/>
                                    </p:animScale>
                                    <p:animScale>
                                      <p:cBhvr>
                                        <p:cTn id="49" dur="26">
                                          <p:stCondLst>
                                            <p:cond delay="1312"/>
                                          </p:stCondLst>
                                        </p:cTn>
                                        <p:tgtEl>
                                          <p:spTgt spid="56325"/>
                                        </p:tgtEl>
                                      </p:cBhvr>
                                      <p:to x="100000" y="80000"/>
                                    </p:animScale>
                                    <p:animScale>
                                      <p:cBhvr>
                                        <p:cTn id="50" dur="166" decel="50000">
                                          <p:stCondLst>
                                            <p:cond delay="1338"/>
                                          </p:stCondLst>
                                        </p:cTn>
                                        <p:tgtEl>
                                          <p:spTgt spid="56325"/>
                                        </p:tgtEl>
                                      </p:cBhvr>
                                      <p:to x="100000" y="100000"/>
                                    </p:animScale>
                                    <p:animScale>
                                      <p:cBhvr>
                                        <p:cTn id="51" dur="26">
                                          <p:stCondLst>
                                            <p:cond delay="1642"/>
                                          </p:stCondLst>
                                        </p:cTn>
                                        <p:tgtEl>
                                          <p:spTgt spid="56325"/>
                                        </p:tgtEl>
                                      </p:cBhvr>
                                      <p:to x="100000" y="90000"/>
                                    </p:animScale>
                                    <p:animScale>
                                      <p:cBhvr>
                                        <p:cTn id="52" dur="166" decel="50000">
                                          <p:stCondLst>
                                            <p:cond delay="1668"/>
                                          </p:stCondLst>
                                        </p:cTn>
                                        <p:tgtEl>
                                          <p:spTgt spid="56325"/>
                                        </p:tgtEl>
                                      </p:cBhvr>
                                      <p:to x="100000" y="100000"/>
                                    </p:animScale>
                                    <p:animScale>
                                      <p:cBhvr>
                                        <p:cTn id="53" dur="26">
                                          <p:stCondLst>
                                            <p:cond delay="1808"/>
                                          </p:stCondLst>
                                        </p:cTn>
                                        <p:tgtEl>
                                          <p:spTgt spid="56325"/>
                                        </p:tgtEl>
                                      </p:cBhvr>
                                      <p:to x="100000" y="95000"/>
                                    </p:animScale>
                                    <p:animScale>
                                      <p:cBhvr>
                                        <p:cTn id="54" dur="166" decel="50000">
                                          <p:stCondLst>
                                            <p:cond delay="1834"/>
                                          </p:stCondLst>
                                        </p:cTn>
                                        <p:tgtEl>
                                          <p:spTgt spid="56325"/>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56326"/>
                                        </p:tgtEl>
                                        <p:attrNameLst>
                                          <p:attrName>style.visibility</p:attrName>
                                        </p:attrNameLst>
                                      </p:cBhvr>
                                      <p:to>
                                        <p:strVal val="visible"/>
                                      </p:to>
                                    </p:set>
                                    <p:animEffect transition="in" filter="wipe(down)">
                                      <p:cBhvr>
                                        <p:cTn id="57" dur="580">
                                          <p:stCondLst>
                                            <p:cond delay="0"/>
                                          </p:stCondLst>
                                        </p:cTn>
                                        <p:tgtEl>
                                          <p:spTgt spid="56326"/>
                                        </p:tgtEl>
                                      </p:cBhvr>
                                    </p:animEffect>
                                    <p:anim calcmode="lin" valueType="num">
                                      <p:cBhvr>
                                        <p:cTn id="58" dur="1822" tmFilter="0,0; 0.14,0.36; 0.43,0.73; 0.71,0.91; 1.0,1.0">
                                          <p:stCondLst>
                                            <p:cond delay="0"/>
                                          </p:stCondLst>
                                        </p:cTn>
                                        <p:tgtEl>
                                          <p:spTgt spid="5632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5632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5632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5632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56326"/>
                                        </p:tgtEl>
                                        <p:attrNameLst>
                                          <p:attrName>ppt_y</p:attrName>
                                        </p:attrNameLst>
                                      </p:cBhvr>
                                      <p:tavLst>
                                        <p:tav tm="0" fmla="#ppt_y-sin(pi*$)/81">
                                          <p:val>
                                            <p:fltVal val="0"/>
                                          </p:val>
                                        </p:tav>
                                        <p:tav tm="100000">
                                          <p:val>
                                            <p:fltVal val="1"/>
                                          </p:val>
                                        </p:tav>
                                      </p:tavLst>
                                    </p:anim>
                                    <p:animScale>
                                      <p:cBhvr>
                                        <p:cTn id="63" dur="26">
                                          <p:stCondLst>
                                            <p:cond delay="650"/>
                                          </p:stCondLst>
                                        </p:cTn>
                                        <p:tgtEl>
                                          <p:spTgt spid="56326"/>
                                        </p:tgtEl>
                                      </p:cBhvr>
                                      <p:to x="100000" y="60000"/>
                                    </p:animScale>
                                    <p:animScale>
                                      <p:cBhvr>
                                        <p:cTn id="64" dur="166" decel="50000">
                                          <p:stCondLst>
                                            <p:cond delay="676"/>
                                          </p:stCondLst>
                                        </p:cTn>
                                        <p:tgtEl>
                                          <p:spTgt spid="56326"/>
                                        </p:tgtEl>
                                      </p:cBhvr>
                                      <p:to x="100000" y="100000"/>
                                    </p:animScale>
                                    <p:animScale>
                                      <p:cBhvr>
                                        <p:cTn id="65" dur="26">
                                          <p:stCondLst>
                                            <p:cond delay="1312"/>
                                          </p:stCondLst>
                                        </p:cTn>
                                        <p:tgtEl>
                                          <p:spTgt spid="56326"/>
                                        </p:tgtEl>
                                      </p:cBhvr>
                                      <p:to x="100000" y="80000"/>
                                    </p:animScale>
                                    <p:animScale>
                                      <p:cBhvr>
                                        <p:cTn id="66" dur="166" decel="50000">
                                          <p:stCondLst>
                                            <p:cond delay="1338"/>
                                          </p:stCondLst>
                                        </p:cTn>
                                        <p:tgtEl>
                                          <p:spTgt spid="56326"/>
                                        </p:tgtEl>
                                      </p:cBhvr>
                                      <p:to x="100000" y="100000"/>
                                    </p:animScale>
                                    <p:animScale>
                                      <p:cBhvr>
                                        <p:cTn id="67" dur="26">
                                          <p:stCondLst>
                                            <p:cond delay="1642"/>
                                          </p:stCondLst>
                                        </p:cTn>
                                        <p:tgtEl>
                                          <p:spTgt spid="56326"/>
                                        </p:tgtEl>
                                      </p:cBhvr>
                                      <p:to x="100000" y="90000"/>
                                    </p:animScale>
                                    <p:animScale>
                                      <p:cBhvr>
                                        <p:cTn id="68" dur="166" decel="50000">
                                          <p:stCondLst>
                                            <p:cond delay="1668"/>
                                          </p:stCondLst>
                                        </p:cTn>
                                        <p:tgtEl>
                                          <p:spTgt spid="56326"/>
                                        </p:tgtEl>
                                      </p:cBhvr>
                                      <p:to x="100000" y="100000"/>
                                    </p:animScale>
                                    <p:animScale>
                                      <p:cBhvr>
                                        <p:cTn id="69" dur="26">
                                          <p:stCondLst>
                                            <p:cond delay="1808"/>
                                          </p:stCondLst>
                                        </p:cTn>
                                        <p:tgtEl>
                                          <p:spTgt spid="56326"/>
                                        </p:tgtEl>
                                      </p:cBhvr>
                                      <p:to x="100000" y="95000"/>
                                    </p:animScale>
                                    <p:animScale>
                                      <p:cBhvr>
                                        <p:cTn id="70" dur="166" decel="50000">
                                          <p:stCondLst>
                                            <p:cond delay="1834"/>
                                          </p:stCondLst>
                                        </p:cTn>
                                        <p:tgtEl>
                                          <p:spTgt spid="56326"/>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56327"/>
                                        </p:tgtEl>
                                        <p:attrNameLst>
                                          <p:attrName>style.visibility</p:attrName>
                                        </p:attrNameLst>
                                      </p:cBhvr>
                                      <p:to>
                                        <p:strVal val="visible"/>
                                      </p:to>
                                    </p:set>
                                    <p:animEffect transition="in" filter="wipe(down)">
                                      <p:cBhvr>
                                        <p:cTn id="73" dur="580">
                                          <p:stCondLst>
                                            <p:cond delay="0"/>
                                          </p:stCondLst>
                                        </p:cTn>
                                        <p:tgtEl>
                                          <p:spTgt spid="56327"/>
                                        </p:tgtEl>
                                      </p:cBhvr>
                                    </p:animEffect>
                                    <p:anim calcmode="lin" valueType="num">
                                      <p:cBhvr>
                                        <p:cTn id="74" dur="1822" tmFilter="0,0; 0.14,0.36; 0.43,0.73; 0.71,0.91; 1.0,1.0">
                                          <p:stCondLst>
                                            <p:cond delay="0"/>
                                          </p:stCondLst>
                                        </p:cTn>
                                        <p:tgtEl>
                                          <p:spTgt spid="56327"/>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56327"/>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56327"/>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56327"/>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56327"/>
                                        </p:tgtEl>
                                        <p:attrNameLst>
                                          <p:attrName>ppt_y</p:attrName>
                                        </p:attrNameLst>
                                      </p:cBhvr>
                                      <p:tavLst>
                                        <p:tav tm="0" fmla="#ppt_y-sin(pi*$)/81">
                                          <p:val>
                                            <p:fltVal val="0"/>
                                          </p:val>
                                        </p:tav>
                                        <p:tav tm="100000">
                                          <p:val>
                                            <p:fltVal val="1"/>
                                          </p:val>
                                        </p:tav>
                                      </p:tavLst>
                                    </p:anim>
                                    <p:animScale>
                                      <p:cBhvr>
                                        <p:cTn id="79" dur="26">
                                          <p:stCondLst>
                                            <p:cond delay="650"/>
                                          </p:stCondLst>
                                        </p:cTn>
                                        <p:tgtEl>
                                          <p:spTgt spid="56327"/>
                                        </p:tgtEl>
                                      </p:cBhvr>
                                      <p:to x="100000" y="60000"/>
                                    </p:animScale>
                                    <p:animScale>
                                      <p:cBhvr>
                                        <p:cTn id="80" dur="166" decel="50000">
                                          <p:stCondLst>
                                            <p:cond delay="676"/>
                                          </p:stCondLst>
                                        </p:cTn>
                                        <p:tgtEl>
                                          <p:spTgt spid="56327"/>
                                        </p:tgtEl>
                                      </p:cBhvr>
                                      <p:to x="100000" y="100000"/>
                                    </p:animScale>
                                    <p:animScale>
                                      <p:cBhvr>
                                        <p:cTn id="81" dur="26">
                                          <p:stCondLst>
                                            <p:cond delay="1312"/>
                                          </p:stCondLst>
                                        </p:cTn>
                                        <p:tgtEl>
                                          <p:spTgt spid="56327"/>
                                        </p:tgtEl>
                                      </p:cBhvr>
                                      <p:to x="100000" y="80000"/>
                                    </p:animScale>
                                    <p:animScale>
                                      <p:cBhvr>
                                        <p:cTn id="82" dur="166" decel="50000">
                                          <p:stCondLst>
                                            <p:cond delay="1338"/>
                                          </p:stCondLst>
                                        </p:cTn>
                                        <p:tgtEl>
                                          <p:spTgt spid="56327"/>
                                        </p:tgtEl>
                                      </p:cBhvr>
                                      <p:to x="100000" y="100000"/>
                                    </p:animScale>
                                    <p:animScale>
                                      <p:cBhvr>
                                        <p:cTn id="83" dur="26">
                                          <p:stCondLst>
                                            <p:cond delay="1642"/>
                                          </p:stCondLst>
                                        </p:cTn>
                                        <p:tgtEl>
                                          <p:spTgt spid="56327"/>
                                        </p:tgtEl>
                                      </p:cBhvr>
                                      <p:to x="100000" y="90000"/>
                                    </p:animScale>
                                    <p:animScale>
                                      <p:cBhvr>
                                        <p:cTn id="84" dur="166" decel="50000">
                                          <p:stCondLst>
                                            <p:cond delay="1668"/>
                                          </p:stCondLst>
                                        </p:cTn>
                                        <p:tgtEl>
                                          <p:spTgt spid="56327"/>
                                        </p:tgtEl>
                                      </p:cBhvr>
                                      <p:to x="100000" y="100000"/>
                                    </p:animScale>
                                    <p:animScale>
                                      <p:cBhvr>
                                        <p:cTn id="85" dur="26">
                                          <p:stCondLst>
                                            <p:cond delay="1808"/>
                                          </p:stCondLst>
                                        </p:cTn>
                                        <p:tgtEl>
                                          <p:spTgt spid="56327"/>
                                        </p:tgtEl>
                                      </p:cBhvr>
                                      <p:to x="100000" y="95000"/>
                                    </p:animScale>
                                    <p:animScale>
                                      <p:cBhvr>
                                        <p:cTn id="86" dur="166" decel="50000">
                                          <p:stCondLst>
                                            <p:cond delay="1834"/>
                                          </p:stCondLst>
                                        </p:cTn>
                                        <p:tgtEl>
                                          <p:spTgt spid="56327"/>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56328"/>
                                        </p:tgtEl>
                                        <p:attrNameLst>
                                          <p:attrName>style.visibility</p:attrName>
                                        </p:attrNameLst>
                                      </p:cBhvr>
                                      <p:to>
                                        <p:strVal val="visible"/>
                                      </p:to>
                                    </p:set>
                                    <p:animEffect transition="in" filter="wipe(down)">
                                      <p:cBhvr>
                                        <p:cTn id="89" dur="580">
                                          <p:stCondLst>
                                            <p:cond delay="0"/>
                                          </p:stCondLst>
                                        </p:cTn>
                                        <p:tgtEl>
                                          <p:spTgt spid="56328"/>
                                        </p:tgtEl>
                                      </p:cBhvr>
                                    </p:animEffect>
                                    <p:anim calcmode="lin" valueType="num">
                                      <p:cBhvr>
                                        <p:cTn id="90" dur="1822" tmFilter="0,0; 0.14,0.36; 0.43,0.73; 0.71,0.91; 1.0,1.0">
                                          <p:stCondLst>
                                            <p:cond delay="0"/>
                                          </p:stCondLst>
                                        </p:cTn>
                                        <p:tgtEl>
                                          <p:spTgt spid="563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3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3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3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328"/>
                                        </p:tgtEl>
                                        <p:attrNameLst>
                                          <p:attrName>ppt_y</p:attrName>
                                        </p:attrNameLst>
                                      </p:cBhvr>
                                      <p:tavLst>
                                        <p:tav tm="0" fmla="#ppt_y-sin(pi*$)/81">
                                          <p:val>
                                            <p:fltVal val="0"/>
                                          </p:val>
                                        </p:tav>
                                        <p:tav tm="100000">
                                          <p:val>
                                            <p:fltVal val="1"/>
                                          </p:val>
                                        </p:tav>
                                      </p:tavLst>
                                    </p:anim>
                                    <p:animScale>
                                      <p:cBhvr>
                                        <p:cTn id="95" dur="26">
                                          <p:stCondLst>
                                            <p:cond delay="650"/>
                                          </p:stCondLst>
                                        </p:cTn>
                                        <p:tgtEl>
                                          <p:spTgt spid="56328"/>
                                        </p:tgtEl>
                                      </p:cBhvr>
                                      <p:to x="100000" y="60000"/>
                                    </p:animScale>
                                    <p:animScale>
                                      <p:cBhvr>
                                        <p:cTn id="96" dur="166" decel="50000">
                                          <p:stCondLst>
                                            <p:cond delay="676"/>
                                          </p:stCondLst>
                                        </p:cTn>
                                        <p:tgtEl>
                                          <p:spTgt spid="56328"/>
                                        </p:tgtEl>
                                      </p:cBhvr>
                                      <p:to x="100000" y="100000"/>
                                    </p:animScale>
                                    <p:animScale>
                                      <p:cBhvr>
                                        <p:cTn id="97" dur="26">
                                          <p:stCondLst>
                                            <p:cond delay="1312"/>
                                          </p:stCondLst>
                                        </p:cTn>
                                        <p:tgtEl>
                                          <p:spTgt spid="56328"/>
                                        </p:tgtEl>
                                      </p:cBhvr>
                                      <p:to x="100000" y="80000"/>
                                    </p:animScale>
                                    <p:animScale>
                                      <p:cBhvr>
                                        <p:cTn id="98" dur="166" decel="50000">
                                          <p:stCondLst>
                                            <p:cond delay="1338"/>
                                          </p:stCondLst>
                                        </p:cTn>
                                        <p:tgtEl>
                                          <p:spTgt spid="56328"/>
                                        </p:tgtEl>
                                      </p:cBhvr>
                                      <p:to x="100000" y="100000"/>
                                    </p:animScale>
                                    <p:animScale>
                                      <p:cBhvr>
                                        <p:cTn id="99" dur="26">
                                          <p:stCondLst>
                                            <p:cond delay="1642"/>
                                          </p:stCondLst>
                                        </p:cTn>
                                        <p:tgtEl>
                                          <p:spTgt spid="56328"/>
                                        </p:tgtEl>
                                      </p:cBhvr>
                                      <p:to x="100000" y="90000"/>
                                    </p:animScale>
                                    <p:animScale>
                                      <p:cBhvr>
                                        <p:cTn id="100" dur="166" decel="50000">
                                          <p:stCondLst>
                                            <p:cond delay="1668"/>
                                          </p:stCondLst>
                                        </p:cTn>
                                        <p:tgtEl>
                                          <p:spTgt spid="56328"/>
                                        </p:tgtEl>
                                      </p:cBhvr>
                                      <p:to x="100000" y="100000"/>
                                    </p:animScale>
                                    <p:animScale>
                                      <p:cBhvr>
                                        <p:cTn id="101" dur="26">
                                          <p:stCondLst>
                                            <p:cond delay="1808"/>
                                          </p:stCondLst>
                                        </p:cTn>
                                        <p:tgtEl>
                                          <p:spTgt spid="56328"/>
                                        </p:tgtEl>
                                      </p:cBhvr>
                                      <p:to x="100000" y="95000"/>
                                    </p:animScale>
                                    <p:animScale>
                                      <p:cBhvr>
                                        <p:cTn id="102" dur="166" decel="50000">
                                          <p:stCondLst>
                                            <p:cond delay="1834"/>
                                          </p:stCondLst>
                                        </p:cTn>
                                        <p:tgtEl>
                                          <p:spTgt spid="56328"/>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56329"/>
                                        </p:tgtEl>
                                        <p:attrNameLst>
                                          <p:attrName>style.visibility</p:attrName>
                                        </p:attrNameLst>
                                      </p:cBhvr>
                                      <p:to>
                                        <p:strVal val="visible"/>
                                      </p:to>
                                    </p:set>
                                    <p:animEffect transition="in" filter="wipe(down)">
                                      <p:cBhvr>
                                        <p:cTn id="105" dur="580">
                                          <p:stCondLst>
                                            <p:cond delay="0"/>
                                          </p:stCondLst>
                                        </p:cTn>
                                        <p:tgtEl>
                                          <p:spTgt spid="56329"/>
                                        </p:tgtEl>
                                      </p:cBhvr>
                                    </p:animEffect>
                                    <p:anim calcmode="lin" valueType="num">
                                      <p:cBhvr>
                                        <p:cTn id="106" dur="1822" tmFilter="0,0; 0.14,0.36; 0.43,0.73; 0.71,0.91; 1.0,1.0">
                                          <p:stCondLst>
                                            <p:cond delay="0"/>
                                          </p:stCondLst>
                                        </p:cTn>
                                        <p:tgtEl>
                                          <p:spTgt spid="56329"/>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56329"/>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56329"/>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56329"/>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56329"/>
                                        </p:tgtEl>
                                        <p:attrNameLst>
                                          <p:attrName>ppt_y</p:attrName>
                                        </p:attrNameLst>
                                      </p:cBhvr>
                                      <p:tavLst>
                                        <p:tav tm="0" fmla="#ppt_y-sin(pi*$)/81">
                                          <p:val>
                                            <p:fltVal val="0"/>
                                          </p:val>
                                        </p:tav>
                                        <p:tav tm="100000">
                                          <p:val>
                                            <p:fltVal val="1"/>
                                          </p:val>
                                        </p:tav>
                                      </p:tavLst>
                                    </p:anim>
                                    <p:animScale>
                                      <p:cBhvr>
                                        <p:cTn id="111" dur="26">
                                          <p:stCondLst>
                                            <p:cond delay="650"/>
                                          </p:stCondLst>
                                        </p:cTn>
                                        <p:tgtEl>
                                          <p:spTgt spid="56329"/>
                                        </p:tgtEl>
                                      </p:cBhvr>
                                      <p:to x="100000" y="60000"/>
                                    </p:animScale>
                                    <p:animScale>
                                      <p:cBhvr>
                                        <p:cTn id="112" dur="166" decel="50000">
                                          <p:stCondLst>
                                            <p:cond delay="676"/>
                                          </p:stCondLst>
                                        </p:cTn>
                                        <p:tgtEl>
                                          <p:spTgt spid="56329"/>
                                        </p:tgtEl>
                                      </p:cBhvr>
                                      <p:to x="100000" y="100000"/>
                                    </p:animScale>
                                    <p:animScale>
                                      <p:cBhvr>
                                        <p:cTn id="113" dur="26">
                                          <p:stCondLst>
                                            <p:cond delay="1312"/>
                                          </p:stCondLst>
                                        </p:cTn>
                                        <p:tgtEl>
                                          <p:spTgt spid="56329"/>
                                        </p:tgtEl>
                                      </p:cBhvr>
                                      <p:to x="100000" y="80000"/>
                                    </p:animScale>
                                    <p:animScale>
                                      <p:cBhvr>
                                        <p:cTn id="114" dur="166" decel="50000">
                                          <p:stCondLst>
                                            <p:cond delay="1338"/>
                                          </p:stCondLst>
                                        </p:cTn>
                                        <p:tgtEl>
                                          <p:spTgt spid="56329"/>
                                        </p:tgtEl>
                                      </p:cBhvr>
                                      <p:to x="100000" y="100000"/>
                                    </p:animScale>
                                    <p:animScale>
                                      <p:cBhvr>
                                        <p:cTn id="115" dur="26">
                                          <p:stCondLst>
                                            <p:cond delay="1642"/>
                                          </p:stCondLst>
                                        </p:cTn>
                                        <p:tgtEl>
                                          <p:spTgt spid="56329"/>
                                        </p:tgtEl>
                                      </p:cBhvr>
                                      <p:to x="100000" y="90000"/>
                                    </p:animScale>
                                    <p:animScale>
                                      <p:cBhvr>
                                        <p:cTn id="116" dur="166" decel="50000">
                                          <p:stCondLst>
                                            <p:cond delay="1668"/>
                                          </p:stCondLst>
                                        </p:cTn>
                                        <p:tgtEl>
                                          <p:spTgt spid="56329"/>
                                        </p:tgtEl>
                                      </p:cBhvr>
                                      <p:to x="100000" y="100000"/>
                                    </p:animScale>
                                    <p:animScale>
                                      <p:cBhvr>
                                        <p:cTn id="117" dur="26">
                                          <p:stCondLst>
                                            <p:cond delay="1808"/>
                                          </p:stCondLst>
                                        </p:cTn>
                                        <p:tgtEl>
                                          <p:spTgt spid="56329"/>
                                        </p:tgtEl>
                                      </p:cBhvr>
                                      <p:to x="100000" y="95000"/>
                                    </p:animScale>
                                    <p:animScale>
                                      <p:cBhvr>
                                        <p:cTn id="118" dur="166" decel="50000">
                                          <p:stCondLst>
                                            <p:cond delay="1834"/>
                                          </p:stCondLst>
                                        </p:cTn>
                                        <p:tgtEl>
                                          <p:spTgt spid="56329"/>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56330"/>
                                        </p:tgtEl>
                                        <p:attrNameLst>
                                          <p:attrName>style.visibility</p:attrName>
                                        </p:attrNameLst>
                                      </p:cBhvr>
                                      <p:to>
                                        <p:strVal val="visible"/>
                                      </p:to>
                                    </p:set>
                                    <p:animEffect transition="in" filter="wipe(down)">
                                      <p:cBhvr>
                                        <p:cTn id="121" dur="580">
                                          <p:stCondLst>
                                            <p:cond delay="0"/>
                                          </p:stCondLst>
                                        </p:cTn>
                                        <p:tgtEl>
                                          <p:spTgt spid="56330"/>
                                        </p:tgtEl>
                                      </p:cBhvr>
                                    </p:animEffect>
                                    <p:anim calcmode="lin" valueType="num">
                                      <p:cBhvr>
                                        <p:cTn id="122" dur="1822" tmFilter="0,0; 0.14,0.36; 0.43,0.73; 0.71,0.91; 1.0,1.0">
                                          <p:stCondLst>
                                            <p:cond delay="0"/>
                                          </p:stCondLst>
                                        </p:cTn>
                                        <p:tgtEl>
                                          <p:spTgt spid="56330"/>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56330"/>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56330"/>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56330"/>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56330"/>
                                        </p:tgtEl>
                                        <p:attrNameLst>
                                          <p:attrName>ppt_y</p:attrName>
                                        </p:attrNameLst>
                                      </p:cBhvr>
                                      <p:tavLst>
                                        <p:tav tm="0" fmla="#ppt_y-sin(pi*$)/81">
                                          <p:val>
                                            <p:fltVal val="0"/>
                                          </p:val>
                                        </p:tav>
                                        <p:tav tm="100000">
                                          <p:val>
                                            <p:fltVal val="1"/>
                                          </p:val>
                                        </p:tav>
                                      </p:tavLst>
                                    </p:anim>
                                    <p:animScale>
                                      <p:cBhvr>
                                        <p:cTn id="127" dur="26">
                                          <p:stCondLst>
                                            <p:cond delay="650"/>
                                          </p:stCondLst>
                                        </p:cTn>
                                        <p:tgtEl>
                                          <p:spTgt spid="56330"/>
                                        </p:tgtEl>
                                      </p:cBhvr>
                                      <p:to x="100000" y="60000"/>
                                    </p:animScale>
                                    <p:animScale>
                                      <p:cBhvr>
                                        <p:cTn id="128" dur="166" decel="50000">
                                          <p:stCondLst>
                                            <p:cond delay="676"/>
                                          </p:stCondLst>
                                        </p:cTn>
                                        <p:tgtEl>
                                          <p:spTgt spid="56330"/>
                                        </p:tgtEl>
                                      </p:cBhvr>
                                      <p:to x="100000" y="100000"/>
                                    </p:animScale>
                                    <p:animScale>
                                      <p:cBhvr>
                                        <p:cTn id="129" dur="26">
                                          <p:stCondLst>
                                            <p:cond delay="1312"/>
                                          </p:stCondLst>
                                        </p:cTn>
                                        <p:tgtEl>
                                          <p:spTgt spid="56330"/>
                                        </p:tgtEl>
                                      </p:cBhvr>
                                      <p:to x="100000" y="80000"/>
                                    </p:animScale>
                                    <p:animScale>
                                      <p:cBhvr>
                                        <p:cTn id="130" dur="166" decel="50000">
                                          <p:stCondLst>
                                            <p:cond delay="1338"/>
                                          </p:stCondLst>
                                        </p:cTn>
                                        <p:tgtEl>
                                          <p:spTgt spid="56330"/>
                                        </p:tgtEl>
                                      </p:cBhvr>
                                      <p:to x="100000" y="100000"/>
                                    </p:animScale>
                                    <p:animScale>
                                      <p:cBhvr>
                                        <p:cTn id="131" dur="26">
                                          <p:stCondLst>
                                            <p:cond delay="1642"/>
                                          </p:stCondLst>
                                        </p:cTn>
                                        <p:tgtEl>
                                          <p:spTgt spid="56330"/>
                                        </p:tgtEl>
                                      </p:cBhvr>
                                      <p:to x="100000" y="90000"/>
                                    </p:animScale>
                                    <p:animScale>
                                      <p:cBhvr>
                                        <p:cTn id="132" dur="166" decel="50000">
                                          <p:stCondLst>
                                            <p:cond delay="1668"/>
                                          </p:stCondLst>
                                        </p:cTn>
                                        <p:tgtEl>
                                          <p:spTgt spid="56330"/>
                                        </p:tgtEl>
                                      </p:cBhvr>
                                      <p:to x="100000" y="100000"/>
                                    </p:animScale>
                                    <p:animScale>
                                      <p:cBhvr>
                                        <p:cTn id="133" dur="26">
                                          <p:stCondLst>
                                            <p:cond delay="1808"/>
                                          </p:stCondLst>
                                        </p:cTn>
                                        <p:tgtEl>
                                          <p:spTgt spid="56330"/>
                                        </p:tgtEl>
                                      </p:cBhvr>
                                      <p:to x="100000" y="95000"/>
                                    </p:animScale>
                                    <p:animScale>
                                      <p:cBhvr>
                                        <p:cTn id="134" dur="166" decel="50000">
                                          <p:stCondLst>
                                            <p:cond delay="1834"/>
                                          </p:stCondLst>
                                        </p:cTn>
                                        <p:tgtEl>
                                          <p:spTgt spid="56330"/>
                                        </p:tgtEl>
                                      </p:cBhvr>
                                      <p:to x="100000" y="100000"/>
                                    </p:animScale>
                                  </p:childTnLst>
                                </p:cTn>
                              </p:par>
                              <p:par>
                                <p:cTn id="135" presetID="26" presetClass="entr" presetSubtype="0" fill="hold" nodeType="withEffect">
                                  <p:stCondLst>
                                    <p:cond delay="0"/>
                                  </p:stCondLst>
                                  <p:childTnLst>
                                    <p:set>
                                      <p:cBhvr>
                                        <p:cTn id="136" dur="1" fill="hold">
                                          <p:stCondLst>
                                            <p:cond delay="0"/>
                                          </p:stCondLst>
                                        </p:cTn>
                                        <p:tgtEl>
                                          <p:spTgt spid="56331"/>
                                        </p:tgtEl>
                                        <p:attrNameLst>
                                          <p:attrName>style.visibility</p:attrName>
                                        </p:attrNameLst>
                                      </p:cBhvr>
                                      <p:to>
                                        <p:strVal val="visible"/>
                                      </p:to>
                                    </p:set>
                                    <p:animEffect transition="in" filter="wipe(down)">
                                      <p:cBhvr>
                                        <p:cTn id="137" dur="580">
                                          <p:stCondLst>
                                            <p:cond delay="0"/>
                                          </p:stCondLst>
                                        </p:cTn>
                                        <p:tgtEl>
                                          <p:spTgt spid="56331"/>
                                        </p:tgtEl>
                                      </p:cBhvr>
                                    </p:animEffect>
                                    <p:anim calcmode="lin" valueType="num">
                                      <p:cBhvr>
                                        <p:cTn id="138" dur="1822" tmFilter="0,0; 0.14,0.36; 0.43,0.73; 0.71,0.91; 1.0,1.0">
                                          <p:stCondLst>
                                            <p:cond delay="0"/>
                                          </p:stCondLst>
                                        </p:cTn>
                                        <p:tgtEl>
                                          <p:spTgt spid="56331"/>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56331"/>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56331"/>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56331"/>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56331"/>
                                        </p:tgtEl>
                                        <p:attrNameLst>
                                          <p:attrName>ppt_y</p:attrName>
                                        </p:attrNameLst>
                                      </p:cBhvr>
                                      <p:tavLst>
                                        <p:tav tm="0" fmla="#ppt_y-sin(pi*$)/81">
                                          <p:val>
                                            <p:fltVal val="0"/>
                                          </p:val>
                                        </p:tav>
                                        <p:tav tm="100000">
                                          <p:val>
                                            <p:fltVal val="1"/>
                                          </p:val>
                                        </p:tav>
                                      </p:tavLst>
                                    </p:anim>
                                    <p:animScale>
                                      <p:cBhvr>
                                        <p:cTn id="143" dur="26">
                                          <p:stCondLst>
                                            <p:cond delay="650"/>
                                          </p:stCondLst>
                                        </p:cTn>
                                        <p:tgtEl>
                                          <p:spTgt spid="56331"/>
                                        </p:tgtEl>
                                      </p:cBhvr>
                                      <p:to x="100000" y="60000"/>
                                    </p:animScale>
                                    <p:animScale>
                                      <p:cBhvr>
                                        <p:cTn id="144" dur="166" decel="50000">
                                          <p:stCondLst>
                                            <p:cond delay="676"/>
                                          </p:stCondLst>
                                        </p:cTn>
                                        <p:tgtEl>
                                          <p:spTgt spid="56331"/>
                                        </p:tgtEl>
                                      </p:cBhvr>
                                      <p:to x="100000" y="100000"/>
                                    </p:animScale>
                                    <p:animScale>
                                      <p:cBhvr>
                                        <p:cTn id="145" dur="26">
                                          <p:stCondLst>
                                            <p:cond delay="1312"/>
                                          </p:stCondLst>
                                        </p:cTn>
                                        <p:tgtEl>
                                          <p:spTgt spid="56331"/>
                                        </p:tgtEl>
                                      </p:cBhvr>
                                      <p:to x="100000" y="80000"/>
                                    </p:animScale>
                                    <p:animScale>
                                      <p:cBhvr>
                                        <p:cTn id="146" dur="166" decel="50000">
                                          <p:stCondLst>
                                            <p:cond delay="1338"/>
                                          </p:stCondLst>
                                        </p:cTn>
                                        <p:tgtEl>
                                          <p:spTgt spid="56331"/>
                                        </p:tgtEl>
                                      </p:cBhvr>
                                      <p:to x="100000" y="100000"/>
                                    </p:animScale>
                                    <p:animScale>
                                      <p:cBhvr>
                                        <p:cTn id="147" dur="26">
                                          <p:stCondLst>
                                            <p:cond delay="1642"/>
                                          </p:stCondLst>
                                        </p:cTn>
                                        <p:tgtEl>
                                          <p:spTgt spid="56331"/>
                                        </p:tgtEl>
                                      </p:cBhvr>
                                      <p:to x="100000" y="90000"/>
                                    </p:animScale>
                                    <p:animScale>
                                      <p:cBhvr>
                                        <p:cTn id="148" dur="166" decel="50000">
                                          <p:stCondLst>
                                            <p:cond delay="1668"/>
                                          </p:stCondLst>
                                        </p:cTn>
                                        <p:tgtEl>
                                          <p:spTgt spid="56331"/>
                                        </p:tgtEl>
                                      </p:cBhvr>
                                      <p:to x="100000" y="100000"/>
                                    </p:animScale>
                                    <p:animScale>
                                      <p:cBhvr>
                                        <p:cTn id="149" dur="26">
                                          <p:stCondLst>
                                            <p:cond delay="1808"/>
                                          </p:stCondLst>
                                        </p:cTn>
                                        <p:tgtEl>
                                          <p:spTgt spid="56331"/>
                                        </p:tgtEl>
                                      </p:cBhvr>
                                      <p:to x="100000" y="95000"/>
                                    </p:animScale>
                                    <p:animScale>
                                      <p:cBhvr>
                                        <p:cTn id="150" dur="166" decel="50000">
                                          <p:stCondLst>
                                            <p:cond delay="1834"/>
                                          </p:stCondLst>
                                        </p:cTn>
                                        <p:tgtEl>
                                          <p:spTgt spid="56331"/>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6332"/>
                                        </p:tgtEl>
                                        <p:attrNameLst>
                                          <p:attrName>style.visibility</p:attrName>
                                        </p:attrNameLst>
                                      </p:cBhvr>
                                      <p:to>
                                        <p:strVal val="visible"/>
                                      </p:to>
                                    </p:set>
                                    <p:animEffect transition="in" filter="wipe(down)">
                                      <p:cBhvr>
                                        <p:cTn id="153" dur="580">
                                          <p:stCondLst>
                                            <p:cond delay="0"/>
                                          </p:stCondLst>
                                        </p:cTn>
                                        <p:tgtEl>
                                          <p:spTgt spid="56332"/>
                                        </p:tgtEl>
                                      </p:cBhvr>
                                    </p:animEffect>
                                    <p:anim calcmode="lin" valueType="num">
                                      <p:cBhvr>
                                        <p:cTn id="154" dur="1822" tmFilter="0,0; 0.14,0.36; 0.43,0.73; 0.71,0.91; 1.0,1.0">
                                          <p:stCondLst>
                                            <p:cond delay="0"/>
                                          </p:stCondLst>
                                        </p:cTn>
                                        <p:tgtEl>
                                          <p:spTgt spid="56332"/>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6332"/>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6332"/>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6332"/>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6332"/>
                                        </p:tgtEl>
                                        <p:attrNameLst>
                                          <p:attrName>ppt_y</p:attrName>
                                        </p:attrNameLst>
                                      </p:cBhvr>
                                      <p:tavLst>
                                        <p:tav tm="0" fmla="#ppt_y-sin(pi*$)/81">
                                          <p:val>
                                            <p:fltVal val="0"/>
                                          </p:val>
                                        </p:tav>
                                        <p:tav tm="100000">
                                          <p:val>
                                            <p:fltVal val="1"/>
                                          </p:val>
                                        </p:tav>
                                      </p:tavLst>
                                    </p:anim>
                                    <p:animScale>
                                      <p:cBhvr>
                                        <p:cTn id="159" dur="26">
                                          <p:stCondLst>
                                            <p:cond delay="650"/>
                                          </p:stCondLst>
                                        </p:cTn>
                                        <p:tgtEl>
                                          <p:spTgt spid="56332"/>
                                        </p:tgtEl>
                                      </p:cBhvr>
                                      <p:to x="100000" y="60000"/>
                                    </p:animScale>
                                    <p:animScale>
                                      <p:cBhvr>
                                        <p:cTn id="160" dur="166" decel="50000">
                                          <p:stCondLst>
                                            <p:cond delay="676"/>
                                          </p:stCondLst>
                                        </p:cTn>
                                        <p:tgtEl>
                                          <p:spTgt spid="56332"/>
                                        </p:tgtEl>
                                      </p:cBhvr>
                                      <p:to x="100000" y="100000"/>
                                    </p:animScale>
                                    <p:animScale>
                                      <p:cBhvr>
                                        <p:cTn id="161" dur="26">
                                          <p:stCondLst>
                                            <p:cond delay="1312"/>
                                          </p:stCondLst>
                                        </p:cTn>
                                        <p:tgtEl>
                                          <p:spTgt spid="56332"/>
                                        </p:tgtEl>
                                      </p:cBhvr>
                                      <p:to x="100000" y="80000"/>
                                    </p:animScale>
                                    <p:animScale>
                                      <p:cBhvr>
                                        <p:cTn id="162" dur="166" decel="50000">
                                          <p:stCondLst>
                                            <p:cond delay="1338"/>
                                          </p:stCondLst>
                                        </p:cTn>
                                        <p:tgtEl>
                                          <p:spTgt spid="56332"/>
                                        </p:tgtEl>
                                      </p:cBhvr>
                                      <p:to x="100000" y="100000"/>
                                    </p:animScale>
                                    <p:animScale>
                                      <p:cBhvr>
                                        <p:cTn id="163" dur="26">
                                          <p:stCondLst>
                                            <p:cond delay="1642"/>
                                          </p:stCondLst>
                                        </p:cTn>
                                        <p:tgtEl>
                                          <p:spTgt spid="56332"/>
                                        </p:tgtEl>
                                      </p:cBhvr>
                                      <p:to x="100000" y="90000"/>
                                    </p:animScale>
                                    <p:animScale>
                                      <p:cBhvr>
                                        <p:cTn id="164" dur="166" decel="50000">
                                          <p:stCondLst>
                                            <p:cond delay="1668"/>
                                          </p:stCondLst>
                                        </p:cTn>
                                        <p:tgtEl>
                                          <p:spTgt spid="56332"/>
                                        </p:tgtEl>
                                      </p:cBhvr>
                                      <p:to x="100000" y="100000"/>
                                    </p:animScale>
                                    <p:animScale>
                                      <p:cBhvr>
                                        <p:cTn id="165" dur="26">
                                          <p:stCondLst>
                                            <p:cond delay="1808"/>
                                          </p:stCondLst>
                                        </p:cTn>
                                        <p:tgtEl>
                                          <p:spTgt spid="56332"/>
                                        </p:tgtEl>
                                      </p:cBhvr>
                                      <p:to x="100000" y="95000"/>
                                    </p:animScale>
                                    <p:animScale>
                                      <p:cBhvr>
                                        <p:cTn id="166" dur="166" decel="50000">
                                          <p:stCondLst>
                                            <p:cond delay="1834"/>
                                          </p:stCondLst>
                                        </p:cTn>
                                        <p:tgtEl>
                                          <p:spTgt spid="56332"/>
                                        </p:tgtEl>
                                      </p:cBhvr>
                                      <p:to x="100000" y="100000"/>
                                    </p:animScale>
                                  </p:childTnLst>
                                </p:cTn>
                              </p:par>
                              <p:par>
                                <p:cTn id="167" presetID="26" presetClass="entr" presetSubtype="0" fill="hold" nodeType="withEffect">
                                  <p:stCondLst>
                                    <p:cond delay="0"/>
                                  </p:stCondLst>
                                  <p:childTnLst>
                                    <p:set>
                                      <p:cBhvr>
                                        <p:cTn id="168" dur="1" fill="hold">
                                          <p:stCondLst>
                                            <p:cond delay="0"/>
                                          </p:stCondLst>
                                        </p:cTn>
                                        <p:tgtEl>
                                          <p:spTgt spid="56333"/>
                                        </p:tgtEl>
                                        <p:attrNameLst>
                                          <p:attrName>style.visibility</p:attrName>
                                        </p:attrNameLst>
                                      </p:cBhvr>
                                      <p:to>
                                        <p:strVal val="visible"/>
                                      </p:to>
                                    </p:set>
                                    <p:animEffect transition="in" filter="wipe(down)">
                                      <p:cBhvr>
                                        <p:cTn id="169" dur="580">
                                          <p:stCondLst>
                                            <p:cond delay="0"/>
                                          </p:stCondLst>
                                        </p:cTn>
                                        <p:tgtEl>
                                          <p:spTgt spid="56333"/>
                                        </p:tgtEl>
                                      </p:cBhvr>
                                    </p:animEffect>
                                    <p:anim calcmode="lin" valueType="num">
                                      <p:cBhvr>
                                        <p:cTn id="170" dur="1822" tmFilter="0,0; 0.14,0.36; 0.43,0.73; 0.71,0.91; 1.0,1.0">
                                          <p:stCondLst>
                                            <p:cond delay="0"/>
                                          </p:stCondLst>
                                        </p:cTn>
                                        <p:tgtEl>
                                          <p:spTgt spid="56333"/>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56333"/>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56333"/>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56333"/>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56333"/>
                                        </p:tgtEl>
                                        <p:attrNameLst>
                                          <p:attrName>ppt_y</p:attrName>
                                        </p:attrNameLst>
                                      </p:cBhvr>
                                      <p:tavLst>
                                        <p:tav tm="0" fmla="#ppt_y-sin(pi*$)/81">
                                          <p:val>
                                            <p:fltVal val="0"/>
                                          </p:val>
                                        </p:tav>
                                        <p:tav tm="100000">
                                          <p:val>
                                            <p:fltVal val="1"/>
                                          </p:val>
                                        </p:tav>
                                      </p:tavLst>
                                    </p:anim>
                                    <p:animScale>
                                      <p:cBhvr>
                                        <p:cTn id="175" dur="26">
                                          <p:stCondLst>
                                            <p:cond delay="650"/>
                                          </p:stCondLst>
                                        </p:cTn>
                                        <p:tgtEl>
                                          <p:spTgt spid="56333"/>
                                        </p:tgtEl>
                                      </p:cBhvr>
                                      <p:to x="100000" y="60000"/>
                                    </p:animScale>
                                    <p:animScale>
                                      <p:cBhvr>
                                        <p:cTn id="176" dur="166" decel="50000">
                                          <p:stCondLst>
                                            <p:cond delay="676"/>
                                          </p:stCondLst>
                                        </p:cTn>
                                        <p:tgtEl>
                                          <p:spTgt spid="56333"/>
                                        </p:tgtEl>
                                      </p:cBhvr>
                                      <p:to x="100000" y="100000"/>
                                    </p:animScale>
                                    <p:animScale>
                                      <p:cBhvr>
                                        <p:cTn id="177" dur="26">
                                          <p:stCondLst>
                                            <p:cond delay="1312"/>
                                          </p:stCondLst>
                                        </p:cTn>
                                        <p:tgtEl>
                                          <p:spTgt spid="56333"/>
                                        </p:tgtEl>
                                      </p:cBhvr>
                                      <p:to x="100000" y="80000"/>
                                    </p:animScale>
                                    <p:animScale>
                                      <p:cBhvr>
                                        <p:cTn id="178" dur="166" decel="50000">
                                          <p:stCondLst>
                                            <p:cond delay="1338"/>
                                          </p:stCondLst>
                                        </p:cTn>
                                        <p:tgtEl>
                                          <p:spTgt spid="56333"/>
                                        </p:tgtEl>
                                      </p:cBhvr>
                                      <p:to x="100000" y="100000"/>
                                    </p:animScale>
                                    <p:animScale>
                                      <p:cBhvr>
                                        <p:cTn id="179" dur="26">
                                          <p:stCondLst>
                                            <p:cond delay="1642"/>
                                          </p:stCondLst>
                                        </p:cTn>
                                        <p:tgtEl>
                                          <p:spTgt spid="56333"/>
                                        </p:tgtEl>
                                      </p:cBhvr>
                                      <p:to x="100000" y="90000"/>
                                    </p:animScale>
                                    <p:animScale>
                                      <p:cBhvr>
                                        <p:cTn id="180" dur="166" decel="50000">
                                          <p:stCondLst>
                                            <p:cond delay="1668"/>
                                          </p:stCondLst>
                                        </p:cTn>
                                        <p:tgtEl>
                                          <p:spTgt spid="56333"/>
                                        </p:tgtEl>
                                      </p:cBhvr>
                                      <p:to x="100000" y="100000"/>
                                    </p:animScale>
                                    <p:animScale>
                                      <p:cBhvr>
                                        <p:cTn id="181" dur="26">
                                          <p:stCondLst>
                                            <p:cond delay="1808"/>
                                          </p:stCondLst>
                                        </p:cTn>
                                        <p:tgtEl>
                                          <p:spTgt spid="56333"/>
                                        </p:tgtEl>
                                      </p:cBhvr>
                                      <p:to x="100000" y="95000"/>
                                    </p:animScale>
                                    <p:animScale>
                                      <p:cBhvr>
                                        <p:cTn id="182" dur="166" decel="50000">
                                          <p:stCondLst>
                                            <p:cond delay="1834"/>
                                          </p:stCondLst>
                                        </p:cTn>
                                        <p:tgtEl>
                                          <p:spTgt spid="56333"/>
                                        </p:tgtEl>
                                      </p:cBhvr>
                                      <p:to x="100000" y="100000"/>
                                    </p:animScale>
                                  </p:childTnLst>
                                </p:cTn>
                              </p:par>
                              <p:par>
                                <p:cTn id="183" presetID="26" presetClass="entr" presetSubtype="0" fill="hold" nodeType="withEffect">
                                  <p:stCondLst>
                                    <p:cond delay="0"/>
                                  </p:stCondLst>
                                  <p:childTnLst>
                                    <p:set>
                                      <p:cBhvr>
                                        <p:cTn id="184" dur="1" fill="hold">
                                          <p:stCondLst>
                                            <p:cond delay="0"/>
                                          </p:stCondLst>
                                        </p:cTn>
                                        <p:tgtEl>
                                          <p:spTgt spid="56334"/>
                                        </p:tgtEl>
                                        <p:attrNameLst>
                                          <p:attrName>style.visibility</p:attrName>
                                        </p:attrNameLst>
                                      </p:cBhvr>
                                      <p:to>
                                        <p:strVal val="visible"/>
                                      </p:to>
                                    </p:set>
                                    <p:animEffect transition="in" filter="wipe(down)">
                                      <p:cBhvr>
                                        <p:cTn id="185" dur="580">
                                          <p:stCondLst>
                                            <p:cond delay="0"/>
                                          </p:stCondLst>
                                        </p:cTn>
                                        <p:tgtEl>
                                          <p:spTgt spid="56334"/>
                                        </p:tgtEl>
                                      </p:cBhvr>
                                    </p:animEffect>
                                    <p:anim calcmode="lin" valueType="num">
                                      <p:cBhvr>
                                        <p:cTn id="186" dur="1822" tmFilter="0,0; 0.14,0.36; 0.43,0.73; 0.71,0.91; 1.0,1.0">
                                          <p:stCondLst>
                                            <p:cond delay="0"/>
                                          </p:stCondLst>
                                        </p:cTn>
                                        <p:tgtEl>
                                          <p:spTgt spid="56334"/>
                                        </p:tgtEl>
                                        <p:attrNameLst>
                                          <p:attrName>ppt_x</p:attrName>
                                        </p:attrNameLst>
                                      </p:cBhvr>
                                      <p:tavLst>
                                        <p:tav tm="0">
                                          <p:val>
                                            <p:strVal val="#ppt_x-0.25"/>
                                          </p:val>
                                        </p:tav>
                                        <p:tav tm="100000">
                                          <p:val>
                                            <p:strVal val="#ppt_x"/>
                                          </p:val>
                                        </p:tav>
                                      </p:tavLst>
                                    </p:anim>
                                    <p:anim calcmode="lin" valueType="num">
                                      <p:cBhvr>
                                        <p:cTn id="187" dur="664" tmFilter="0.0,0.0; 0.25,0.07; 0.50,0.2; 0.75,0.467; 1.0,1.0">
                                          <p:stCondLst>
                                            <p:cond delay="0"/>
                                          </p:stCondLst>
                                        </p:cTn>
                                        <p:tgtEl>
                                          <p:spTgt spid="56334"/>
                                        </p:tgtEl>
                                        <p:attrNameLst>
                                          <p:attrName>ppt_y</p:attrName>
                                        </p:attrNameLst>
                                      </p:cBhvr>
                                      <p:tavLst>
                                        <p:tav tm="0" fmla="#ppt_y-sin(pi*$)/3">
                                          <p:val>
                                            <p:fltVal val="0.5"/>
                                          </p:val>
                                        </p:tav>
                                        <p:tav tm="100000">
                                          <p:val>
                                            <p:fltVal val="1"/>
                                          </p:val>
                                        </p:tav>
                                      </p:tavLst>
                                    </p:anim>
                                    <p:anim calcmode="lin" valueType="num">
                                      <p:cBhvr>
                                        <p:cTn id="188" dur="664" tmFilter="0, 0; 0.125,0.2665; 0.25,0.4; 0.375,0.465; 0.5,0.5;  0.625,0.535; 0.75,0.6; 0.875,0.7335; 1,1">
                                          <p:stCondLst>
                                            <p:cond delay="664"/>
                                          </p:stCondLst>
                                        </p:cTn>
                                        <p:tgtEl>
                                          <p:spTgt spid="56334"/>
                                        </p:tgtEl>
                                        <p:attrNameLst>
                                          <p:attrName>ppt_y</p:attrName>
                                        </p:attrNameLst>
                                      </p:cBhvr>
                                      <p:tavLst>
                                        <p:tav tm="0" fmla="#ppt_y-sin(pi*$)/9">
                                          <p:val>
                                            <p:fltVal val="0"/>
                                          </p:val>
                                        </p:tav>
                                        <p:tav tm="100000">
                                          <p:val>
                                            <p:fltVal val="1"/>
                                          </p:val>
                                        </p:tav>
                                      </p:tavLst>
                                    </p:anim>
                                    <p:anim calcmode="lin" valueType="num">
                                      <p:cBhvr>
                                        <p:cTn id="189" dur="332" tmFilter="0, 0; 0.125,0.2665; 0.25,0.4; 0.375,0.465; 0.5,0.5;  0.625,0.535; 0.75,0.6; 0.875,0.7335; 1,1">
                                          <p:stCondLst>
                                            <p:cond delay="1324"/>
                                          </p:stCondLst>
                                        </p:cTn>
                                        <p:tgtEl>
                                          <p:spTgt spid="56334"/>
                                        </p:tgtEl>
                                        <p:attrNameLst>
                                          <p:attrName>ppt_y</p:attrName>
                                        </p:attrNameLst>
                                      </p:cBhvr>
                                      <p:tavLst>
                                        <p:tav tm="0" fmla="#ppt_y-sin(pi*$)/27">
                                          <p:val>
                                            <p:fltVal val="0"/>
                                          </p:val>
                                        </p:tav>
                                        <p:tav tm="100000">
                                          <p:val>
                                            <p:fltVal val="1"/>
                                          </p:val>
                                        </p:tav>
                                      </p:tavLst>
                                    </p:anim>
                                    <p:anim calcmode="lin" valueType="num">
                                      <p:cBhvr>
                                        <p:cTn id="190" dur="164" tmFilter="0, 0; 0.125,0.2665; 0.25,0.4; 0.375,0.465; 0.5,0.5;  0.625,0.535; 0.75,0.6; 0.875,0.7335; 1,1">
                                          <p:stCondLst>
                                            <p:cond delay="1656"/>
                                          </p:stCondLst>
                                        </p:cTn>
                                        <p:tgtEl>
                                          <p:spTgt spid="56334"/>
                                        </p:tgtEl>
                                        <p:attrNameLst>
                                          <p:attrName>ppt_y</p:attrName>
                                        </p:attrNameLst>
                                      </p:cBhvr>
                                      <p:tavLst>
                                        <p:tav tm="0" fmla="#ppt_y-sin(pi*$)/81">
                                          <p:val>
                                            <p:fltVal val="0"/>
                                          </p:val>
                                        </p:tav>
                                        <p:tav tm="100000">
                                          <p:val>
                                            <p:fltVal val="1"/>
                                          </p:val>
                                        </p:tav>
                                      </p:tavLst>
                                    </p:anim>
                                    <p:animScale>
                                      <p:cBhvr>
                                        <p:cTn id="191" dur="26">
                                          <p:stCondLst>
                                            <p:cond delay="650"/>
                                          </p:stCondLst>
                                        </p:cTn>
                                        <p:tgtEl>
                                          <p:spTgt spid="56334"/>
                                        </p:tgtEl>
                                      </p:cBhvr>
                                      <p:to x="100000" y="60000"/>
                                    </p:animScale>
                                    <p:animScale>
                                      <p:cBhvr>
                                        <p:cTn id="192" dur="166" decel="50000">
                                          <p:stCondLst>
                                            <p:cond delay="676"/>
                                          </p:stCondLst>
                                        </p:cTn>
                                        <p:tgtEl>
                                          <p:spTgt spid="56334"/>
                                        </p:tgtEl>
                                      </p:cBhvr>
                                      <p:to x="100000" y="100000"/>
                                    </p:animScale>
                                    <p:animScale>
                                      <p:cBhvr>
                                        <p:cTn id="193" dur="26">
                                          <p:stCondLst>
                                            <p:cond delay="1312"/>
                                          </p:stCondLst>
                                        </p:cTn>
                                        <p:tgtEl>
                                          <p:spTgt spid="56334"/>
                                        </p:tgtEl>
                                      </p:cBhvr>
                                      <p:to x="100000" y="80000"/>
                                    </p:animScale>
                                    <p:animScale>
                                      <p:cBhvr>
                                        <p:cTn id="194" dur="166" decel="50000">
                                          <p:stCondLst>
                                            <p:cond delay="1338"/>
                                          </p:stCondLst>
                                        </p:cTn>
                                        <p:tgtEl>
                                          <p:spTgt spid="56334"/>
                                        </p:tgtEl>
                                      </p:cBhvr>
                                      <p:to x="100000" y="100000"/>
                                    </p:animScale>
                                    <p:animScale>
                                      <p:cBhvr>
                                        <p:cTn id="195" dur="26">
                                          <p:stCondLst>
                                            <p:cond delay="1642"/>
                                          </p:stCondLst>
                                        </p:cTn>
                                        <p:tgtEl>
                                          <p:spTgt spid="56334"/>
                                        </p:tgtEl>
                                      </p:cBhvr>
                                      <p:to x="100000" y="90000"/>
                                    </p:animScale>
                                    <p:animScale>
                                      <p:cBhvr>
                                        <p:cTn id="196" dur="166" decel="50000">
                                          <p:stCondLst>
                                            <p:cond delay="1668"/>
                                          </p:stCondLst>
                                        </p:cTn>
                                        <p:tgtEl>
                                          <p:spTgt spid="56334"/>
                                        </p:tgtEl>
                                      </p:cBhvr>
                                      <p:to x="100000" y="100000"/>
                                    </p:animScale>
                                    <p:animScale>
                                      <p:cBhvr>
                                        <p:cTn id="197" dur="26">
                                          <p:stCondLst>
                                            <p:cond delay="1808"/>
                                          </p:stCondLst>
                                        </p:cTn>
                                        <p:tgtEl>
                                          <p:spTgt spid="56334"/>
                                        </p:tgtEl>
                                      </p:cBhvr>
                                      <p:to x="100000" y="95000"/>
                                    </p:animScale>
                                    <p:animScale>
                                      <p:cBhvr>
                                        <p:cTn id="198" dur="166" decel="50000">
                                          <p:stCondLst>
                                            <p:cond delay="1834"/>
                                          </p:stCondLst>
                                        </p:cTn>
                                        <p:tgtEl>
                                          <p:spTgt spid="56334"/>
                                        </p:tgtEl>
                                      </p:cBhvr>
                                      <p:to x="100000" y="100000"/>
                                    </p:animScale>
                                  </p:childTnLst>
                                </p:cTn>
                              </p:par>
                              <p:par>
                                <p:cTn id="199" presetID="26" presetClass="entr" presetSubtype="0" fill="hold" nodeType="withEffect">
                                  <p:stCondLst>
                                    <p:cond delay="0"/>
                                  </p:stCondLst>
                                  <p:childTnLst>
                                    <p:set>
                                      <p:cBhvr>
                                        <p:cTn id="200" dur="1" fill="hold">
                                          <p:stCondLst>
                                            <p:cond delay="0"/>
                                          </p:stCondLst>
                                        </p:cTn>
                                        <p:tgtEl>
                                          <p:spTgt spid="56335"/>
                                        </p:tgtEl>
                                        <p:attrNameLst>
                                          <p:attrName>style.visibility</p:attrName>
                                        </p:attrNameLst>
                                      </p:cBhvr>
                                      <p:to>
                                        <p:strVal val="visible"/>
                                      </p:to>
                                    </p:set>
                                    <p:animEffect transition="in" filter="wipe(down)">
                                      <p:cBhvr>
                                        <p:cTn id="201" dur="580">
                                          <p:stCondLst>
                                            <p:cond delay="0"/>
                                          </p:stCondLst>
                                        </p:cTn>
                                        <p:tgtEl>
                                          <p:spTgt spid="56335"/>
                                        </p:tgtEl>
                                      </p:cBhvr>
                                    </p:animEffect>
                                    <p:anim calcmode="lin" valueType="num">
                                      <p:cBhvr>
                                        <p:cTn id="202" dur="1822" tmFilter="0,0; 0.14,0.36; 0.43,0.73; 0.71,0.91; 1.0,1.0">
                                          <p:stCondLst>
                                            <p:cond delay="0"/>
                                          </p:stCondLst>
                                        </p:cTn>
                                        <p:tgtEl>
                                          <p:spTgt spid="56335"/>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56335"/>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56335"/>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56335"/>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56335"/>
                                        </p:tgtEl>
                                        <p:attrNameLst>
                                          <p:attrName>ppt_y</p:attrName>
                                        </p:attrNameLst>
                                      </p:cBhvr>
                                      <p:tavLst>
                                        <p:tav tm="0" fmla="#ppt_y-sin(pi*$)/81">
                                          <p:val>
                                            <p:fltVal val="0"/>
                                          </p:val>
                                        </p:tav>
                                        <p:tav tm="100000">
                                          <p:val>
                                            <p:fltVal val="1"/>
                                          </p:val>
                                        </p:tav>
                                      </p:tavLst>
                                    </p:anim>
                                    <p:animScale>
                                      <p:cBhvr>
                                        <p:cTn id="207" dur="26">
                                          <p:stCondLst>
                                            <p:cond delay="650"/>
                                          </p:stCondLst>
                                        </p:cTn>
                                        <p:tgtEl>
                                          <p:spTgt spid="56335"/>
                                        </p:tgtEl>
                                      </p:cBhvr>
                                      <p:to x="100000" y="60000"/>
                                    </p:animScale>
                                    <p:animScale>
                                      <p:cBhvr>
                                        <p:cTn id="208" dur="166" decel="50000">
                                          <p:stCondLst>
                                            <p:cond delay="676"/>
                                          </p:stCondLst>
                                        </p:cTn>
                                        <p:tgtEl>
                                          <p:spTgt spid="56335"/>
                                        </p:tgtEl>
                                      </p:cBhvr>
                                      <p:to x="100000" y="100000"/>
                                    </p:animScale>
                                    <p:animScale>
                                      <p:cBhvr>
                                        <p:cTn id="209" dur="26">
                                          <p:stCondLst>
                                            <p:cond delay="1312"/>
                                          </p:stCondLst>
                                        </p:cTn>
                                        <p:tgtEl>
                                          <p:spTgt spid="56335"/>
                                        </p:tgtEl>
                                      </p:cBhvr>
                                      <p:to x="100000" y="80000"/>
                                    </p:animScale>
                                    <p:animScale>
                                      <p:cBhvr>
                                        <p:cTn id="210" dur="166" decel="50000">
                                          <p:stCondLst>
                                            <p:cond delay="1338"/>
                                          </p:stCondLst>
                                        </p:cTn>
                                        <p:tgtEl>
                                          <p:spTgt spid="56335"/>
                                        </p:tgtEl>
                                      </p:cBhvr>
                                      <p:to x="100000" y="100000"/>
                                    </p:animScale>
                                    <p:animScale>
                                      <p:cBhvr>
                                        <p:cTn id="211" dur="26">
                                          <p:stCondLst>
                                            <p:cond delay="1642"/>
                                          </p:stCondLst>
                                        </p:cTn>
                                        <p:tgtEl>
                                          <p:spTgt spid="56335"/>
                                        </p:tgtEl>
                                      </p:cBhvr>
                                      <p:to x="100000" y="90000"/>
                                    </p:animScale>
                                    <p:animScale>
                                      <p:cBhvr>
                                        <p:cTn id="212" dur="166" decel="50000">
                                          <p:stCondLst>
                                            <p:cond delay="1668"/>
                                          </p:stCondLst>
                                        </p:cTn>
                                        <p:tgtEl>
                                          <p:spTgt spid="56335"/>
                                        </p:tgtEl>
                                      </p:cBhvr>
                                      <p:to x="100000" y="100000"/>
                                    </p:animScale>
                                    <p:animScale>
                                      <p:cBhvr>
                                        <p:cTn id="213" dur="26">
                                          <p:stCondLst>
                                            <p:cond delay="1808"/>
                                          </p:stCondLst>
                                        </p:cTn>
                                        <p:tgtEl>
                                          <p:spTgt spid="56335"/>
                                        </p:tgtEl>
                                      </p:cBhvr>
                                      <p:to x="100000" y="95000"/>
                                    </p:animScale>
                                    <p:animScale>
                                      <p:cBhvr>
                                        <p:cTn id="214" dur="166" decel="50000">
                                          <p:stCondLst>
                                            <p:cond delay="1834"/>
                                          </p:stCondLst>
                                        </p:cTn>
                                        <p:tgtEl>
                                          <p:spTgt spid="56335"/>
                                        </p:tgtEl>
                                      </p:cBhvr>
                                      <p:to x="100000" y="100000"/>
                                    </p:animScale>
                                  </p:childTnLst>
                                </p:cTn>
                              </p:par>
                              <p:par>
                                <p:cTn id="215" presetID="26" presetClass="entr" presetSubtype="0" fill="hold" nodeType="withEffect">
                                  <p:stCondLst>
                                    <p:cond delay="0"/>
                                  </p:stCondLst>
                                  <p:childTnLst>
                                    <p:set>
                                      <p:cBhvr>
                                        <p:cTn id="216" dur="1" fill="hold">
                                          <p:stCondLst>
                                            <p:cond delay="0"/>
                                          </p:stCondLst>
                                        </p:cTn>
                                        <p:tgtEl>
                                          <p:spTgt spid="56336"/>
                                        </p:tgtEl>
                                        <p:attrNameLst>
                                          <p:attrName>style.visibility</p:attrName>
                                        </p:attrNameLst>
                                      </p:cBhvr>
                                      <p:to>
                                        <p:strVal val="visible"/>
                                      </p:to>
                                    </p:set>
                                    <p:animEffect transition="in" filter="wipe(down)">
                                      <p:cBhvr>
                                        <p:cTn id="217" dur="580">
                                          <p:stCondLst>
                                            <p:cond delay="0"/>
                                          </p:stCondLst>
                                        </p:cTn>
                                        <p:tgtEl>
                                          <p:spTgt spid="56336"/>
                                        </p:tgtEl>
                                      </p:cBhvr>
                                    </p:animEffect>
                                    <p:anim calcmode="lin" valueType="num">
                                      <p:cBhvr>
                                        <p:cTn id="218" dur="1822" tmFilter="0,0; 0.14,0.36; 0.43,0.73; 0.71,0.91; 1.0,1.0">
                                          <p:stCondLst>
                                            <p:cond delay="0"/>
                                          </p:stCondLst>
                                        </p:cTn>
                                        <p:tgtEl>
                                          <p:spTgt spid="56336"/>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56336"/>
                                        </p:tgtEl>
                                        <p:attrNameLst>
                                          <p:attrName>ppt_y</p:attrName>
                                        </p:attrNameLst>
                                      </p:cBhvr>
                                      <p:tavLst>
                                        <p:tav tm="0" fmla="#ppt_y-sin(pi*$)/3">
                                          <p:val>
                                            <p:fltVal val="0.5"/>
                                          </p:val>
                                        </p:tav>
                                        <p:tav tm="100000">
                                          <p:val>
                                            <p:fltVal val="1"/>
                                          </p:val>
                                        </p:tav>
                                      </p:tavLst>
                                    </p:anim>
                                    <p:anim calcmode="lin" valueType="num">
                                      <p:cBhvr>
                                        <p:cTn id="220" dur="664" tmFilter="0, 0; 0.125,0.2665; 0.25,0.4; 0.375,0.465; 0.5,0.5;  0.625,0.535; 0.75,0.6; 0.875,0.7335; 1,1">
                                          <p:stCondLst>
                                            <p:cond delay="664"/>
                                          </p:stCondLst>
                                        </p:cTn>
                                        <p:tgtEl>
                                          <p:spTgt spid="56336"/>
                                        </p:tgtEl>
                                        <p:attrNameLst>
                                          <p:attrName>ppt_y</p:attrName>
                                        </p:attrNameLst>
                                      </p:cBhvr>
                                      <p:tavLst>
                                        <p:tav tm="0" fmla="#ppt_y-sin(pi*$)/9">
                                          <p:val>
                                            <p:fltVal val="0"/>
                                          </p:val>
                                        </p:tav>
                                        <p:tav tm="100000">
                                          <p:val>
                                            <p:fltVal val="1"/>
                                          </p:val>
                                        </p:tav>
                                      </p:tavLst>
                                    </p:anim>
                                    <p:anim calcmode="lin" valueType="num">
                                      <p:cBhvr>
                                        <p:cTn id="221" dur="332" tmFilter="0, 0; 0.125,0.2665; 0.25,0.4; 0.375,0.465; 0.5,0.5;  0.625,0.535; 0.75,0.6; 0.875,0.7335; 1,1">
                                          <p:stCondLst>
                                            <p:cond delay="1324"/>
                                          </p:stCondLst>
                                        </p:cTn>
                                        <p:tgtEl>
                                          <p:spTgt spid="56336"/>
                                        </p:tgtEl>
                                        <p:attrNameLst>
                                          <p:attrName>ppt_y</p:attrName>
                                        </p:attrNameLst>
                                      </p:cBhvr>
                                      <p:tavLst>
                                        <p:tav tm="0" fmla="#ppt_y-sin(pi*$)/27">
                                          <p:val>
                                            <p:fltVal val="0"/>
                                          </p:val>
                                        </p:tav>
                                        <p:tav tm="100000">
                                          <p:val>
                                            <p:fltVal val="1"/>
                                          </p:val>
                                        </p:tav>
                                      </p:tavLst>
                                    </p:anim>
                                    <p:anim calcmode="lin" valueType="num">
                                      <p:cBhvr>
                                        <p:cTn id="222" dur="164" tmFilter="0, 0; 0.125,0.2665; 0.25,0.4; 0.375,0.465; 0.5,0.5;  0.625,0.535; 0.75,0.6; 0.875,0.7335; 1,1">
                                          <p:stCondLst>
                                            <p:cond delay="1656"/>
                                          </p:stCondLst>
                                        </p:cTn>
                                        <p:tgtEl>
                                          <p:spTgt spid="56336"/>
                                        </p:tgtEl>
                                        <p:attrNameLst>
                                          <p:attrName>ppt_y</p:attrName>
                                        </p:attrNameLst>
                                      </p:cBhvr>
                                      <p:tavLst>
                                        <p:tav tm="0" fmla="#ppt_y-sin(pi*$)/81">
                                          <p:val>
                                            <p:fltVal val="0"/>
                                          </p:val>
                                        </p:tav>
                                        <p:tav tm="100000">
                                          <p:val>
                                            <p:fltVal val="1"/>
                                          </p:val>
                                        </p:tav>
                                      </p:tavLst>
                                    </p:anim>
                                    <p:animScale>
                                      <p:cBhvr>
                                        <p:cTn id="223" dur="26">
                                          <p:stCondLst>
                                            <p:cond delay="650"/>
                                          </p:stCondLst>
                                        </p:cTn>
                                        <p:tgtEl>
                                          <p:spTgt spid="56336"/>
                                        </p:tgtEl>
                                      </p:cBhvr>
                                      <p:to x="100000" y="60000"/>
                                    </p:animScale>
                                    <p:animScale>
                                      <p:cBhvr>
                                        <p:cTn id="224" dur="166" decel="50000">
                                          <p:stCondLst>
                                            <p:cond delay="676"/>
                                          </p:stCondLst>
                                        </p:cTn>
                                        <p:tgtEl>
                                          <p:spTgt spid="56336"/>
                                        </p:tgtEl>
                                      </p:cBhvr>
                                      <p:to x="100000" y="100000"/>
                                    </p:animScale>
                                    <p:animScale>
                                      <p:cBhvr>
                                        <p:cTn id="225" dur="26">
                                          <p:stCondLst>
                                            <p:cond delay="1312"/>
                                          </p:stCondLst>
                                        </p:cTn>
                                        <p:tgtEl>
                                          <p:spTgt spid="56336"/>
                                        </p:tgtEl>
                                      </p:cBhvr>
                                      <p:to x="100000" y="80000"/>
                                    </p:animScale>
                                    <p:animScale>
                                      <p:cBhvr>
                                        <p:cTn id="226" dur="166" decel="50000">
                                          <p:stCondLst>
                                            <p:cond delay="1338"/>
                                          </p:stCondLst>
                                        </p:cTn>
                                        <p:tgtEl>
                                          <p:spTgt spid="56336"/>
                                        </p:tgtEl>
                                      </p:cBhvr>
                                      <p:to x="100000" y="100000"/>
                                    </p:animScale>
                                    <p:animScale>
                                      <p:cBhvr>
                                        <p:cTn id="227" dur="26">
                                          <p:stCondLst>
                                            <p:cond delay="1642"/>
                                          </p:stCondLst>
                                        </p:cTn>
                                        <p:tgtEl>
                                          <p:spTgt spid="56336"/>
                                        </p:tgtEl>
                                      </p:cBhvr>
                                      <p:to x="100000" y="90000"/>
                                    </p:animScale>
                                    <p:animScale>
                                      <p:cBhvr>
                                        <p:cTn id="228" dur="166" decel="50000">
                                          <p:stCondLst>
                                            <p:cond delay="1668"/>
                                          </p:stCondLst>
                                        </p:cTn>
                                        <p:tgtEl>
                                          <p:spTgt spid="56336"/>
                                        </p:tgtEl>
                                      </p:cBhvr>
                                      <p:to x="100000" y="100000"/>
                                    </p:animScale>
                                    <p:animScale>
                                      <p:cBhvr>
                                        <p:cTn id="229" dur="26">
                                          <p:stCondLst>
                                            <p:cond delay="1808"/>
                                          </p:stCondLst>
                                        </p:cTn>
                                        <p:tgtEl>
                                          <p:spTgt spid="56336"/>
                                        </p:tgtEl>
                                      </p:cBhvr>
                                      <p:to x="100000" y="95000"/>
                                    </p:animScale>
                                    <p:animScale>
                                      <p:cBhvr>
                                        <p:cTn id="230" dur="166" decel="50000">
                                          <p:stCondLst>
                                            <p:cond delay="1834"/>
                                          </p:stCondLst>
                                        </p:cTn>
                                        <p:tgtEl>
                                          <p:spTgt spid="56336"/>
                                        </p:tgtEl>
                                      </p:cBhvr>
                                      <p:to x="100000" y="100000"/>
                                    </p:animScale>
                                  </p:childTnLst>
                                </p:cTn>
                              </p:par>
                              <p:par>
                                <p:cTn id="231" presetID="26" presetClass="entr" presetSubtype="0" fill="hold" nodeType="withEffect">
                                  <p:stCondLst>
                                    <p:cond delay="0"/>
                                  </p:stCondLst>
                                  <p:childTnLst>
                                    <p:set>
                                      <p:cBhvr>
                                        <p:cTn id="232" dur="1" fill="hold">
                                          <p:stCondLst>
                                            <p:cond delay="0"/>
                                          </p:stCondLst>
                                        </p:cTn>
                                        <p:tgtEl>
                                          <p:spTgt spid="56337"/>
                                        </p:tgtEl>
                                        <p:attrNameLst>
                                          <p:attrName>style.visibility</p:attrName>
                                        </p:attrNameLst>
                                      </p:cBhvr>
                                      <p:to>
                                        <p:strVal val="visible"/>
                                      </p:to>
                                    </p:set>
                                    <p:animEffect transition="in" filter="wipe(down)">
                                      <p:cBhvr>
                                        <p:cTn id="233" dur="580">
                                          <p:stCondLst>
                                            <p:cond delay="0"/>
                                          </p:stCondLst>
                                        </p:cTn>
                                        <p:tgtEl>
                                          <p:spTgt spid="56337"/>
                                        </p:tgtEl>
                                      </p:cBhvr>
                                    </p:animEffect>
                                    <p:anim calcmode="lin" valueType="num">
                                      <p:cBhvr>
                                        <p:cTn id="234" dur="1822" tmFilter="0,0; 0.14,0.36; 0.43,0.73; 0.71,0.91; 1.0,1.0">
                                          <p:stCondLst>
                                            <p:cond delay="0"/>
                                          </p:stCondLst>
                                        </p:cTn>
                                        <p:tgtEl>
                                          <p:spTgt spid="56337"/>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56337"/>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56337"/>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56337"/>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56337"/>
                                        </p:tgtEl>
                                        <p:attrNameLst>
                                          <p:attrName>ppt_y</p:attrName>
                                        </p:attrNameLst>
                                      </p:cBhvr>
                                      <p:tavLst>
                                        <p:tav tm="0" fmla="#ppt_y-sin(pi*$)/81">
                                          <p:val>
                                            <p:fltVal val="0"/>
                                          </p:val>
                                        </p:tav>
                                        <p:tav tm="100000">
                                          <p:val>
                                            <p:fltVal val="1"/>
                                          </p:val>
                                        </p:tav>
                                      </p:tavLst>
                                    </p:anim>
                                    <p:animScale>
                                      <p:cBhvr>
                                        <p:cTn id="239" dur="26">
                                          <p:stCondLst>
                                            <p:cond delay="650"/>
                                          </p:stCondLst>
                                        </p:cTn>
                                        <p:tgtEl>
                                          <p:spTgt spid="56337"/>
                                        </p:tgtEl>
                                      </p:cBhvr>
                                      <p:to x="100000" y="60000"/>
                                    </p:animScale>
                                    <p:animScale>
                                      <p:cBhvr>
                                        <p:cTn id="240" dur="166" decel="50000">
                                          <p:stCondLst>
                                            <p:cond delay="676"/>
                                          </p:stCondLst>
                                        </p:cTn>
                                        <p:tgtEl>
                                          <p:spTgt spid="56337"/>
                                        </p:tgtEl>
                                      </p:cBhvr>
                                      <p:to x="100000" y="100000"/>
                                    </p:animScale>
                                    <p:animScale>
                                      <p:cBhvr>
                                        <p:cTn id="241" dur="26">
                                          <p:stCondLst>
                                            <p:cond delay="1312"/>
                                          </p:stCondLst>
                                        </p:cTn>
                                        <p:tgtEl>
                                          <p:spTgt spid="56337"/>
                                        </p:tgtEl>
                                      </p:cBhvr>
                                      <p:to x="100000" y="80000"/>
                                    </p:animScale>
                                    <p:animScale>
                                      <p:cBhvr>
                                        <p:cTn id="242" dur="166" decel="50000">
                                          <p:stCondLst>
                                            <p:cond delay="1338"/>
                                          </p:stCondLst>
                                        </p:cTn>
                                        <p:tgtEl>
                                          <p:spTgt spid="56337"/>
                                        </p:tgtEl>
                                      </p:cBhvr>
                                      <p:to x="100000" y="100000"/>
                                    </p:animScale>
                                    <p:animScale>
                                      <p:cBhvr>
                                        <p:cTn id="243" dur="26">
                                          <p:stCondLst>
                                            <p:cond delay="1642"/>
                                          </p:stCondLst>
                                        </p:cTn>
                                        <p:tgtEl>
                                          <p:spTgt spid="56337"/>
                                        </p:tgtEl>
                                      </p:cBhvr>
                                      <p:to x="100000" y="90000"/>
                                    </p:animScale>
                                    <p:animScale>
                                      <p:cBhvr>
                                        <p:cTn id="244" dur="166" decel="50000">
                                          <p:stCondLst>
                                            <p:cond delay="1668"/>
                                          </p:stCondLst>
                                        </p:cTn>
                                        <p:tgtEl>
                                          <p:spTgt spid="56337"/>
                                        </p:tgtEl>
                                      </p:cBhvr>
                                      <p:to x="100000" y="100000"/>
                                    </p:animScale>
                                    <p:animScale>
                                      <p:cBhvr>
                                        <p:cTn id="245" dur="26">
                                          <p:stCondLst>
                                            <p:cond delay="1808"/>
                                          </p:stCondLst>
                                        </p:cTn>
                                        <p:tgtEl>
                                          <p:spTgt spid="56337"/>
                                        </p:tgtEl>
                                      </p:cBhvr>
                                      <p:to x="100000" y="95000"/>
                                    </p:animScale>
                                    <p:animScale>
                                      <p:cBhvr>
                                        <p:cTn id="246" dur="166" decel="50000">
                                          <p:stCondLst>
                                            <p:cond delay="1834"/>
                                          </p:stCondLst>
                                        </p:cTn>
                                        <p:tgtEl>
                                          <p:spTgt spid="56337"/>
                                        </p:tgtEl>
                                      </p:cBhvr>
                                      <p:to x="100000" y="100000"/>
                                    </p:animScale>
                                  </p:childTnLst>
                                </p:cTn>
                              </p:par>
                              <p:par>
                                <p:cTn id="247" presetID="26" presetClass="entr" presetSubtype="0" fill="hold" nodeType="withEffect">
                                  <p:stCondLst>
                                    <p:cond delay="0"/>
                                  </p:stCondLst>
                                  <p:childTnLst>
                                    <p:set>
                                      <p:cBhvr>
                                        <p:cTn id="248" dur="1" fill="hold">
                                          <p:stCondLst>
                                            <p:cond delay="0"/>
                                          </p:stCondLst>
                                        </p:cTn>
                                        <p:tgtEl>
                                          <p:spTgt spid="56338"/>
                                        </p:tgtEl>
                                        <p:attrNameLst>
                                          <p:attrName>style.visibility</p:attrName>
                                        </p:attrNameLst>
                                      </p:cBhvr>
                                      <p:to>
                                        <p:strVal val="visible"/>
                                      </p:to>
                                    </p:set>
                                    <p:animEffect transition="in" filter="wipe(down)">
                                      <p:cBhvr>
                                        <p:cTn id="249" dur="580">
                                          <p:stCondLst>
                                            <p:cond delay="0"/>
                                          </p:stCondLst>
                                        </p:cTn>
                                        <p:tgtEl>
                                          <p:spTgt spid="56338"/>
                                        </p:tgtEl>
                                      </p:cBhvr>
                                    </p:animEffect>
                                    <p:anim calcmode="lin" valueType="num">
                                      <p:cBhvr>
                                        <p:cTn id="250" dur="1822" tmFilter="0,0; 0.14,0.36; 0.43,0.73; 0.71,0.91; 1.0,1.0">
                                          <p:stCondLst>
                                            <p:cond delay="0"/>
                                          </p:stCondLst>
                                        </p:cTn>
                                        <p:tgtEl>
                                          <p:spTgt spid="56338"/>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56338"/>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56338"/>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56338"/>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56338"/>
                                        </p:tgtEl>
                                        <p:attrNameLst>
                                          <p:attrName>ppt_y</p:attrName>
                                        </p:attrNameLst>
                                      </p:cBhvr>
                                      <p:tavLst>
                                        <p:tav tm="0" fmla="#ppt_y-sin(pi*$)/81">
                                          <p:val>
                                            <p:fltVal val="0"/>
                                          </p:val>
                                        </p:tav>
                                        <p:tav tm="100000">
                                          <p:val>
                                            <p:fltVal val="1"/>
                                          </p:val>
                                        </p:tav>
                                      </p:tavLst>
                                    </p:anim>
                                    <p:animScale>
                                      <p:cBhvr>
                                        <p:cTn id="255" dur="26">
                                          <p:stCondLst>
                                            <p:cond delay="650"/>
                                          </p:stCondLst>
                                        </p:cTn>
                                        <p:tgtEl>
                                          <p:spTgt spid="56338"/>
                                        </p:tgtEl>
                                      </p:cBhvr>
                                      <p:to x="100000" y="60000"/>
                                    </p:animScale>
                                    <p:animScale>
                                      <p:cBhvr>
                                        <p:cTn id="256" dur="166" decel="50000">
                                          <p:stCondLst>
                                            <p:cond delay="676"/>
                                          </p:stCondLst>
                                        </p:cTn>
                                        <p:tgtEl>
                                          <p:spTgt spid="56338"/>
                                        </p:tgtEl>
                                      </p:cBhvr>
                                      <p:to x="100000" y="100000"/>
                                    </p:animScale>
                                    <p:animScale>
                                      <p:cBhvr>
                                        <p:cTn id="257" dur="26">
                                          <p:stCondLst>
                                            <p:cond delay="1312"/>
                                          </p:stCondLst>
                                        </p:cTn>
                                        <p:tgtEl>
                                          <p:spTgt spid="56338"/>
                                        </p:tgtEl>
                                      </p:cBhvr>
                                      <p:to x="100000" y="80000"/>
                                    </p:animScale>
                                    <p:animScale>
                                      <p:cBhvr>
                                        <p:cTn id="258" dur="166" decel="50000">
                                          <p:stCondLst>
                                            <p:cond delay="1338"/>
                                          </p:stCondLst>
                                        </p:cTn>
                                        <p:tgtEl>
                                          <p:spTgt spid="56338"/>
                                        </p:tgtEl>
                                      </p:cBhvr>
                                      <p:to x="100000" y="100000"/>
                                    </p:animScale>
                                    <p:animScale>
                                      <p:cBhvr>
                                        <p:cTn id="259" dur="26">
                                          <p:stCondLst>
                                            <p:cond delay="1642"/>
                                          </p:stCondLst>
                                        </p:cTn>
                                        <p:tgtEl>
                                          <p:spTgt spid="56338"/>
                                        </p:tgtEl>
                                      </p:cBhvr>
                                      <p:to x="100000" y="90000"/>
                                    </p:animScale>
                                    <p:animScale>
                                      <p:cBhvr>
                                        <p:cTn id="260" dur="166" decel="50000">
                                          <p:stCondLst>
                                            <p:cond delay="1668"/>
                                          </p:stCondLst>
                                        </p:cTn>
                                        <p:tgtEl>
                                          <p:spTgt spid="56338"/>
                                        </p:tgtEl>
                                      </p:cBhvr>
                                      <p:to x="100000" y="100000"/>
                                    </p:animScale>
                                    <p:animScale>
                                      <p:cBhvr>
                                        <p:cTn id="261" dur="26">
                                          <p:stCondLst>
                                            <p:cond delay="1808"/>
                                          </p:stCondLst>
                                        </p:cTn>
                                        <p:tgtEl>
                                          <p:spTgt spid="56338"/>
                                        </p:tgtEl>
                                      </p:cBhvr>
                                      <p:to x="100000" y="95000"/>
                                    </p:animScale>
                                    <p:animScale>
                                      <p:cBhvr>
                                        <p:cTn id="262" dur="166" decel="50000">
                                          <p:stCondLst>
                                            <p:cond delay="1834"/>
                                          </p:stCondLst>
                                        </p:cTn>
                                        <p:tgtEl>
                                          <p:spTgt spid="56338"/>
                                        </p:tgtEl>
                                      </p:cBhvr>
                                      <p:to x="100000" y="100000"/>
                                    </p:animScale>
                                  </p:childTnLst>
                                </p:cTn>
                              </p:par>
                              <p:par>
                                <p:cTn id="263" presetID="26" presetClass="entr" presetSubtype="0" fill="hold" nodeType="withEffect">
                                  <p:stCondLst>
                                    <p:cond delay="0"/>
                                  </p:stCondLst>
                                  <p:childTnLst>
                                    <p:set>
                                      <p:cBhvr>
                                        <p:cTn id="264" dur="1" fill="hold">
                                          <p:stCondLst>
                                            <p:cond delay="0"/>
                                          </p:stCondLst>
                                        </p:cTn>
                                        <p:tgtEl>
                                          <p:spTgt spid="56339"/>
                                        </p:tgtEl>
                                        <p:attrNameLst>
                                          <p:attrName>style.visibility</p:attrName>
                                        </p:attrNameLst>
                                      </p:cBhvr>
                                      <p:to>
                                        <p:strVal val="visible"/>
                                      </p:to>
                                    </p:set>
                                    <p:animEffect transition="in" filter="wipe(down)">
                                      <p:cBhvr>
                                        <p:cTn id="265" dur="580">
                                          <p:stCondLst>
                                            <p:cond delay="0"/>
                                          </p:stCondLst>
                                        </p:cTn>
                                        <p:tgtEl>
                                          <p:spTgt spid="56339"/>
                                        </p:tgtEl>
                                      </p:cBhvr>
                                    </p:animEffect>
                                    <p:anim calcmode="lin" valueType="num">
                                      <p:cBhvr>
                                        <p:cTn id="266" dur="1822" tmFilter="0,0; 0.14,0.36; 0.43,0.73; 0.71,0.91; 1.0,1.0">
                                          <p:stCondLst>
                                            <p:cond delay="0"/>
                                          </p:stCondLst>
                                        </p:cTn>
                                        <p:tgtEl>
                                          <p:spTgt spid="56339"/>
                                        </p:tgtEl>
                                        <p:attrNameLst>
                                          <p:attrName>ppt_x</p:attrName>
                                        </p:attrNameLst>
                                      </p:cBhvr>
                                      <p:tavLst>
                                        <p:tav tm="0">
                                          <p:val>
                                            <p:strVal val="#ppt_x-0.25"/>
                                          </p:val>
                                        </p:tav>
                                        <p:tav tm="100000">
                                          <p:val>
                                            <p:strVal val="#ppt_x"/>
                                          </p:val>
                                        </p:tav>
                                      </p:tavLst>
                                    </p:anim>
                                    <p:anim calcmode="lin" valueType="num">
                                      <p:cBhvr>
                                        <p:cTn id="267" dur="664" tmFilter="0.0,0.0; 0.25,0.07; 0.50,0.2; 0.75,0.467; 1.0,1.0">
                                          <p:stCondLst>
                                            <p:cond delay="0"/>
                                          </p:stCondLst>
                                        </p:cTn>
                                        <p:tgtEl>
                                          <p:spTgt spid="56339"/>
                                        </p:tgtEl>
                                        <p:attrNameLst>
                                          <p:attrName>ppt_y</p:attrName>
                                        </p:attrNameLst>
                                      </p:cBhvr>
                                      <p:tavLst>
                                        <p:tav tm="0" fmla="#ppt_y-sin(pi*$)/3">
                                          <p:val>
                                            <p:fltVal val="0.5"/>
                                          </p:val>
                                        </p:tav>
                                        <p:tav tm="100000">
                                          <p:val>
                                            <p:fltVal val="1"/>
                                          </p:val>
                                        </p:tav>
                                      </p:tavLst>
                                    </p:anim>
                                    <p:anim calcmode="lin" valueType="num">
                                      <p:cBhvr>
                                        <p:cTn id="268" dur="664" tmFilter="0, 0; 0.125,0.2665; 0.25,0.4; 0.375,0.465; 0.5,0.5;  0.625,0.535; 0.75,0.6; 0.875,0.7335; 1,1">
                                          <p:stCondLst>
                                            <p:cond delay="664"/>
                                          </p:stCondLst>
                                        </p:cTn>
                                        <p:tgtEl>
                                          <p:spTgt spid="56339"/>
                                        </p:tgtEl>
                                        <p:attrNameLst>
                                          <p:attrName>ppt_y</p:attrName>
                                        </p:attrNameLst>
                                      </p:cBhvr>
                                      <p:tavLst>
                                        <p:tav tm="0" fmla="#ppt_y-sin(pi*$)/9">
                                          <p:val>
                                            <p:fltVal val="0"/>
                                          </p:val>
                                        </p:tav>
                                        <p:tav tm="100000">
                                          <p:val>
                                            <p:fltVal val="1"/>
                                          </p:val>
                                        </p:tav>
                                      </p:tavLst>
                                    </p:anim>
                                    <p:anim calcmode="lin" valueType="num">
                                      <p:cBhvr>
                                        <p:cTn id="269" dur="332" tmFilter="0, 0; 0.125,0.2665; 0.25,0.4; 0.375,0.465; 0.5,0.5;  0.625,0.535; 0.75,0.6; 0.875,0.7335; 1,1">
                                          <p:stCondLst>
                                            <p:cond delay="1324"/>
                                          </p:stCondLst>
                                        </p:cTn>
                                        <p:tgtEl>
                                          <p:spTgt spid="56339"/>
                                        </p:tgtEl>
                                        <p:attrNameLst>
                                          <p:attrName>ppt_y</p:attrName>
                                        </p:attrNameLst>
                                      </p:cBhvr>
                                      <p:tavLst>
                                        <p:tav tm="0" fmla="#ppt_y-sin(pi*$)/27">
                                          <p:val>
                                            <p:fltVal val="0"/>
                                          </p:val>
                                        </p:tav>
                                        <p:tav tm="100000">
                                          <p:val>
                                            <p:fltVal val="1"/>
                                          </p:val>
                                        </p:tav>
                                      </p:tavLst>
                                    </p:anim>
                                    <p:anim calcmode="lin" valueType="num">
                                      <p:cBhvr>
                                        <p:cTn id="270" dur="164" tmFilter="0, 0; 0.125,0.2665; 0.25,0.4; 0.375,0.465; 0.5,0.5;  0.625,0.535; 0.75,0.6; 0.875,0.7335; 1,1">
                                          <p:stCondLst>
                                            <p:cond delay="1656"/>
                                          </p:stCondLst>
                                        </p:cTn>
                                        <p:tgtEl>
                                          <p:spTgt spid="56339"/>
                                        </p:tgtEl>
                                        <p:attrNameLst>
                                          <p:attrName>ppt_y</p:attrName>
                                        </p:attrNameLst>
                                      </p:cBhvr>
                                      <p:tavLst>
                                        <p:tav tm="0" fmla="#ppt_y-sin(pi*$)/81">
                                          <p:val>
                                            <p:fltVal val="0"/>
                                          </p:val>
                                        </p:tav>
                                        <p:tav tm="100000">
                                          <p:val>
                                            <p:fltVal val="1"/>
                                          </p:val>
                                        </p:tav>
                                      </p:tavLst>
                                    </p:anim>
                                    <p:animScale>
                                      <p:cBhvr>
                                        <p:cTn id="271" dur="26">
                                          <p:stCondLst>
                                            <p:cond delay="650"/>
                                          </p:stCondLst>
                                        </p:cTn>
                                        <p:tgtEl>
                                          <p:spTgt spid="56339"/>
                                        </p:tgtEl>
                                      </p:cBhvr>
                                      <p:to x="100000" y="60000"/>
                                    </p:animScale>
                                    <p:animScale>
                                      <p:cBhvr>
                                        <p:cTn id="272" dur="166" decel="50000">
                                          <p:stCondLst>
                                            <p:cond delay="676"/>
                                          </p:stCondLst>
                                        </p:cTn>
                                        <p:tgtEl>
                                          <p:spTgt spid="56339"/>
                                        </p:tgtEl>
                                      </p:cBhvr>
                                      <p:to x="100000" y="100000"/>
                                    </p:animScale>
                                    <p:animScale>
                                      <p:cBhvr>
                                        <p:cTn id="273" dur="26">
                                          <p:stCondLst>
                                            <p:cond delay="1312"/>
                                          </p:stCondLst>
                                        </p:cTn>
                                        <p:tgtEl>
                                          <p:spTgt spid="56339"/>
                                        </p:tgtEl>
                                      </p:cBhvr>
                                      <p:to x="100000" y="80000"/>
                                    </p:animScale>
                                    <p:animScale>
                                      <p:cBhvr>
                                        <p:cTn id="274" dur="166" decel="50000">
                                          <p:stCondLst>
                                            <p:cond delay="1338"/>
                                          </p:stCondLst>
                                        </p:cTn>
                                        <p:tgtEl>
                                          <p:spTgt spid="56339"/>
                                        </p:tgtEl>
                                      </p:cBhvr>
                                      <p:to x="100000" y="100000"/>
                                    </p:animScale>
                                    <p:animScale>
                                      <p:cBhvr>
                                        <p:cTn id="275" dur="26">
                                          <p:stCondLst>
                                            <p:cond delay="1642"/>
                                          </p:stCondLst>
                                        </p:cTn>
                                        <p:tgtEl>
                                          <p:spTgt spid="56339"/>
                                        </p:tgtEl>
                                      </p:cBhvr>
                                      <p:to x="100000" y="90000"/>
                                    </p:animScale>
                                    <p:animScale>
                                      <p:cBhvr>
                                        <p:cTn id="276" dur="166" decel="50000">
                                          <p:stCondLst>
                                            <p:cond delay="1668"/>
                                          </p:stCondLst>
                                        </p:cTn>
                                        <p:tgtEl>
                                          <p:spTgt spid="56339"/>
                                        </p:tgtEl>
                                      </p:cBhvr>
                                      <p:to x="100000" y="100000"/>
                                    </p:animScale>
                                    <p:animScale>
                                      <p:cBhvr>
                                        <p:cTn id="277" dur="26">
                                          <p:stCondLst>
                                            <p:cond delay="1808"/>
                                          </p:stCondLst>
                                        </p:cTn>
                                        <p:tgtEl>
                                          <p:spTgt spid="56339"/>
                                        </p:tgtEl>
                                      </p:cBhvr>
                                      <p:to x="100000" y="95000"/>
                                    </p:animScale>
                                    <p:animScale>
                                      <p:cBhvr>
                                        <p:cTn id="278" dur="166" decel="50000">
                                          <p:stCondLst>
                                            <p:cond delay="1834"/>
                                          </p:stCondLst>
                                        </p:cTn>
                                        <p:tgtEl>
                                          <p:spTgt spid="56339"/>
                                        </p:tgtEl>
                                      </p:cBhvr>
                                      <p:to x="100000" y="100000"/>
                                    </p:animScale>
                                  </p:childTnLst>
                                </p:cTn>
                              </p:par>
                              <p:par>
                                <p:cTn id="279" presetID="26" presetClass="entr" presetSubtype="0" fill="hold" nodeType="withEffect">
                                  <p:stCondLst>
                                    <p:cond delay="0"/>
                                  </p:stCondLst>
                                  <p:childTnLst>
                                    <p:set>
                                      <p:cBhvr>
                                        <p:cTn id="280" dur="1" fill="hold">
                                          <p:stCondLst>
                                            <p:cond delay="0"/>
                                          </p:stCondLst>
                                        </p:cTn>
                                        <p:tgtEl>
                                          <p:spTgt spid="56340"/>
                                        </p:tgtEl>
                                        <p:attrNameLst>
                                          <p:attrName>style.visibility</p:attrName>
                                        </p:attrNameLst>
                                      </p:cBhvr>
                                      <p:to>
                                        <p:strVal val="visible"/>
                                      </p:to>
                                    </p:set>
                                    <p:animEffect transition="in" filter="wipe(down)">
                                      <p:cBhvr>
                                        <p:cTn id="281" dur="580">
                                          <p:stCondLst>
                                            <p:cond delay="0"/>
                                          </p:stCondLst>
                                        </p:cTn>
                                        <p:tgtEl>
                                          <p:spTgt spid="56340"/>
                                        </p:tgtEl>
                                      </p:cBhvr>
                                    </p:animEffect>
                                    <p:anim calcmode="lin" valueType="num">
                                      <p:cBhvr>
                                        <p:cTn id="282" dur="1822" tmFilter="0,0; 0.14,0.36; 0.43,0.73; 0.71,0.91; 1.0,1.0">
                                          <p:stCondLst>
                                            <p:cond delay="0"/>
                                          </p:stCondLst>
                                        </p:cTn>
                                        <p:tgtEl>
                                          <p:spTgt spid="56340"/>
                                        </p:tgtEl>
                                        <p:attrNameLst>
                                          <p:attrName>ppt_x</p:attrName>
                                        </p:attrNameLst>
                                      </p:cBhvr>
                                      <p:tavLst>
                                        <p:tav tm="0">
                                          <p:val>
                                            <p:strVal val="#ppt_x-0.25"/>
                                          </p:val>
                                        </p:tav>
                                        <p:tav tm="100000">
                                          <p:val>
                                            <p:strVal val="#ppt_x"/>
                                          </p:val>
                                        </p:tav>
                                      </p:tavLst>
                                    </p:anim>
                                    <p:anim calcmode="lin" valueType="num">
                                      <p:cBhvr>
                                        <p:cTn id="283" dur="664" tmFilter="0.0,0.0; 0.25,0.07; 0.50,0.2; 0.75,0.467; 1.0,1.0">
                                          <p:stCondLst>
                                            <p:cond delay="0"/>
                                          </p:stCondLst>
                                        </p:cTn>
                                        <p:tgtEl>
                                          <p:spTgt spid="56340"/>
                                        </p:tgtEl>
                                        <p:attrNameLst>
                                          <p:attrName>ppt_y</p:attrName>
                                        </p:attrNameLst>
                                      </p:cBhvr>
                                      <p:tavLst>
                                        <p:tav tm="0" fmla="#ppt_y-sin(pi*$)/3">
                                          <p:val>
                                            <p:fltVal val="0.5"/>
                                          </p:val>
                                        </p:tav>
                                        <p:tav tm="100000">
                                          <p:val>
                                            <p:fltVal val="1"/>
                                          </p:val>
                                        </p:tav>
                                      </p:tavLst>
                                    </p:anim>
                                    <p:anim calcmode="lin" valueType="num">
                                      <p:cBhvr>
                                        <p:cTn id="284" dur="664" tmFilter="0, 0; 0.125,0.2665; 0.25,0.4; 0.375,0.465; 0.5,0.5;  0.625,0.535; 0.75,0.6; 0.875,0.7335; 1,1">
                                          <p:stCondLst>
                                            <p:cond delay="664"/>
                                          </p:stCondLst>
                                        </p:cTn>
                                        <p:tgtEl>
                                          <p:spTgt spid="56340"/>
                                        </p:tgtEl>
                                        <p:attrNameLst>
                                          <p:attrName>ppt_y</p:attrName>
                                        </p:attrNameLst>
                                      </p:cBhvr>
                                      <p:tavLst>
                                        <p:tav tm="0" fmla="#ppt_y-sin(pi*$)/9">
                                          <p:val>
                                            <p:fltVal val="0"/>
                                          </p:val>
                                        </p:tav>
                                        <p:tav tm="100000">
                                          <p:val>
                                            <p:fltVal val="1"/>
                                          </p:val>
                                        </p:tav>
                                      </p:tavLst>
                                    </p:anim>
                                    <p:anim calcmode="lin" valueType="num">
                                      <p:cBhvr>
                                        <p:cTn id="285" dur="332" tmFilter="0, 0; 0.125,0.2665; 0.25,0.4; 0.375,0.465; 0.5,0.5;  0.625,0.535; 0.75,0.6; 0.875,0.7335; 1,1">
                                          <p:stCondLst>
                                            <p:cond delay="1324"/>
                                          </p:stCondLst>
                                        </p:cTn>
                                        <p:tgtEl>
                                          <p:spTgt spid="56340"/>
                                        </p:tgtEl>
                                        <p:attrNameLst>
                                          <p:attrName>ppt_y</p:attrName>
                                        </p:attrNameLst>
                                      </p:cBhvr>
                                      <p:tavLst>
                                        <p:tav tm="0" fmla="#ppt_y-sin(pi*$)/27">
                                          <p:val>
                                            <p:fltVal val="0"/>
                                          </p:val>
                                        </p:tav>
                                        <p:tav tm="100000">
                                          <p:val>
                                            <p:fltVal val="1"/>
                                          </p:val>
                                        </p:tav>
                                      </p:tavLst>
                                    </p:anim>
                                    <p:anim calcmode="lin" valueType="num">
                                      <p:cBhvr>
                                        <p:cTn id="286" dur="164" tmFilter="0, 0; 0.125,0.2665; 0.25,0.4; 0.375,0.465; 0.5,0.5;  0.625,0.535; 0.75,0.6; 0.875,0.7335; 1,1">
                                          <p:stCondLst>
                                            <p:cond delay="1656"/>
                                          </p:stCondLst>
                                        </p:cTn>
                                        <p:tgtEl>
                                          <p:spTgt spid="56340"/>
                                        </p:tgtEl>
                                        <p:attrNameLst>
                                          <p:attrName>ppt_y</p:attrName>
                                        </p:attrNameLst>
                                      </p:cBhvr>
                                      <p:tavLst>
                                        <p:tav tm="0" fmla="#ppt_y-sin(pi*$)/81">
                                          <p:val>
                                            <p:fltVal val="0"/>
                                          </p:val>
                                        </p:tav>
                                        <p:tav tm="100000">
                                          <p:val>
                                            <p:fltVal val="1"/>
                                          </p:val>
                                        </p:tav>
                                      </p:tavLst>
                                    </p:anim>
                                    <p:animScale>
                                      <p:cBhvr>
                                        <p:cTn id="287" dur="26">
                                          <p:stCondLst>
                                            <p:cond delay="650"/>
                                          </p:stCondLst>
                                        </p:cTn>
                                        <p:tgtEl>
                                          <p:spTgt spid="56340"/>
                                        </p:tgtEl>
                                      </p:cBhvr>
                                      <p:to x="100000" y="60000"/>
                                    </p:animScale>
                                    <p:animScale>
                                      <p:cBhvr>
                                        <p:cTn id="288" dur="166" decel="50000">
                                          <p:stCondLst>
                                            <p:cond delay="676"/>
                                          </p:stCondLst>
                                        </p:cTn>
                                        <p:tgtEl>
                                          <p:spTgt spid="56340"/>
                                        </p:tgtEl>
                                      </p:cBhvr>
                                      <p:to x="100000" y="100000"/>
                                    </p:animScale>
                                    <p:animScale>
                                      <p:cBhvr>
                                        <p:cTn id="289" dur="26">
                                          <p:stCondLst>
                                            <p:cond delay="1312"/>
                                          </p:stCondLst>
                                        </p:cTn>
                                        <p:tgtEl>
                                          <p:spTgt spid="56340"/>
                                        </p:tgtEl>
                                      </p:cBhvr>
                                      <p:to x="100000" y="80000"/>
                                    </p:animScale>
                                    <p:animScale>
                                      <p:cBhvr>
                                        <p:cTn id="290" dur="166" decel="50000">
                                          <p:stCondLst>
                                            <p:cond delay="1338"/>
                                          </p:stCondLst>
                                        </p:cTn>
                                        <p:tgtEl>
                                          <p:spTgt spid="56340"/>
                                        </p:tgtEl>
                                      </p:cBhvr>
                                      <p:to x="100000" y="100000"/>
                                    </p:animScale>
                                    <p:animScale>
                                      <p:cBhvr>
                                        <p:cTn id="291" dur="26">
                                          <p:stCondLst>
                                            <p:cond delay="1642"/>
                                          </p:stCondLst>
                                        </p:cTn>
                                        <p:tgtEl>
                                          <p:spTgt spid="56340"/>
                                        </p:tgtEl>
                                      </p:cBhvr>
                                      <p:to x="100000" y="90000"/>
                                    </p:animScale>
                                    <p:animScale>
                                      <p:cBhvr>
                                        <p:cTn id="292" dur="166" decel="50000">
                                          <p:stCondLst>
                                            <p:cond delay="1668"/>
                                          </p:stCondLst>
                                        </p:cTn>
                                        <p:tgtEl>
                                          <p:spTgt spid="56340"/>
                                        </p:tgtEl>
                                      </p:cBhvr>
                                      <p:to x="100000" y="100000"/>
                                    </p:animScale>
                                    <p:animScale>
                                      <p:cBhvr>
                                        <p:cTn id="293" dur="26">
                                          <p:stCondLst>
                                            <p:cond delay="1808"/>
                                          </p:stCondLst>
                                        </p:cTn>
                                        <p:tgtEl>
                                          <p:spTgt spid="56340"/>
                                        </p:tgtEl>
                                      </p:cBhvr>
                                      <p:to x="100000" y="95000"/>
                                    </p:animScale>
                                    <p:animScale>
                                      <p:cBhvr>
                                        <p:cTn id="294" dur="166" decel="50000">
                                          <p:stCondLst>
                                            <p:cond delay="1834"/>
                                          </p:stCondLst>
                                        </p:cTn>
                                        <p:tgtEl>
                                          <p:spTgt spid="56340"/>
                                        </p:tgtEl>
                                      </p:cBhvr>
                                      <p:to x="100000" y="100000"/>
                                    </p:animScale>
                                  </p:childTnLst>
                                </p:cTn>
                              </p:par>
                              <p:par>
                                <p:cTn id="295" presetID="26" presetClass="entr" presetSubtype="0" fill="hold" nodeType="withEffect">
                                  <p:stCondLst>
                                    <p:cond delay="0"/>
                                  </p:stCondLst>
                                  <p:childTnLst>
                                    <p:set>
                                      <p:cBhvr>
                                        <p:cTn id="296" dur="1" fill="hold">
                                          <p:stCondLst>
                                            <p:cond delay="0"/>
                                          </p:stCondLst>
                                        </p:cTn>
                                        <p:tgtEl>
                                          <p:spTgt spid="56341"/>
                                        </p:tgtEl>
                                        <p:attrNameLst>
                                          <p:attrName>style.visibility</p:attrName>
                                        </p:attrNameLst>
                                      </p:cBhvr>
                                      <p:to>
                                        <p:strVal val="visible"/>
                                      </p:to>
                                    </p:set>
                                    <p:animEffect transition="in" filter="wipe(down)">
                                      <p:cBhvr>
                                        <p:cTn id="297" dur="580">
                                          <p:stCondLst>
                                            <p:cond delay="0"/>
                                          </p:stCondLst>
                                        </p:cTn>
                                        <p:tgtEl>
                                          <p:spTgt spid="56341"/>
                                        </p:tgtEl>
                                      </p:cBhvr>
                                    </p:animEffect>
                                    <p:anim calcmode="lin" valueType="num">
                                      <p:cBhvr>
                                        <p:cTn id="298" dur="1822" tmFilter="0,0; 0.14,0.36; 0.43,0.73; 0.71,0.91; 1.0,1.0">
                                          <p:stCondLst>
                                            <p:cond delay="0"/>
                                          </p:stCondLst>
                                        </p:cTn>
                                        <p:tgtEl>
                                          <p:spTgt spid="56341"/>
                                        </p:tgtEl>
                                        <p:attrNameLst>
                                          <p:attrName>ppt_x</p:attrName>
                                        </p:attrNameLst>
                                      </p:cBhvr>
                                      <p:tavLst>
                                        <p:tav tm="0">
                                          <p:val>
                                            <p:strVal val="#ppt_x-0.25"/>
                                          </p:val>
                                        </p:tav>
                                        <p:tav tm="100000">
                                          <p:val>
                                            <p:strVal val="#ppt_x"/>
                                          </p:val>
                                        </p:tav>
                                      </p:tavLst>
                                    </p:anim>
                                    <p:anim calcmode="lin" valueType="num">
                                      <p:cBhvr>
                                        <p:cTn id="299" dur="664" tmFilter="0.0,0.0; 0.25,0.07; 0.50,0.2; 0.75,0.467; 1.0,1.0">
                                          <p:stCondLst>
                                            <p:cond delay="0"/>
                                          </p:stCondLst>
                                        </p:cTn>
                                        <p:tgtEl>
                                          <p:spTgt spid="56341"/>
                                        </p:tgtEl>
                                        <p:attrNameLst>
                                          <p:attrName>ppt_y</p:attrName>
                                        </p:attrNameLst>
                                      </p:cBhvr>
                                      <p:tavLst>
                                        <p:tav tm="0" fmla="#ppt_y-sin(pi*$)/3">
                                          <p:val>
                                            <p:fltVal val="0.5"/>
                                          </p:val>
                                        </p:tav>
                                        <p:tav tm="100000">
                                          <p:val>
                                            <p:fltVal val="1"/>
                                          </p:val>
                                        </p:tav>
                                      </p:tavLst>
                                    </p:anim>
                                    <p:anim calcmode="lin" valueType="num">
                                      <p:cBhvr>
                                        <p:cTn id="300" dur="664" tmFilter="0, 0; 0.125,0.2665; 0.25,0.4; 0.375,0.465; 0.5,0.5;  0.625,0.535; 0.75,0.6; 0.875,0.7335; 1,1">
                                          <p:stCondLst>
                                            <p:cond delay="664"/>
                                          </p:stCondLst>
                                        </p:cTn>
                                        <p:tgtEl>
                                          <p:spTgt spid="56341"/>
                                        </p:tgtEl>
                                        <p:attrNameLst>
                                          <p:attrName>ppt_y</p:attrName>
                                        </p:attrNameLst>
                                      </p:cBhvr>
                                      <p:tavLst>
                                        <p:tav tm="0" fmla="#ppt_y-sin(pi*$)/9">
                                          <p:val>
                                            <p:fltVal val="0"/>
                                          </p:val>
                                        </p:tav>
                                        <p:tav tm="100000">
                                          <p:val>
                                            <p:fltVal val="1"/>
                                          </p:val>
                                        </p:tav>
                                      </p:tavLst>
                                    </p:anim>
                                    <p:anim calcmode="lin" valueType="num">
                                      <p:cBhvr>
                                        <p:cTn id="301" dur="332" tmFilter="0, 0; 0.125,0.2665; 0.25,0.4; 0.375,0.465; 0.5,0.5;  0.625,0.535; 0.75,0.6; 0.875,0.7335; 1,1">
                                          <p:stCondLst>
                                            <p:cond delay="1324"/>
                                          </p:stCondLst>
                                        </p:cTn>
                                        <p:tgtEl>
                                          <p:spTgt spid="56341"/>
                                        </p:tgtEl>
                                        <p:attrNameLst>
                                          <p:attrName>ppt_y</p:attrName>
                                        </p:attrNameLst>
                                      </p:cBhvr>
                                      <p:tavLst>
                                        <p:tav tm="0" fmla="#ppt_y-sin(pi*$)/27">
                                          <p:val>
                                            <p:fltVal val="0"/>
                                          </p:val>
                                        </p:tav>
                                        <p:tav tm="100000">
                                          <p:val>
                                            <p:fltVal val="1"/>
                                          </p:val>
                                        </p:tav>
                                      </p:tavLst>
                                    </p:anim>
                                    <p:anim calcmode="lin" valueType="num">
                                      <p:cBhvr>
                                        <p:cTn id="302" dur="164" tmFilter="0, 0; 0.125,0.2665; 0.25,0.4; 0.375,0.465; 0.5,0.5;  0.625,0.535; 0.75,0.6; 0.875,0.7335; 1,1">
                                          <p:stCondLst>
                                            <p:cond delay="1656"/>
                                          </p:stCondLst>
                                        </p:cTn>
                                        <p:tgtEl>
                                          <p:spTgt spid="56341"/>
                                        </p:tgtEl>
                                        <p:attrNameLst>
                                          <p:attrName>ppt_y</p:attrName>
                                        </p:attrNameLst>
                                      </p:cBhvr>
                                      <p:tavLst>
                                        <p:tav tm="0" fmla="#ppt_y-sin(pi*$)/81">
                                          <p:val>
                                            <p:fltVal val="0"/>
                                          </p:val>
                                        </p:tav>
                                        <p:tav tm="100000">
                                          <p:val>
                                            <p:fltVal val="1"/>
                                          </p:val>
                                        </p:tav>
                                      </p:tavLst>
                                    </p:anim>
                                    <p:animScale>
                                      <p:cBhvr>
                                        <p:cTn id="303" dur="26">
                                          <p:stCondLst>
                                            <p:cond delay="650"/>
                                          </p:stCondLst>
                                        </p:cTn>
                                        <p:tgtEl>
                                          <p:spTgt spid="56341"/>
                                        </p:tgtEl>
                                      </p:cBhvr>
                                      <p:to x="100000" y="60000"/>
                                    </p:animScale>
                                    <p:animScale>
                                      <p:cBhvr>
                                        <p:cTn id="304" dur="166" decel="50000">
                                          <p:stCondLst>
                                            <p:cond delay="676"/>
                                          </p:stCondLst>
                                        </p:cTn>
                                        <p:tgtEl>
                                          <p:spTgt spid="56341"/>
                                        </p:tgtEl>
                                      </p:cBhvr>
                                      <p:to x="100000" y="100000"/>
                                    </p:animScale>
                                    <p:animScale>
                                      <p:cBhvr>
                                        <p:cTn id="305" dur="26">
                                          <p:stCondLst>
                                            <p:cond delay="1312"/>
                                          </p:stCondLst>
                                        </p:cTn>
                                        <p:tgtEl>
                                          <p:spTgt spid="56341"/>
                                        </p:tgtEl>
                                      </p:cBhvr>
                                      <p:to x="100000" y="80000"/>
                                    </p:animScale>
                                    <p:animScale>
                                      <p:cBhvr>
                                        <p:cTn id="306" dur="166" decel="50000">
                                          <p:stCondLst>
                                            <p:cond delay="1338"/>
                                          </p:stCondLst>
                                        </p:cTn>
                                        <p:tgtEl>
                                          <p:spTgt spid="56341"/>
                                        </p:tgtEl>
                                      </p:cBhvr>
                                      <p:to x="100000" y="100000"/>
                                    </p:animScale>
                                    <p:animScale>
                                      <p:cBhvr>
                                        <p:cTn id="307" dur="26">
                                          <p:stCondLst>
                                            <p:cond delay="1642"/>
                                          </p:stCondLst>
                                        </p:cTn>
                                        <p:tgtEl>
                                          <p:spTgt spid="56341"/>
                                        </p:tgtEl>
                                      </p:cBhvr>
                                      <p:to x="100000" y="90000"/>
                                    </p:animScale>
                                    <p:animScale>
                                      <p:cBhvr>
                                        <p:cTn id="308" dur="166" decel="50000">
                                          <p:stCondLst>
                                            <p:cond delay="1668"/>
                                          </p:stCondLst>
                                        </p:cTn>
                                        <p:tgtEl>
                                          <p:spTgt spid="56341"/>
                                        </p:tgtEl>
                                      </p:cBhvr>
                                      <p:to x="100000" y="100000"/>
                                    </p:animScale>
                                    <p:animScale>
                                      <p:cBhvr>
                                        <p:cTn id="309" dur="26">
                                          <p:stCondLst>
                                            <p:cond delay="1808"/>
                                          </p:stCondLst>
                                        </p:cTn>
                                        <p:tgtEl>
                                          <p:spTgt spid="56341"/>
                                        </p:tgtEl>
                                      </p:cBhvr>
                                      <p:to x="100000" y="95000"/>
                                    </p:animScale>
                                    <p:animScale>
                                      <p:cBhvr>
                                        <p:cTn id="310" dur="166" decel="50000">
                                          <p:stCondLst>
                                            <p:cond delay="1834"/>
                                          </p:stCondLst>
                                        </p:cTn>
                                        <p:tgtEl>
                                          <p:spTgt spid="56341"/>
                                        </p:tgtEl>
                                      </p:cBhvr>
                                      <p:to x="100000" y="100000"/>
                                    </p:animScale>
                                  </p:childTnLst>
                                </p:cTn>
                              </p:par>
                              <p:par>
                                <p:cTn id="311" presetID="26" presetClass="entr" presetSubtype="0" fill="hold" nodeType="withEffect">
                                  <p:stCondLst>
                                    <p:cond delay="0"/>
                                  </p:stCondLst>
                                  <p:childTnLst>
                                    <p:set>
                                      <p:cBhvr>
                                        <p:cTn id="312" dur="1" fill="hold">
                                          <p:stCondLst>
                                            <p:cond delay="0"/>
                                          </p:stCondLst>
                                        </p:cTn>
                                        <p:tgtEl>
                                          <p:spTgt spid="56342"/>
                                        </p:tgtEl>
                                        <p:attrNameLst>
                                          <p:attrName>style.visibility</p:attrName>
                                        </p:attrNameLst>
                                      </p:cBhvr>
                                      <p:to>
                                        <p:strVal val="visible"/>
                                      </p:to>
                                    </p:set>
                                    <p:animEffect transition="in" filter="wipe(down)">
                                      <p:cBhvr>
                                        <p:cTn id="313" dur="580">
                                          <p:stCondLst>
                                            <p:cond delay="0"/>
                                          </p:stCondLst>
                                        </p:cTn>
                                        <p:tgtEl>
                                          <p:spTgt spid="56342"/>
                                        </p:tgtEl>
                                      </p:cBhvr>
                                    </p:animEffect>
                                    <p:anim calcmode="lin" valueType="num">
                                      <p:cBhvr>
                                        <p:cTn id="314" dur="1822" tmFilter="0,0; 0.14,0.36; 0.43,0.73; 0.71,0.91; 1.0,1.0">
                                          <p:stCondLst>
                                            <p:cond delay="0"/>
                                          </p:stCondLst>
                                        </p:cTn>
                                        <p:tgtEl>
                                          <p:spTgt spid="56342"/>
                                        </p:tgtEl>
                                        <p:attrNameLst>
                                          <p:attrName>ppt_x</p:attrName>
                                        </p:attrNameLst>
                                      </p:cBhvr>
                                      <p:tavLst>
                                        <p:tav tm="0">
                                          <p:val>
                                            <p:strVal val="#ppt_x-0.25"/>
                                          </p:val>
                                        </p:tav>
                                        <p:tav tm="100000">
                                          <p:val>
                                            <p:strVal val="#ppt_x"/>
                                          </p:val>
                                        </p:tav>
                                      </p:tavLst>
                                    </p:anim>
                                    <p:anim calcmode="lin" valueType="num">
                                      <p:cBhvr>
                                        <p:cTn id="315" dur="664" tmFilter="0.0,0.0; 0.25,0.07; 0.50,0.2; 0.75,0.467; 1.0,1.0">
                                          <p:stCondLst>
                                            <p:cond delay="0"/>
                                          </p:stCondLst>
                                        </p:cTn>
                                        <p:tgtEl>
                                          <p:spTgt spid="56342"/>
                                        </p:tgtEl>
                                        <p:attrNameLst>
                                          <p:attrName>ppt_y</p:attrName>
                                        </p:attrNameLst>
                                      </p:cBhvr>
                                      <p:tavLst>
                                        <p:tav tm="0" fmla="#ppt_y-sin(pi*$)/3">
                                          <p:val>
                                            <p:fltVal val="0.5"/>
                                          </p:val>
                                        </p:tav>
                                        <p:tav tm="100000">
                                          <p:val>
                                            <p:fltVal val="1"/>
                                          </p:val>
                                        </p:tav>
                                      </p:tavLst>
                                    </p:anim>
                                    <p:anim calcmode="lin" valueType="num">
                                      <p:cBhvr>
                                        <p:cTn id="316" dur="664" tmFilter="0, 0; 0.125,0.2665; 0.25,0.4; 0.375,0.465; 0.5,0.5;  0.625,0.535; 0.75,0.6; 0.875,0.7335; 1,1">
                                          <p:stCondLst>
                                            <p:cond delay="664"/>
                                          </p:stCondLst>
                                        </p:cTn>
                                        <p:tgtEl>
                                          <p:spTgt spid="56342"/>
                                        </p:tgtEl>
                                        <p:attrNameLst>
                                          <p:attrName>ppt_y</p:attrName>
                                        </p:attrNameLst>
                                      </p:cBhvr>
                                      <p:tavLst>
                                        <p:tav tm="0" fmla="#ppt_y-sin(pi*$)/9">
                                          <p:val>
                                            <p:fltVal val="0"/>
                                          </p:val>
                                        </p:tav>
                                        <p:tav tm="100000">
                                          <p:val>
                                            <p:fltVal val="1"/>
                                          </p:val>
                                        </p:tav>
                                      </p:tavLst>
                                    </p:anim>
                                    <p:anim calcmode="lin" valueType="num">
                                      <p:cBhvr>
                                        <p:cTn id="317" dur="332" tmFilter="0, 0; 0.125,0.2665; 0.25,0.4; 0.375,0.465; 0.5,0.5;  0.625,0.535; 0.75,0.6; 0.875,0.7335; 1,1">
                                          <p:stCondLst>
                                            <p:cond delay="1324"/>
                                          </p:stCondLst>
                                        </p:cTn>
                                        <p:tgtEl>
                                          <p:spTgt spid="56342"/>
                                        </p:tgtEl>
                                        <p:attrNameLst>
                                          <p:attrName>ppt_y</p:attrName>
                                        </p:attrNameLst>
                                      </p:cBhvr>
                                      <p:tavLst>
                                        <p:tav tm="0" fmla="#ppt_y-sin(pi*$)/27">
                                          <p:val>
                                            <p:fltVal val="0"/>
                                          </p:val>
                                        </p:tav>
                                        <p:tav tm="100000">
                                          <p:val>
                                            <p:fltVal val="1"/>
                                          </p:val>
                                        </p:tav>
                                      </p:tavLst>
                                    </p:anim>
                                    <p:anim calcmode="lin" valueType="num">
                                      <p:cBhvr>
                                        <p:cTn id="318" dur="164" tmFilter="0, 0; 0.125,0.2665; 0.25,0.4; 0.375,0.465; 0.5,0.5;  0.625,0.535; 0.75,0.6; 0.875,0.7335; 1,1">
                                          <p:stCondLst>
                                            <p:cond delay="1656"/>
                                          </p:stCondLst>
                                        </p:cTn>
                                        <p:tgtEl>
                                          <p:spTgt spid="56342"/>
                                        </p:tgtEl>
                                        <p:attrNameLst>
                                          <p:attrName>ppt_y</p:attrName>
                                        </p:attrNameLst>
                                      </p:cBhvr>
                                      <p:tavLst>
                                        <p:tav tm="0" fmla="#ppt_y-sin(pi*$)/81">
                                          <p:val>
                                            <p:fltVal val="0"/>
                                          </p:val>
                                        </p:tav>
                                        <p:tav tm="100000">
                                          <p:val>
                                            <p:fltVal val="1"/>
                                          </p:val>
                                        </p:tav>
                                      </p:tavLst>
                                    </p:anim>
                                    <p:animScale>
                                      <p:cBhvr>
                                        <p:cTn id="319" dur="26">
                                          <p:stCondLst>
                                            <p:cond delay="650"/>
                                          </p:stCondLst>
                                        </p:cTn>
                                        <p:tgtEl>
                                          <p:spTgt spid="56342"/>
                                        </p:tgtEl>
                                      </p:cBhvr>
                                      <p:to x="100000" y="60000"/>
                                    </p:animScale>
                                    <p:animScale>
                                      <p:cBhvr>
                                        <p:cTn id="320" dur="166" decel="50000">
                                          <p:stCondLst>
                                            <p:cond delay="676"/>
                                          </p:stCondLst>
                                        </p:cTn>
                                        <p:tgtEl>
                                          <p:spTgt spid="56342"/>
                                        </p:tgtEl>
                                      </p:cBhvr>
                                      <p:to x="100000" y="100000"/>
                                    </p:animScale>
                                    <p:animScale>
                                      <p:cBhvr>
                                        <p:cTn id="321" dur="26">
                                          <p:stCondLst>
                                            <p:cond delay="1312"/>
                                          </p:stCondLst>
                                        </p:cTn>
                                        <p:tgtEl>
                                          <p:spTgt spid="56342"/>
                                        </p:tgtEl>
                                      </p:cBhvr>
                                      <p:to x="100000" y="80000"/>
                                    </p:animScale>
                                    <p:animScale>
                                      <p:cBhvr>
                                        <p:cTn id="322" dur="166" decel="50000">
                                          <p:stCondLst>
                                            <p:cond delay="1338"/>
                                          </p:stCondLst>
                                        </p:cTn>
                                        <p:tgtEl>
                                          <p:spTgt spid="56342"/>
                                        </p:tgtEl>
                                      </p:cBhvr>
                                      <p:to x="100000" y="100000"/>
                                    </p:animScale>
                                    <p:animScale>
                                      <p:cBhvr>
                                        <p:cTn id="323" dur="26">
                                          <p:stCondLst>
                                            <p:cond delay="1642"/>
                                          </p:stCondLst>
                                        </p:cTn>
                                        <p:tgtEl>
                                          <p:spTgt spid="56342"/>
                                        </p:tgtEl>
                                      </p:cBhvr>
                                      <p:to x="100000" y="90000"/>
                                    </p:animScale>
                                    <p:animScale>
                                      <p:cBhvr>
                                        <p:cTn id="324" dur="166" decel="50000">
                                          <p:stCondLst>
                                            <p:cond delay="1668"/>
                                          </p:stCondLst>
                                        </p:cTn>
                                        <p:tgtEl>
                                          <p:spTgt spid="56342"/>
                                        </p:tgtEl>
                                      </p:cBhvr>
                                      <p:to x="100000" y="100000"/>
                                    </p:animScale>
                                    <p:animScale>
                                      <p:cBhvr>
                                        <p:cTn id="325" dur="26">
                                          <p:stCondLst>
                                            <p:cond delay="1808"/>
                                          </p:stCondLst>
                                        </p:cTn>
                                        <p:tgtEl>
                                          <p:spTgt spid="56342"/>
                                        </p:tgtEl>
                                      </p:cBhvr>
                                      <p:to x="100000" y="95000"/>
                                    </p:animScale>
                                    <p:animScale>
                                      <p:cBhvr>
                                        <p:cTn id="326" dur="166" decel="50000">
                                          <p:stCondLst>
                                            <p:cond delay="1834"/>
                                          </p:stCondLst>
                                        </p:cTn>
                                        <p:tgtEl>
                                          <p:spTgt spid="56342"/>
                                        </p:tgtEl>
                                      </p:cBhvr>
                                      <p:to x="100000" y="100000"/>
                                    </p:animScale>
                                  </p:childTnLst>
                                </p:cTn>
                              </p:par>
                              <p:par>
                                <p:cTn id="327" presetID="26" presetClass="entr" presetSubtype="0" fill="hold" nodeType="withEffect">
                                  <p:stCondLst>
                                    <p:cond delay="0"/>
                                  </p:stCondLst>
                                  <p:childTnLst>
                                    <p:set>
                                      <p:cBhvr>
                                        <p:cTn id="328" dur="1" fill="hold">
                                          <p:stCondLst>
                                            <p:cond delay="0"/>
                                          </p:stCondLst>
                                        </p:cTn>
                                        <p:tgtEl>
                                          <p:spTgt spid="56343"/>
                                        </p:tgtEl>
                                        <p:attrNameLst>
                                          <p:attrName>style.visibility</p:attrName>
                                        </p:attrNameLst>
                                      </p:cBhvr>
                                      <p:to>
                                        <p:strVal val="visible"/>
                                      </p:to>
                                    </p:set>
                                    <p:animEffect transition="in" filter="wipe(down)">
                                      <p:cBhvr>
                                        <p:cTn id="329" dur="580">
                                          <p:stCondLst>
                                            <p:cond delay="0"/>
                                          </p:stCondLst>
                                        </p:cTn>
                                        <p:tgtEl>
                                          <p:spTgt spid="56343"/>
                                        </p:tgtEl>
                                      </p:cBhvr>
                                    </p:animEffect>
                                    <p:anim calcmode="lin" valueType="num">
                                      <p:cBhvr>
                                        <p:cTn id="330" dur="1822" tmFilter="0,0; 0.14,0.36; 0.43,0.73; 0.71,0.91; 1.0,1.0">
                                          <p:stCondLst>
                                            <p:cond delay="0"/>
                                          </p:stCondLst>
                                        </p:cTn>
                                        <p:tgtEl>
                                          <p:spTgt spid="56343"/>
                                        </p:tgtEl>
                                        <p:attrNameLst>
                                          <p:attrName>ppt_x</p:attrName>
                                        </p:attrNameLst>
                                      </p:cBhvr>
                                      <p:tavLst>
                                        <p:tav tm="0">
                                          <p:val>
                                            <p:strVal val="#ppt_x-0.25"/>
                                          </p:val>
                                        </p:tav>
                                        <p:tav tm="100000">
                                          <p:val>
                                            <p:strVal val="#ppt_x"/>
                                          </p:val>
                                        </p:tav>
                                      </p:tavLst>
                                    </p:anim>
                                    <p:anim calcmode="lin" valueType="num">
                                      <p:cBhvr>
                                        <p:cTn id="331" dur="664" tmFilter="0.0,0.0; 0.25,0.07; 0.50,0.2; 0.75,0.467; 1.0,1.0">
                                          <p:stCondLst>
                                            <p:cond delay="0"/>
                                          </p:stCondLst>
                                        </p:cTn>
                                        <p:tgtEl>
                                          <p:spTgt spid="56343"/>
                                        </p:tgtEl>
                                        <p:attrNameLst>
                                          <p:attrName>ppt_y</p:attrName>
                                        </p:attrNameLst>
                                      </p:cBhvr>
                                      <p:tavLst>
                                        <p:tav tm="0" fmla="#ppt_y-sin(pi*$)/3">
                                          <p:val>
                                            <p:fltVal val="0.5"/>
                                          </p:val>
                                        </p:tav>
                                        <p:tav tm="100000">
                                          <p:val>
                                            <p:fltVal val="1"/>
                                          </p:val>
                                        </p:tav>
                                      </p:tavLst>
                                    </p:anim>
                                    <p:anim calcmode="lin" valueType="num">
                                      <p:cBhvr>
                                        <p:cTn id="332" dur="664" tmFilter="0, 0; 0.125,0.2665; 0.25,0.4; 0.375,0.465; 0.5,0.5;  0.625,0.535; 0.75,0.6; 0.875,0.7335; 1,1">
                                          <p:stCondLst>
                                            <p:cond delay="664"/>
                                          </p:stCondLst>
                                        </p:cTn>
                                        <p:tgtEl>
                                          <p:spTgt spid="56343"/>
                                        </p:tgtEl>
                                        <p:attrNameLst>
                                          <p:attrName>ppt_y</p:attrName>
                                        </p:attrNameLst>
                                      </p:cBhvr>
                                      <p:tavLst>
                                        <p:tav tm="0" fmla="#ppt_y-sin(pi*$)/9">
                                          <p:val>
                                            <p:fltVal val="0"/>
                                          </p:val>
                                        </p:tav>
                                        <p:tav tm="100000">
                                          <p:val>
                                            <p:fltVal val="1"/>
                                          </p:val>
                                        </p:tav>
                                      </p:tavLst>
                                    </p:anim>
                                    <p:anim calcmode="lin" valueType="num">
                                      <p:cBhvr>
                                        <p:cTn id="333" dur="332" tmFilter="0, 0; 0.125,0.2665; 0.25,0.4; 0.375,0.465; 0.5,0.5;  0.625,0.535; 0.75,0.6; 0.875,0.7335; 1,1">
                                          <p:stCondLst>
                                            <p:cond delay="1324"/>
                                          </p:stCondLst>
                                        </p:cTn>
                                        <p:tgtEl>
                                          <p:spTgt spid="56343"/>
                                        </p:tgtEl>
                                        <p:attrNameLst>
                                          <p:attrName>ppt_y</p:attrName>
                                        </p:attrNameLst>
                                      </p:cBhvr>
                                      <p:tavLst>
                                        <p:tav tm="0" fmla="#ppt_y-sin(pi*$)/27">
                                          <p:val>
                                            <p:fltVal val="0"/>
                                          </p:val>
                                        </p:tav>
                                        <p:tav tm="100000">
                                          <p:val>
                                            <p:fltVal val="1"/>
                                          </p:val>
                                        </p:tav>
                                      </p:tavLst>
                                    </p:anim>
                                    <p:anim calcmode="lin" valueType="num">
                                      <p:cBhvr>
                                        <p:cTn id="334" dur="164" tmFilter="0, 0; 0.125,0.2665; 0.25,0.4; 0.375,0.465; 0.5,0.5;  0.625,0.535; 0.75,0.6; 0.875,0.7335; 1,1">
                                          <p:stCondLst>
                                            <p:cond delay="1656"/>
                                          </p:stCondLst>
                                        </p:cTn>
                                        <p:tgtEl>
                                          <p:spTgt spid="56343"/>
                                        </p:tgtEl>
                                        <p:attrNameLst>
                                          <p:attrName>ppt_y</p:attrName>
                                        </p:attrNameLst>
                                      </p:cBhvr>
                                      <p:tavLst>
                                        <p:tav tm="0" fmla="#ppt_y-sin(pi*$)/81">
                                          <p:val>
                                            <p:fltVal val="0"/>
                                          </p:val>
                                        </p:tav>
                                        <p:tav tm="100000">
                                          <p:val>
                                            <p:fltVal val="1"/>
                                          </p:val>
                                        </p:tav>
                                      </p:tavLst>
                                    </p:anim>
                                    <p:animScale>
                                      <p:cBhvr>
                                        <p:cTn id="335" dur="26">
                                          <p:stCondLst>
                                            <p:cond delay="650"/>
                                          </p:stCondLst>
                                        </p:cTn>
                                        <p:tgtEl>
                                          <p:spTgt spid="56343"/>
                                        </p:tgtEl>
                                      </p:cBhvr>
                                      <p:to x="100000" y="60000"/>
                                    </p:animScale>
                                    <p:animScale>
                                      <p:cBhvr>
                                        <p:cTn id="336" dur="166" decel="50000">
                                          <p:stCondLst>
                                            <p:cond delay="676"/>
                                          </p:stCondLst>
                                        </p:cTn>
                                        <p:tgtEl>
                                          <p:spTgt spid="56343"/>
                                        </p:tgtEl>
                                      </p:cBhvr>
                                      <p:to x="100000" y="100000"/>
                                    </p:animScale>
                                    <p:animScale>
                                      <p:cBhvr>
                                        <p:cTn id="337" dur="26">
                                          <p:stCondLst>
                                            <p:cond delay="1312"/>
                                          </p:stCondLst>
                                        </p:cTn>
                                        <p:tgtEl>
                                          <p:spTgt spid="56343"/>
                                        </p:tgtEl>
                                      </p:cBhvr>
                                      <p:to x="100000" y="80000"/>
                                    </p:animScale>
                                    <p:animScale>
                                      <p:cBhvr>
                                        <p:cTn id="338" dur="166" decel="50000">
                                          <p:stCondLst>
                                            <p:cond delay="1338"/>
                                          </p:stCondLst>
                                        </p:cTn>
                                        <p:tgtEl>
                                          <p:spTgt spid="56343"/>
                                        </p:tgtEl>
                                      </p:cBhvr>
                                      <p:to x="100000" y="100000"/>
                                    </p:animScale>
                                    <p:animScale>
                                      <p:cBhvr>
                                        <p:cTn id="339" dur="26">
                                          <p:stCondLst>
                                            <p:cond delay="1642"/>
                                          </p:stCondLst>
                                        </p:cTn>
                                        <p:tgtEl>
                                          <p:spTgt spid="56343"/>
                                        </p:tgtEl>
                                      </p:cBhvr>
                                      <p:to x="100000" y="90000"/>
                                    </p:animScale>
                                    <p:animScale>
                                      <p:cBhvr>
                                        <p:cTn id="340" dur="166" decel="50000">
                                          <p:stCondLst>
                                            <p:cond delay="1668"/>
                                          </p:stCondLst>
                                        </p:cTn>
                                        <p:tgtEl>
                                          <p:spTgt spid="56343"/>
                                        </p:tgtEl>
                                      </p:cBhvr>
                                      <p:to x="100000" y="100000"/>
                                    </p:animScale>
                                    <p:animScale>
                                      <p:cBhvr>
                                        <p:cTn id="341" dur="26">
                                          <p:stCondLst>
                                            <p:cond delay="1808"/>
                                          </p:stCondLst>
                                        </p:cTn>
                                        <p:tgtEl>
                                          <p:spTgt spid="56343"/>
                                        </p:tgtEl>
                                      </p:cBhvr>
                                      <p:to x="100000" y="95000"/>
                                    </p:animScale>
                                    <p:animScale>
                                      <p:cBhvr>
                                        <p:cTn id="342" dur="166" decel="50000">
                                          <p:stCondLst>
                                            <p:cond delay="1834"/>
                                          </p:stCondLst>
                                        </p:cTn>
                                        <p:tgtEl>
                                          <p:spTgt spid="56343"/>
                                        </p:tgtEl>
                                      </p:cBhvr>
                                      <p:to x="100000" y="100000"/>
                                    </p:animScale>
                                  </p:childTnLst>
                                </p:cTn>
                              </p:par>
                              <p:par>
                                <p:cTn id="343" presetID="26" presetClass="entr" presetSubtype="0" fill="hold" nodeType="withEffect">
                                  <p:stCondLst>
                                    <p:cond delay="0"/>
                                  </p:stCondLst>
                                  <p:childTnLst>
                                    <p:set>
                                      <p:cBhvr>
                                        <p:cTn id="344" dur="1" fill="hold">
                                          <p:stCondLst>
                                            <p:cond delay="0"/>
                                          </p:stCondLst>
                                        </p:cTn>
                                        <p:tgtEl>
                                          <p:spTgt spid="56344"/>
                                        </p:tgtEl>
                                        <p:attrNameLst>
                                          <p:attrName>style.visibility</p:attrName>
                                        </p:attrNameLst>
                                      </p:cBhvr>
                                      <p:to>
                                        <p:strVal val="visible"/>
                                      </p:to>
                                    </p:set>
                                    <p:animEffect transition="in" filter="wipe(down)">
                                      <p:cBhvr>
                                        <p:cTn id="345" dur="580">
                                          <p:stCondLst>
                                            <p:cond delay="0"/>
                                          </p:stCondLst>
                                        </p:cTn>
                                        <p:tgtEl>
                                          <p:spTgt spid="56344"/>
                                        </p:tgtEl>
                                      </p:cBhvr>
                                    </p:animEffect>
                                    <p:anim calcmode="lin" valueType="num">
                                      <p:cBhvr>
                                        <p:cTn id="346" dur="1822" tmFilter="0,0; 0.14,0.36; 0.43,0.73; 0.71,0.91; 1.0,1.0">
                                          <p:stCondLst>
                                            <p:cond delay="0"/>
                                          </p:stCondLst>
                                        </p:cTn>
                                        <p:tgtEl>
                                          <p:spTgt spid="56344"/>
                                        </p:tgtEl>
                                        <p:attrNameLst>
                                          <p:attrName>ppt_x</p:attrName>
                                        </p:attrNameLst>
                                      </p:cBhvr>
                                      <p:tavLst>
                                        <p:tav tm="0">
                                          <p:val>
                                            <p:strVal val="#ppt_x-0.25"/>
                                          </p:val>
                                        </p:tav>
                                        <p:tav tm="100000">
                                          <p:val>
                                            <p:strVal val="#ppt_x"/>
                                          </p:val>
                                        </p:tav>
                                      </p:tavLst>
                                    </p:anim>
                                    <p:anim calcmode="lin" valueType="num">
                                      <p:cBhvr>
                                        <p:cTn id="347" dur="664" tmFilter="0.0,0.0; 0.25,0.07; 0.50,0.2; 0.75,0.467; 1.0,1.0">
                                          <p:stCondLst>
                                            <p:cond delay="0"/>
                                          </p:stCondLst>
                                        </p:cTn>
                                        <p:tgtEl>
                                          <p:spTgt spid="56344"/>
                                        </p:tgtEl>
                                        <p:attrNameLst>
                                          <p:attrName>ppt_y</p:attrName>
                                        </p:attrNameLst>
                                      </p:cBhvr>
                                      <p:tavLst>
                                        <p:tav tm="0" fmla="#ppt_y-sin(pi*$)/3">
                                          <p:val>
                                            <p:fltVal val="0.5"/>
                                          </p:val>
                                        </p:tav>
                                        <p:tav tm="100000">
                                          <p:val>
                                            <p:fltVal val="1"/>
                                          </p:val>
                                        </p:tav>
                                      </p:tavLst>
                                    </p:anim>
                                    <p:anim calcmode="lin" valueType="num">
                                      <p:cBhvr>
                                        <p:cTn id="348" dur="664" tmFilter="0, 0; 0.125,0.2665; 0.25,0.4; 0.375,0.465; 0.5,0.5;  0.625,0.535; 0.75,0.6; 0.875,0.7335; 1,1">
                                          <p:stCondLst>
                                            <p:cond delay="664"/>
                                          </p:stCondLst>
                                        </p:cTn>
                                        <p:tgtEl>
                                          <p:spTgt spid="56344"/>
                                        </p:tgtEl>
                                        <p:attrNameLst>
                                          <p:attrName>ppt_y</p:attrName>
                                        </p:attrNameLst>
                                      </p:cBhvr>
                                      <p:tavLst>
                                        <p:tav tm="0" fmla="#ppt_y-sin(pi*$)/9">
                                          <p:val>
                                            <p:fltVal val="0"/>
                                          </p:val>
                                        </p:tav>
                                        <p:tav tm="100000">
                                          <p:val>
                                            <p:fltVal val="1"/>
                                          </p:val>
                                        </p:tav>
                                      </p:tavLst>
                                    </p:anim>
                                    <p:anim calcmode="lin" valueType="num">
                                      <p:cBhvr>
                                        <p:cTn id="349" dur="332" tmFilter="0, 0; 0.125,0.2665; 0.25,0.4; 0.375,0.465; 0.5,0.5;  0.625,0.535; 0.75,0.6; 0.875,0.7335; 1,1">
                                          <p:stCondLst>
                                            <p:cond delay="1324"/>
                                          </p:stCondLst>
                                        </p:cTn>
                                        <p:tgtEl>
                                          <p:spTgt spid="56344"/>
                                        </p:tgtEl>
                                        <p:attrNameLst>
                                          <p:attrName>ppt_y</p:attrName>
                                        </p:attrNameLst>
                                      </p:cBhvr>
                                      <p:tavLst>
                                        <p:tav tm="0" fmla="#ppt_y-sin(pi*$)/27">
                                          <p:val>
                                            <p:fltVal val="0"/>
                                          </p:val>
                                        </p:tav>
                                        <p:tav tm="100000">
                                          <p:val>
                                            <p:fltVal val="1"/>
                                          </p:val>
                                        </p:tav>
                                      </p:tavLst>
                                    </p:anim>
                                    <p:anim calcmode="lin" valueType="num">
                                      <p:cBhvr>
                                        <p:cTn id="350" dur="164" tmFilter="0, 0; 0.125,0.2665; 0.25,0.4; 0.375,0.465; 0.5,0.5;  0.625,0.535; 0.75,0.6; 0.875,0.7335; 1,1">
                                          <p:stCondLst>
                                            <p:cond delay="1656"/>
                                          </p:stCondLst>
                                        </p:cTn>
                                        <p:tgtEl>
                                          <p:spTgt spid="56344"/>
                                        </p:tgtEl>
                                        <p:attrNameLst>
                                          <p:attrName>ppt_y</p:attrName>
                                        </p:attrNameLst>
                                      </p:cBhvr>
                                      <p:tavLst>
                                        <p:tav tm="0" fmla="#ppt_y-sin(pi*$)/81">
                                          <p:val>
                                            <p:fltVal val="0"/>
                                          </p:val>
                                        </p:tav>
                                        <p:tav tm="100000">
                                          <p:val>
                                            <p:fltVal val="1"/>
                                          </p:val>
                                        </p:tav>
                                      </p:tavLst>
                                    </p:anim>
                                    <p:animScale>
                                      <p:cBhvr>
                                        <p:cTn id="351" dur="26">
                                          <p:stCondLst>
                                            <p:cond delay="650"/>
                                          </p:stCondLst>
                                        </p:cTn>
                                        <p:tgtEl>
                                          <p:spTgt spid="56344"/>
                                        </p:tgtEl>
                                      </p:cBhvr>
                                      <p:to x="100000" y="60000"/>
                                    </p:animScale>
                                    <p:animScale>
                                      <p:cBhvr>
                                        <p:cTn id="352" dur="166" decel="50000">
                                          <p:stCondLst>
                                            <p:cond delay="676"/>
                                          </p:stCondLst>
                                        </p:cTn>
                                        <p:tgtEl>
                                          <p:spTgt spid="56344"/>
                                        </p:tgtEl>
                                      </p:cBhvr>
                                      <p:to x="100000" y="100000"/>
                                    </p:animScale>
                                    <p:animScale>
                                      <p:cBhvr>
                                        <p:cTn id="353" dur="26">
                                          <p:stCondLst>
                                            <p:cond delay="1312"/>
                                          </p:stCondLst>
                                        </p:cTn>
                                        <p:tgtEl>
                                          <p:spTgt spid="56344"/>
                                        </p:tgtEl>
                                      </p:cBhvr>
                                      <p:to x="100000" y="80000"/>
                                    </p:animScale>
                                    <p:animScale>
                                      <p:cBhvr>
                                        <p:cTn id="354" dur="166" decel="50000">
                                          <p:stCondLst>
                                            <p:cond delay="1338"/>
                                          </p:stCondLst>
                                        </p:cTn>
                                        <p:tgtEl>
                                          <p:spTgt spid="56344"/>
                                        </p:tgtEl>
                                      </p:cBhvr>
                                      <p:to x="100000" y="100000"/>
                                    </p:animScale>
                                    <p:animScale>
                                      <p:cBhvr>
                                        <p:cTn id="355" dur="26">
                                          <p:stCondLst>
                                            <p:cond delay="1642"/>
                                          </p:stCondLst>
                                        </p:cTn>
                                        <p:tgtEl>
                                          <p:spTgt spid="56344"/>
                                        </p:tgtEl>
                                      </p:cBhvr>
                                      <p:to x="100000" y="90000"/>
                                    </p:animScale>
                                    <p:animScale>
                                      <p:cBhvr>
                                        <p:cTn id="356" dur="166" decel="50000">
                                          <p:stCondLst>
                                            <p:cond delay="1668"/>
                                          </p:stCondLst>
                                        </p:cTn>
                                        <p:tgtEl>
                                          <p:spTgt spid="56344"/>
                                        </p:tgtEl>
                                      </p:cBhvr>
                                      <p:to x="100000" y="100000"/>
                                    </p:animScale>
                                    <p:animScale>
                                      <p:cBhvr>
                                        <p:cTn id="357" dur="26">
                                          <p:stCondLst>
                                            <p:cond delay="1808"/>
                                          </p:stCondLst>
                                        </p:cTn>
                                        <p:tgtEl>
                                          <p:spTgt spid="56344"/>
                                        </p:tgtEl>
                                      </p:cBhvr>
                                      <p:to x="100000" y="95000"/>
                                    </p:animScale>
                                    <p:animScale>
                                      <p:cBhvr>
                                        <p:cTn id="358" dur="166" decel="50000">
                                          <p:stCondLst>
                                            <p:cond delay="1834"/>
                                          </p:stCondLst>
                                        </p:cTn>
                                        <p:tgtEl>
                                          <p:spTgt spid="56344"/>
                                        </p:tgtEl>
                                      </p:cBhvr>
                                      <p:to x="100000" y="100000"/>
                                    </p:animScale>
                                  </p:childTnLst>
                                </p:cTn>
                              </p:par>
                              <p:par>
                                <p:cTn id="359" presetID="26" presetClass="entr" presetSubtype="0" fill="hold" nodeType="withEffect">
                                  <p:stCondLst>
                                    <p:cond delay="0"/>
                                  </p:stCondLst>
                                  <p:childTnLst>
                                    <p:set>
                                      <p:cBhvr>
                                        <p:cTn id="360" dur="1" fill="hold">
                                          <p:stCondLst>
                                            <p:cond delay="0"/>
                                          </p:stCondLst>
                                        </p:cTn>
                                        <p:tgtEl>
                                          <p:spTgt spid="56345"/>
                                        </p:tgtEl>
                                        <p:attrNameLst>
                                          <p:attrName>style.visibility</p:attrName>
                                        </p:attrNameLst>
                                      </p:cBhvr>
                                      <p:to>
                                        <p:strVal val="visible"/>
                                      </p:to>
                                    </p:set>
                                    <p:animEffect transition="in" filter="wipe(down)">
                                      <p:cBhvr>
                                        <p:cTn id="361" dur="580">
                                          <p:stCondLst>
                                            <p:cond delay="0"/>
                                          </p:stCondLst>
                                        </p:cTn>
                                        <p:tgtEl>
                                          <p:spTgt spid="56345"/>
                                        </p:tgtEl>
                                      </p:cBhvr>
                                    </p:animEffect>
                                    <p:anim calcmode="lin" valueType="num">
                                      <p:cBhvr>
                                        <p:cTn id="362" dur="1822" tmFilter="0,0; 0.14,0.36; 0.43,0.73; 0.71,0.91; 1.0,1.0">
                                          <p:stCondLst>
                                            <p:cond delay="0"/>
                                          </p:stCondLst>
                                        </p:cTn>
                                        <p:tgtEl>
                                          <p:spTgt spid="56345"/>
                                        </p:tgtEl>
                                        <p:attrNameLst>
                                          <p:attrName>ppt_x</p:attrName>
                                        </p:attrNameLst>
                                      </p:cBhvr>
                                      <p:tavLst>
                                        <p:tav tm="0">
                                          <p:val>
                                            <p:strVal val="#ppt_x-0.25"/>
                                          </p:val>
                                        </p:tav>
                                        <p:tav tm="100000">
                                          <p:val>
                                            <p:strVal val="#ppt_x"/>
                                          </p:val>
                                        </p:tav>
                                      </p:tavLst>
                                    </p:anim>
                                    <p:anim calcmode="lin" valueType="num">
                                      <p:cBhvr>
                                        <p:cTn id="363" dur="664" tmFilter="0.0,0.0; 0.25,0.07; 0.50,0.2; 0.75,0.467; 1.0,1.0">
                                          <p:stCondLst>
                                            <p:cond delay="0"/>
                                          </p:stCondLst>
                                        </p:cTn>
                                        <p:tgtEl>
                                          <p:spTgt spid="56345"/>
                                        </p:tgtEl>
                                        <p:attrNameLst>
                                          <p:attrName>ppt_y</p:attrName>
                                        </p:attrNameLst>
                                      </p:cBhvr>
                                      <p:tavLst>
                                        <p:tav tm="0" fmla="#ppt_y-sin(pi*$)/3">
                                          <p:val>
                                            <p:fltVal val="0.5"/>
                                          </p:val>
                                        </p:tav>
                                        <p:tav tm="100000">
                                          <p:val>
                                            <p:fltVal val="1"/>
                                          </p:val>
                                        </p:tav>
                                      </p:tavLst>
                                    </p:anim>
                                    <p:anim calcmode="lin" valueType="num">
                                      <p:cBhvr>
                                        <p:cTn id="364" dur="664" tmFilter="0, 0; 0.125,0.2665; 0.25,0.4; 0.375,0.465; 0.5,0.5;  0.625,0.535; 0.75,0.6; 0.875,0.7335; 1,1">
                                          <p:stCondLst>
                                            <p:cond delay="664"/>
                                          </p:stCondLst>
                                        </p:cTn>
                                        <p:tgtEl>
                                          <p:spTgt spid="56345"/>
                                        </p:tgtEl>
                                        <p:attrNameLst>
                                          <p:attrName>ppt_y</p:attrName>
                                        </p:attrNameLst>
                                      </p:cBhvr>
                                      <p:tavLst>
                                        <p:tav tm="0" fmla="#ppt_y-sin(pi*$)/9">
                                          <p:val>
                                            <p:fltVal val="0"/>
                                          </p:val>
                                        </p:tav>
                                        <p:tav tm="100000">
                                          <p:val>
                                            <p:fltVal val="1"/>
                                          </p:val>
                                        </p:tav>
                                      </p:tavLst>
                                    </p:anim>
                                    <p:anim calcmode="lin" valueType="num">
                                      <p:cBhvr>
                                        <p:cTn id="365" dur="332" tmFilter="0, 0; 0.125,0.2665; 0.25,0.4; 0.375,0.465; 0.5,0.5;  0.625,0.535; 0.75,0.6; 0.875,0.7335; 1,1">
                                          <p:stCondLst>
                                            <p:cond delay="1324"/>
                                          </p:stCondLst>
                                        </p:cTn>
                                        <p:tgtEl>
                                          <p:spTgt spid="56345"/>
                                        </p:tgtEl>
                                        <p:attrNameLst>
                                          <p:attrName>ppt_y</p:attrName>
                                        </p:attrNameLst>
                                      </p:cBhvr>
                                      <p:tavLst>
                                        <p:tav tm="0" fmla="#ppt_y-sin(pi*$)/27">
                                          <p:val>
                                            <p:fltVal val="0"/>
                                          </p:val>
                                        </p:tav>
                                        <p:tav tm="100000">
                                          <p:val>
                                            <p:fltVal val="1"/>
                                          </p:val>
                                        </p:tav>
                                      </p:tavLst>
                                    </p:anim>
                                    <p:anim calcmode="lin" valueType="num">
                                      <p:cBhvr>
                                        <p:cTn id="366" dur="164" tmFilter="0, 0; 0.125,0.2665; 0.25,0.4; 0.375,0.465; 0.5,0.5;  0.625,0.535; 0.75,0.6; 0.875,0.7335; 1,1">
                                          <p:stCondLst>
                                            <p:cond delay="1656"/>
                                          </p:stCondLst>
                                        </p:cTn>
                                        <p:tgtEl>
                                          <p:spTgt spid="56345"/>
                                        </p:tgtEl>
                                        <p:attrNameLst>
                                          <p:attrName>ppt_y</p:attrName>
                                        </p:attrNameLst>
                                      </p:cBhvr>
                                      <p:tavLst>
                                        <p:tav tm="0" fmla="#ppt_y-sin(pi*$)/81">
                                          <p:val>
                                            <p:fltVal val="0"/>
                                          </p:val>
                                        </p:tav>
                                        <p:tav tm="100000">
                                          <p:val>
                                            <p:fltVal val="1"/>
                                          </p:val>
                                        </p:tav>
                                      </p:tavLst>
                                    </p:anim>
                                    <p:animScale>
                                      <p:cBhvr>
                                        <p:cTn id="367" dur="26">
                                          <p:stCondLst>
                                            <p:cond delay="650"/>
                                          </p:stCondLst>
                                        </p:cTn>
                                        <p:tgtEl>
                                          <p:spTgt spid="56345"/>
                                        </p:tgtEl>
                                      </p:cBhvr>
                                      <p:to x="100000" y="60000"/>
                                    </p:animScale>
                                    <p:animScale>
                                      <p:cBhvr>
                                        <p:cTn id="368" dur="166" decel="50000">
                                          <p:stCondLst>
                                            <p:cond delay="676"/>
                                          </p:stCondLst>
                                        </p:cTn>
                                        <p:tgtEl>
                                          <p:spTgt spid="56345"/>
                                        </p:tgtEl>
                                      </p:cBhvr>
                                      <p:to x="100000" y="100000"/>
                                    </p:animScale>
                                    <p:animScale>
                                      <p:cBhvr>
                                        <p:cTn id="369" dur="26">
                                          <p:stCondLst>
                                            <p:cond delay="1312"/>
                                          </p:stCondLst>
                                        </p:cTn>
                                        <p:tgtEl>
                                          <p:spTgt spid="56345"/>
                                        </p:tgtEl>
                                      </p:cBhvr>
                                      <p:to x="100000" y="80000"/>
                                    </p:animScale>
                                    <p:animScale>
                                      <p:cBhvr>
                                        <p:cTn id="370" dur="166" decel="50000">
                                          <p:stCondLst>
                                            <p:cond delay="1338"/>
                                          </p:stCondLst>
                                        </p:cTn>
                                        <p:tgtEl>
                                          <p:spTgt spid="56345"/>
                                        </p:tgtEl>
                                      </p:cBhvr>
                                      <p:to x="100000" y="100000"/>
                                    </p:animScale>
                                    <p:animScale>
                                      <p:cBhvr>
                                        <p:cTn id="371" dur="26">
                                          <p:stCondLst>
                                            <p:cond delay="1642"/>
                                          </p:stCondLst>
                                        </p:cTn>
                                        <p:tgtEl>
                                          <p:spTgt spid="56345"/>
                                        </p:tgtEl>
                                      </p:cBhvr>
                                      <p:to x="100000" y="90000"/>
                                    </p:animScale>
                                    <p:animScale>
                                      <p:cBhvr>
                                        <p:cTn id="372" dur="166" decel="50000">
                                          <p:stCondLst>
                                            <p:cond delay="1668"/>
                                          </p:stCondLst>
                                        </p:cTn>
                                        <p:tgtEl>
                                          <p:spTgt spid="56345"/>
                                        </p:tgtEl>
                                      </p:cBhvr>
                                      <p:to x="100000" y="100000"/>
                                    </p:animScale>
                                    <p:animScale>
                                      <p:cBhvr>
                                        <p:cTn id="373" dur="26">
                                          <p:stCondLst>
                                            <p:cond delay="1808"/>
                                          </p:stCondLst>
                                        </p:cTn>
                                        <p:tgtEl>
                                          <p:spTgt spid="56345"/>
                                        </p:tgtEl>
                                      </p:cBhvr>
                                      <p:to x="100000" y="95000"/>
                                    </p:animScale>
                                    <p:animScale>
                                      <p:cBhvr>
                                        <p:cTn id="374" dur="166" decel="50000">
                                          <p:stCondLst>
                                            <p:cond delay="1834"/>
                                          </p:stCondLst>
                                        </p:cTn>
                                        <p:tgtEl>
                                          <p:spTgt spid="56345"/>
                                        </p:tgtEl>
                                      </p:cBhvr>
                                      <p:to x="100000" y="100000"/>
                                    </p:animScale>
                                  </p:childTnLst>
                                </p:cTn>
                              </p:par>
                              <p:par>
                                <p:cTn id="375" presetID="26" presetClass="entr" presetSubtype="0" fill="hold" nodeType="withEffect">
                                  <p:stCondLst>
                                    <p:cond delay="0"/>
                                  </p:stCondLst>
                                  <p:childTnLst>
                                    <p:set>
                                      <p:cBhvr>
                                        <p:cTn id="376" dur="1" fill="hold">
                                          <p:stCondLst>
                                            <p:cond delay="0"/>
                                          </p:stCondLst>
                                        </p:cTn>
                                        <p:tgtEl>
                                          <p:spTgt spid="56346"/>
                                        </p:tgtEl>
                                        <p:attrNameLst>
                                          <p:attrName>style.visibility</p:attrName>
                                        </p:attrNameLst>
                                      </p:cBhvr>
                                      <p:to>
                                        <p:strVal val="visible"/>
                                      </p:to>
                                    </p:set>
                                    <p:animEffect transition="in" filter="wipe(down)">
                                      <p:cBhvr>
                                        <p:cTn id="377" dur="580">
                                          <p:stCondLst>
                                            <p:cond delay="0"/>
                                          </p:stCondLst>
                                        </p:cTn>
                                        <p:tgtEl>
                                          <p:spTgt spid="56346"/>
                                        </p:tgtEl>
                                      </p:cBhvr>
                                    </p:animEffect>
                                    <p:anim calcmode="lin" valueType="num">
                                      <p:cBhvr>
                                        <p:cTn id="378" dur="1822" tmFilter="0,0; 0.14,0.36; 0.43,0.73; 0.71,0.91; 1.0,1.0">
                                          <p:stCondLst>
                                            <p:cond delay="0"/>
                                          </p:stCondLst>
                                        </p:cTn>
                                        <p:tgtEl>
                                          <p:spTgt spid="56346"/>
                                        </p:tgtEl>
                                        <p:attrNameLst>
                                          <p:attrName>ppt_x</p:attrName>
                                        </p:attrNameLst>
                                      </p:cBhvr>
                                      <p:tavLst>
                                        <p:tav tm="0">
                                          <p:val>
                                            <p:strVal val="#ppt_x-0.25"/>
                                          </p:val>
                                        </p:tav>
                                        <p:tav tm="100000">
                                          <p:val>
                                            <p:strVal val="#ppt_x"/>
                                          </p:val>
                                        </p:tav>
                                      </p:tavLst>
                                    </p:anim>
                                    <p:anim calcmode="lin" valueType="num">
                                      <p:cBhvr>
                                        <p:cTn id="379" dur="664" tmFilter="0.0,0.0; 0.25,0.07; 0.50,0.2; 0.75,0.467; 1.0,1.0">
                                          <p:stCondLst>
                                            <p:cond delay="0"/>
                                          </p:stCondLst>
                                        </p:cTn>
                                        <p:tgtEl>
                                          <p:spTgt spid="56346"/>
                                        </p:tgtEl>
                                        <p:attrNameLst>
                                          <p:attrName>ppt_y</p:attrName>
                                        </p:attrNameLst>
                                      </p:cBhvr>
                                      <p:tavLst>
                                        <p:tav tm="0" fmla="#ppt_y-sin(pi*$)/3">
                                          <p:val>
                                            <p:fltVal val="0.5"/>
                                          </p:val>
                                        </p:tav>
                                        <p:tav tm="100000">
                                          <p:val>
                                            <p:fltVal val="1"/>
                                          </p:val>
                                        </p:tav>
                                      </p:tavLst>
                                    </p:anim>
                                    <p:anim calcmode="lin" valueType="num">
                                      <p:cBhvr>
                                        <p:cTn id="380" dur="664" tmFilter="0, 0; 0.125,0.2665; 0.25,0.4; 0.375,0.465; 0.5,0.5;  0.625,0.535; 0.75,0.6; 0.875,0.7335; 1,1">
                                          <p:stCondLst>
                                            <p:cond delay="664"/>
                                          </p:stCondLst>
                                        </p:cTn>
                                        <p:tgtEl>
                                          <p:spTgt spid="56346"/>
                                        </p:tgtEl>
                                        <p:attrNameLst>
                                          <p:attrName>ppt_y</p:attrName>
                                        </p:attrNameLst>
                                      </p:cBhvr>
                                      <p:tavLst>
                                        <p:tav tm="0" fmla="#ppt_y-sin(pi*$)/9">
                                          <p:val>
                                            <p:fltVal val="0"/>
                                          </p:val>
                                        </p:tav>
                                        <p:tav tm="100000">
                                          <p:val>
                                            <p:fltVal val="1"/>
                                          </p:val>
                                        </p:tav>
                                      </p:tavLst>
                                    </p:anim>
                                    <p:anim calcmode="lin" valueType="num">
                                      <p:cBhvr>
                                        <p:cTn id="381" dur="332" tmFilter="0, 0; 0.125,0.2665; 0.25,0.4; 0.375,0.465; 0.5,0.5;  0.625,0.535; 0.75,0.6; 0.875,0.7335; 1,1">
                                          <p:stCondLst>
                                            <p:cond delay="1324"/>
                                          </p:stCondLst>
                                        </p:cTn>
                                        <p:tgtEl>
                                          <p:spTgt spid="56346"/>
                                        </p:tgtEl>
                                        <p:attrNameLst>
                                          <p:attrName>ppt_y</p:attrName>
                                        </p:attrNameLst>
                                      </p:cBhvr>
                                      <p:tavLst>
                                        <p:tav tm="0" fmla="#ppt_y-sin(pi*$)/27">
                                          <p:val>
                                            <p:fltVal val="0"/>
                                          </p:val>
                                        </p:tav>
                                        <p:tav tm="100000">
                                          <p:val>
                                            <p:fltVal val="1"/>
                                          </p:val>
                                        </p:tav>
                                      </p:tavLst>
                                    </p:anim>
                                    <p:anim calcmode="lin" valueType="num">
                                      <p:cBhvr>
                                        <p:cTn id="382" dur="164" tmFilter="0, 0; 0.125,0.2665; 0.25,0.4; 0.375,0.465; 0.5,0.5;  0.625,0.535; 0.75,0.6; 0.875,0.7335; 1,1">
                                          <p:stCondLst>
                                            <p:cond delay="1656"/>
                                          </p:stCondLst>
                                        </p:cTn>
                                        <p:tgtEl>
                                          <p:spTgt spid="56346"/>
                                        </p:tgtEl>
                                        <p:attrNameLst>
                                          <p:attrName>ppt_y</p:attrName>
                                        </p:attrNameLst>
                                      </p:cBhvr>
                                      <p:tavLst>
                                        <p:tav tm="0" fmla="#ppt_y-sin(pi*$)/81">
                                          <p:val>
                                            <p:fltVal val="0"/>
                                          </p:val>
                                        </p:tav>
                                        <p:tav tm="100000">
                                          <p:val>
                                            <p:fltVal val="1"/>
                                          </p:val>
                                        </p:tav>
                                      </p:tavLst>
                                    </p:anim>
                                    <p:animScale>
                                      <p:cBhvr>
                                        <p:cTn id="383" dur="26">
                                          <p:stCondLst>
                                            <p:cond delay="650"/>
                                          </p:stCondLst>
                                        </p:cTn>
                                        <p:tgtEl>
                                          <p:spTgt spid="56346"/>
                                        </p:tgtEl>
                                      </p:cBhvr>
                                      <p:to x="100000" y="60000"/>
                                    </p:animScale>
                                    <p:animScale>
                                      <p:cBhvr>
                                        <p:cTn id="384" dur="166" decel="50000">
                                          <p:stCondLst>
                                            <p:cond delay="676"/>
                                          </p:stCondLst>
                                        </p:cTn>
                                        <p:tgtEl>
                                          <p:spTgt spid="56346"/>
                                        </p:tgtEl>
                                      </p:cBhvr>
                                      <p:to x="100000" y="100000"/>
                                    </p:animScale>
                                    <p:animScale>
                                      <p:cBhvr>
                                        <p:cTn id="385" dur="26">
                                          <p:stCondLst>
                                            <p:cond delay="1312"/>
                                          </p:stCondLst>
                                        </p:cTn>
                                        <p:tgtEl>
                                          <p:spTgt spid="56346"/>
                                        </p:tgtEl>
                                      </p:cBhvr>
                                      <p:to x="100000" y="80000"/>
                                    </p:animScale>
                                    <p:animScale>
                                      <p:cBhvr>
                                        <p:cTn id="386" dur="166" decel="50000">
                                          <p:stCondLst>
                                            <p:cond delay="1338"/>
                                          </p:stCondLst>
                                        </p:cTn>
                                        <p:tgtEl>
                                          <p:spTgt spid="56346"/>
                                        </p:tgtEl>
                                      </p:cBhvr>
                                      <p:to x="100000" y="100000"/>
                                    </p:animScale>
                                    <p:animScale>
                                      <p:cBhvr>
                                        <p:cTn id="387" dur="26">
                                          <p:stCondLst>
                                            <p:cond delay="1642"/>
                                          </p:stCondLst>
                                        </p:cTn>
                                        <p:tgtEl>
                                          <p:spTgt spid="56346"/>
                                        </p:tgtEl>
                                      </p:cBhvr>
                                      <p:to x="100000" y="90000"/>
                                    </p:animScale>
                                    <p:animScale>
                                      <p:cBhvr>
                                        <p:cTn id="388" dur="166" decel="50000">
                                          <p:stCondLst>
                                            <p:cond delay="1668"/>
                                          </p:stCondLst>
                                        </p:cTn>
                                        <p:tgtEl>
                                          <p:spTgt spid="56346"/>
                                        </p:tgtEl>
                                      </p:cBhvr>
                                      <p:to x="100000" y="100000"/>
                                    </p:animScale>
                                    <p:animScale>
                                      <p:cBhvr>
                                        <p:cTn id="389" dur="26">
                                          <p:stCondLst>
                                            <p:cond delay="1808"/>
                                          </p:stCondLst>
                                        </p:cTn>
                                        <p:tgtEl>
                                          <p:spTgt spid="56346"/>
                                        </p:tgtEl>
                                      </p:cBhvr>
                                      <p:to x="100000" y="95000"/>
                                    </p:animScale>
                                    <p:animScale>
                                      <p:cBhvr>
                                        <p:cTn id="390" dur="166" decel="50000">
                                          <p:stCondLst>
                                            <p:cond delay="1834"/>
                                          </p:stCondLst>
                                        </p:cTn>
                                        <p:tgtEl>
                                          <p:spTgt spid="56346"/>
                                        </p:tgtEl>
                                      </p:cBhvr>
                                      <p:to x="100000" y="100000"/>
                                    </p:animScale>
                                  </p:childTnLst>
                                </p:cTn>
                              </p:par>
                              <p:par>
                                <p:cTn id="391" presetID="26" presetClass="entr" presetSubtype="0" fill="hold" nodeType="withEffect">
                                  <p:stCondLst>
                                    <p:cond delay="0"/>
                                  </p:stCondLst>
                                  <p:childTnLst>
                                    <p:set>
                                      <p:cBhvr>
                                        <p:cTn id="392" dur="1" fill="hold">
                                          <p:stCondLst>
                                            <p:cond delay="0"/>
                                          </p:stCondLst>
                                        </p:cTn>
                                        <p:tgtEl>
                                          <p:spTgt spid="56347"/>
                                        </p:tgtEl>
                                        <p:attrNameLst>
                                          <p:attrName>style.visibility</p:attrName>
                                        </p:attrNameLst>
                                      </p:cBhvr>
                                      <p:to>
                                        <p:strVal val="visible"/>
                                      </p:to>
                                    </p:set>
                                    <p:animEffect transition="in" filter="wipe(down)">
                                      <p:cBhvr>
                                        <p:cTn id="393" dur="580">
                                          <p:stCondLst>
                                            <p:cond delay="0"/>
                                          </p:stCondLst>
                                        </p:cTn>
                                        <p:tgtEl>
                                          <p:spTgt spid="56347"/>
                                        </p:tgtEl>
                                      </p:cBhvr>
                                    </p:animEffect>
                                    <p:anim calcmode="lin" valueType="num">
                                      <p:cBhvr>
                                        <p:cTn id="394" dur="1822" tmFilter="0,0; 0.14,0.36; 0.43,0.73; 0.71,0.91; 1.0,1.0">
                                          <p:stCondLst>
                                            <p:cond delay="0"/>
                                          </p:stCondLst>
                                        </p:cTn>
                                        <p:tgtEl>
                                          <p:spTgt spid="56347"/>
                                        </p:tgtEl>
                                        <p:attrNameLst>
                                          <p:attrName>ppt_x</p:attrName>
                                        </p:attrNameLst>
                                      </p:cBhvr>
                                      <p:tavLst>
                                        <p:tav tm="0">
                                          <p:val>
                                            <p:strVal val="#ppt_x-0.25"/>
                                          </p:val>
                                        </p:tav>
                                        <p:tav tm="100000">
                                          <p:val>
                                            <p:strVal val="#ppt_x"/>
                                          </p:val>
                                        </p:tav>
                                      </p:tavLst>
                                    </p:anim>
                                    <p:anim calcmode="lin" valueType="num">
                                      <p:cBhvr>
                                        <p:cTn id="395" dur="664" tmFilter="0.0,0.0; 0.25,0.07; 0.50,0.2; 0.75,0.467; 1.0,1.0">
                                          <p:stCondLst>
                                            <p:cond delay="0"/>
                                          </p:stCondLst>
                                        </p:cTn>
                                        <p:tgtEl>
                                          <p:spTgt spid="56347"/>
                                        </p:tgtEl>
                                        <p:attrNameLst>
                                          <p:attrName>ppt_y</p:attrName>
                                        </p:attrNameLst>
                                      </p:cBhvr>
                                      <p:tavLst>
                                        <p:tav tm="0" fmla="#ppt_y-sin(pi*$)/3">
                                          <p:val>
                                            <p:fltVal val="0.5"/>
                                          </p:val>
                                        </p:tav>
                                        <p:tav tm="100000">
                                          <p:val>
                                            <p:fltVal val="1"/>
                                          </p:val>
                                        </p:tav>
                                      </p:tavLst>
                                    </p:anim>
                                    <p:anim calcmode="lin" valueType="num">
                                      <p:cBhvr>
                                        <p:cTn id="396" dur="664" tmFilter="0, 0; 0.125,0.2665; 0.25,0.4; 0.375,0.465; 0.5,0.5;  0.625,0.535; 0.75,0.6; 0.875,0.7335; 1,1">
                                          <p:stCondLst>
                                            <p:cond delay="664"/>
                                          </p:stCondLst>
                                        </p:cTn>
                                        <p:tgtEl>
                                          <p:spTgt spid="56347"/>
                                        </p:tgtEl>
                                        <p:attrNameLst>
                                          <p:attrName>ppt_y</p:attrName>
                                        </p:attrNameLst>
                                      </p:cBhvr>
                                      <p:tavLst>
                                        <p:tav tm="0" fmla="#ppt_y-sin(pi*$)/9">
                                          <p:val>
                                            <p:fltVal val="0"/>
                                          </p:val>
                                        </p:tav>
                                        <p:tav tm="100000">
                                          <p:val>
                                            <p:fltVal val="1"/>
                                          </p:val>
                                        </p:tav>
                                      </p:tavLst>
                                    </p:anim>
                                    <p:anim calcmode="lin" valueType="num">
                                      <p:cBhvr>
                                        <p:cTn id="397" dur="332" tmFilter="0, 0; 0.125,0.2665; 0.25,0.4; 0.375,0.465; 0.5,0.5;  0.625,0.535; 0.75,0.6; 0.875,0.7335; 1,1">
                                          <p:stCondLst>
                                            <p:cond delay="1324"/>
                                          </p:stCondLst>
                                        </p:cTn>
                                        <p:tgtEl>
                                          <p:spTgt spid="56347"/>
                                        </p:tgtEl>
                                        <p:attrNameLst>
                                          <p:attrName>ppt_y</p:attrName>
                                        </p:attrNameLst>
                                      </p:cBhvr>
                                      <p:tavLst>
                                        <p:tav tm="0" fmla="#ppt_y-sin(pi*$)/27">
                                          <p:val>
                                            <p:fltVal val="0"/>
                                          </p:val>
                                        </p:tav>
                                        <p:tav tm="100000">
                                          <p:val>
                                            <p:fltVal val="1"/>
                                          </p:val>
                                        </p:tav>
                                      </p:tavLst>
                                    </p:anim>
                                    <p:anim calcmode="lin" valueType="num">
                                      <p:cBhvr>
                                        <p:cTn id="398" dur="164" tmFilter="0, 0; 0.125,0.2665; 0.25,0.4; 0.375,0.465; 0.5,0.5;  0.625,0.535; 0.75,0.6; 0.875,0.7335; 1,1">
                                          <p:stCondLst>
                                            <p:cond delay="1656"/>
                                          </p:stCondLst>
                                        </p:cTn>
                                        <p:tgtEl>
                                          <p:spTgt spid="56347"/>
                                        </p:tgtEl>
                                        <p:attrNameLst>
                                          <p:attrName>ppt_y</p:attrName>
                                        </p:attrNameLst>
                                      </p:cBhvr>
                                      <p:tavLst>
                                        <p:tav tm="0" fmla="#ppt_y-sin(pi*$)/81">
                                          <p:val>
                                            <p:fltVal val="0"/>
                                          </p:val>
                                        </p:tav>
                                        <p:tav tm="100000">
                                          <p:val>
                                            <p:fltVal val="1"/>
                                          </p:val>
                                        </p:tav>
                                      </p:tavLst>
                                    </p:anim>
                                    <p:animScale>
                                      <p:cBhvr>
                                        <p:cTn id="399" dur="26">
                                          <p:stCondLst>
                                            <p:cond delay="650"/>
                                          </p:stCondLst>
                                        </p:cTn>
                                        <p:tgtEl>
                                          <p:spTgt spid="56347"/>
                                        </p:tgtEl>
                                      </p:cBhvr>
                                      <p:to x="100000" y="60000"/>
                                    </p:animScale>
                                    <p:animScale>
                                      <p:cBhvr>
                                        <p:cTn id="400" dur="166" decel="50000">
                                          <p:stCondLst>
                                            <p:cond delay="676"/>
                                          </p:stCondLst>
                                        </p:cTn>
                                        <p:tgtEl>
                                          <p:spTgt spid="56347"/>
                                        </p:tgtEl>
                                      </p:cBhvr>
                                      <p:to x="100000" y="100000"/>
                                    </p:animScale>
                                    <p:animScale>
                                      <p:cBhvr>
                                        <p:cTn id="401" dur="26">
                                          <p:stCondLst>
                                            <p:cond delay="1312"/>
                                          </p:stCondLst>
                                        </p:cTn>
                                        <p:tgtEl>
                                          <p:spTgt spid="56347"/>
                                        </p:tgtEl>
                                      </p:cBhvr>
                                      <p:to x="100000" y="80000"/>
                                    </p:animScale>
                                    <p:animScale>
                                      <p:cBhvr>
                                        <p:cTn id="402" dur="166" decel="50000">
                                          <p:stCondLst>
                                            <p:cond delay="1338"/>
                                          </p:stCondLst>
                                        </p:cTn>
                                        <p:tgtEl>
                                          <p:spTgt spid="56347"/>
                                        </p:tgtEl>
                                      </p:cBhvr>
                                      <p:to x="100000" y="100000"/>
                                    </p:animScale>
                                    <p:animScale>
                                      <p:cBhvr>
                                        <p:cTn id="403" dur="26">
                                          <p:stCondLst>
                                            <p:cond delay="1642"/>
                                          </p:stCondLst>
                                        </p:cTn>
                                        <p:tgtEl>
                                          <p:spTgt spid="56347"/>
                                        </p:tgtEl>
                                      </p:cBhvr>
                                      <p:to x="100000" y="90000"/>
                                    </p:animScale>
                                    <p:animScale>
                                      <p:cBhvr>
                                        <p:cTn id="404" dur="166" decel="50000">
                                          <p:stCondLst>
                                            <p:cond delay="1668"/>
                                          </p:stCondLst>
                                        </p:cTn>
                                        <p:tgtEl>
                                          <p:spTgt spid="56347"/>
                                        </p:tgtEl>
                                      </p:cBhvr>
                                      <p:to x="100000" y="100000"/>
                                    </p:animScale>
                                    <p:animScale>
                                      <p:cBhvr>
                                        <p:cTn id="405" dur="26">
                                          <p:stCondLst>
                                            <p:cond delay="1808"/>
                                          </p:stCondLst>
                                        </p:cTn>
                                        <p:tgtEl>
                                          <p:spTgt spid="56347"/>
                                        </p:tgtEl>
                                      </p:cBhvr>
                                      <p:to x="100000" y="95000"/>
                                    </p:animScale>
                                    <p:animScale>
                                      <p:cBhvr>
                                        <p:cTn id="406" dur="166" decel="50000">
                                          <p:stCondLst>
                                            <p:cond delay="1834"/>
                                          </p:stCondLst>
                                        </p:cTn>
                                        <p:tgtEl>
                                          <p:spTgt spid="56347"/>
                                        </p:tgtEl>
                                      </p:cBhvr>
                                      <p:to x="100000" y="100000"/>
                                    </p:animScale>
                                  </p:childTnLst>
                                </p:cTn>
                              </p:par>
                              <p:par>
                                <p:cTn id="407" presetID="26" presetClass="entr" presetSubtype="0" fill="hold" nodeType="withEffect">
                                  <p:stCondLst>
                                    <p:cond delay="0"/>
                                  </p:stCondLst>
                                  <p:childTnLst>
                                    <p:set>
                                      <p:cBhvr>
                                        <p:cTn id="408" dur="1" fill="hold">
                                          <p:stCondLst>
                                            <p:cond delay="0"/>
                                          </p:stCondLst>
                                        </p:cTn>
                                        <p:tgtEl>
                                          <p:spTgt spid="56348"/>
                                        </p:tgtEl>
                                        <p:attrNameLst>
                                          <p:attrName>style.visibility</p:attrName>
                                        </p:attrNameLst>
                                      </p:cBhvr>
                                      <p:to>
                                        <p:strVal val="visible"/>
                                      </p:to>
                                    </p:set>
                                    <p:animEffect transition="in" filter="wipe(down)">
                                      <p:cBhvr>
                                        <p:cTn id="409" dur="580">
                                          <p:stCondLst>
                                            <p:cond delay="0"/>
                                          </p:stCondLst>
                                        </p:cTn>
                                        <p:tgtEl>
                                          <p:spTgt spid="56348"/>
                                        </p:tgtEl>
                                      </p:cBhvr>
                                    </p:animEffect>
                                    <p:anim calcmode="lin" valueType="num">
                                      <p:cBhvr>
                                        <p:cTn id="410" dur="1822" tmFilter="0,0; 0.14,0.36; 0.43,0.73; 0.71,0.91; 1.0,1.0">
                                          <p:stCondLst>
                                            <p:cond delay="0"/>
                                          </p:stCondLst>
                                        </p:cTn>
                                        <p:tgtEl>
                                          <p:spTgt spid="56348"/>
                                        </p:tgtEl>
                                        <p:attrNameLst>
                                          <p:attrName>ppt_x</p:attrName>
                                        </p:attrNameLst>
                                      </p:cBhvr>
                                      <p:tavLst>
                                        <p:tav tm="0">
                                          <p:val>
                                            <p:strVal val="#ppt_x-0.25"/>
                                          </p:val>
                                        </p:tav>
                                        <p:tav tm="100000">
                                          <p:val>
                                            <p:strVal val="#ppt_x"/>
                                          </p:val>
                                        </p:tav>
                                      </p:tavLst>
                                    </p:anim>
                                    <p:anim calcmode="lin" valueType="num">
                                      <p:cBhvr>
                                        <p:cTn id="411" dur="664" tmFilter="0.0,0.0; 0.25,0.07; 0.50,0.2; 0.75,0.467; 1.0,1.0">
                                          <p:stCondLst>
                                            <p:cond delay="0"/>
                                          </p:stCondLst>
                                        </p:cTn>
                                        <p:tgtEl>
                                          <p:spTgt spid="56348"/>
                                        </p:tgtEl>
                                        <p:attrNameLst>
                                          <p:attrName>ppt_y</p:attrName>
                                        </p:attrNameLst>
                                      </p:cBhvr>
                                      <p:tavLst>
                                        <p:tav tm="0" fmla="#ppt_y-sin(pi*$)/3">
                                          <p:val>
                                            <p:fltVal val="0.5"/>
                                          </p:val>
                                        </p:tav>
                                        <p:tav tm="100000">
                                          <p:val>
                                            <p:fltVal val="1"/>
                                          </p:val>
                                        </p:tav>
                                      </p:tavLst>
                                    </p:anim>
                                    <p:anim calcmode="lin" valueType="num">
                                      <p:cBhvr>
                                        <p:cTn id="412" dur="664" tmFilter="0, 0; 0.125,0.2665; 0.25,0.4; 0.375,0.465; 0.5,0.5;  0.625,0.535; 0.75,0.6; 0.875,0.7335; 1,1">
                                          <p:stCondLst>
                                            <p:cond delay="664"/>
                                          </p:stCondLst>
                                        </p:cTn>
                                        <p:tgtEl>
                                          <p:spTgt spid="56348"/>
                                        </p:tgtEl>
                                        <p:attrNameLst>
                                          <p:attrName>ppt_y</p:attrName>
                                        </p:attrNameLst>
                                      </p:cBhvr>
                                      <p:tavLst>
                                        <p:tav tm="0" fmla="#ppt_y-sin(pi*$)/9">
                                          <p:val>
                                            <p:fltVal val="0"/>
                                          </p:val>
                                        </p:tav>
                                        <p:tav tm="100000">
                                          <p:val>
                                            <p:fltVal val="1"/>
                                          </p:val>
                                        </p:tav>
                                      </p:tavLst>
                                    </p:anim>
                                    <p:anim calcmode="lin" valueType="num">
                                      <p:cBhvr>
                                        <p:cTn id="413" dur="332" tmFilter="0, 0; 0.125,0.2665; 0.25,0.4; 0.375,0.465; 0.5,0.5;  0.625,0.535; 0.75,0.6; 0.875,0.7335; 1,1">
                                          <p:stCondLst>
                                            <p:cond delay="1324"/>
                                          </p:stCondLst>
                                        </p:cTn>
                                        <p:tgtEl>
                                          <p:spTgt spid="56348"/>
                                        </p:tgtEl>
                                        <p:attrNameLst>
                                          <p:attrName>ppt_y</p:attrName>
                                        </p:attrNameLst>
                                      </p:cBhvr>
                                      <p:tavLst>
                                        <p:tav tm="0" fmla="#ppt_y-sin(pi*$)/27">
                                          <p:val>
                                            <p:fltVal val="0"/>
                                          </p:val>
                                        </p:tav>
                                        <p:tav tm="100000">
                                          <p:val>
                                            <p:fltVal val="1"/>
                                          </p:val>
                                        </p:tav>
                                      </p:tavLst>
                                    </p:anim>
                                    <p:anim calcmode="lin" valueType="num">
                                      <p:cBhvr>
                                        <p:cTn id="414" dur="164" tmFilter="0, 0; 0.125,0.2665; 0.25,0.4; 0.375,0.465; 0.5,0.5;  0.625,0.535; 0.75,0.6; 0.875,0.7335; 1,1">
                                          <p:stCondLst>
                                            <p:cond delay="1656"/>
                                          </p:stCondLst>
                                        </p:cTn>
                                        <p:tgtEl>
                                          <p:spTgt spid="56348"/>
                                        </p:tgtEl>
                                        <p:attrNameLst>
                                          <p:attrName>ppt_y</p:attrName>
                                        </p:attrNameLst>
                                      </p:cBhvr>
                                      <p:tavLst>
                                        <p:tav tm="0" fmla="#ppt_y-sin(pi*$)/81">
                                          <p:val>
                                            <p:fltVal val="0"/>
                                          </p:val>
                                        </p:tav>
                                        <p:tav tm="100000">
                                          <p:val>
                                            <p:fltVal val="1"/>
                                          </p:val>
                                        </p:tav>
                                      </p:tavLst>
                                    </p:anim>
                                    <p:animScale>
                                      <p:cBhvr>
                                        <p:cTn id="415" dur="26">
                                          <p:stCondLst>
                                            <p:cond delay="650"/>
                                          </p:stCondLst>
                                        </p:cTn>
                                        <p:tgtEl>
                                          <p:spTgt spid="56348"/>
                                        </p:tgtEl>
                                      </p:cBhvr>
                                      <p:to x="100000" y="60000"/>
                                    </p:animScale>
                                    <p:animScale>
                                      <p:cBhvr>
                                        <p:cTn id="416" dur="166" decel="50000">
                                          <p:stCondLst>
                                            <p:cond delay="676"/>
                                          </p:stCondLst>
                                        </p:cTn>
                                        <p:tgtEl>
                                          <p:spTgt spid="56348"/>
                                        </p:tgtEl>
                                      </p:cBhvr>
                                      <p:to x="100000" y="100000"/>
                                    </p:animScale>
                                    <p:animScale>
                                      <p:cBhvr>
                                        <p:cTn id="417" dur="26">
                                          <p:stCondLst>
                                            <p:cond delay="1312"/>
                                          </p:stCondLst>
                                        </p:cTn>
                                        <p:tgtEl>
                                          <p:spTgt spid="56348"/>
                                        </p:tgtEl>
                                      </p:cBhvr>
                                      <p:to x="100000" y="80000"/>
                                    </p:animScale>
                                    <p:animScale>
                                      <p:cBhvr>
                                        <p:cTn id="418" dur="166" decel="50000">
                                          <p:stCondLst>
                                            <p:cond delay="1338"/>
                                          </p:stCondLst>
                                        </p:cTn>
                                        <p:tgtEl>
                                          <p:spTgt spid="56348"/>
                                        </p:tgtEl>
                                      </p:cBhvr>
                                      <p:to x="100000" y="100000"/>
                                    </p:animScale>
                                    <p:animScale>
                                      <p:cBhvr>
                                        <p:cTn id="419" dur="26">
                                          <p:stCondLst>
                                            <p:cond delay="1642"/>
                                          </p:stCondLst>
                                        </p:cTn>
                                        <p:tgtEl>
                                          <p:spTgt spid="56348"/>
                                        </p:tgtEl>
                                      </p:cBhvr>
                                      <p:to x="100000" y="90000"/>
                                    </p:animScale>
                                    <p:animScale>
                                      <p:cBhvr>
                                        <p:cTn id="420" dur="166" decel="50000">
                                          <p:stCondLst>
                                            <p:cond delay="1668"/>
                                          </p:stCondLst>
                                        </p:cTn>
                                        <p:tgtEl>
                                          <p:spTgt spid="56348"/>
                                        </p:tgtEl>
                                      </p:cBhvr>
                                      <p:to x="100000" y="100000"/>
                                    </p:animScale>
                                    <p:animScale>
                                      <p:cBhvr>
                                        <p:cTn id="421" dur="26">
                                          <p:stCondLst>
                                            <p:cond delay="1808"/>
                                          </p:stCondLst>
                                        </p:cTn>
                                        <p:tgtEl>
                                          <p:spTgt spid="56348"/>
                                        </p:tgtEl>
                                      </p:cBhvr>
                                      <p:to x="100000" y="95000"/>
                                    </p:animScale>
                                    <p:animScale>
                                      <p:cBhvr>
                                        <p:cTn id="422" dur="166" decel="50000">
                                          <p:stCondLst>
                                            <p:cond delay="1834"/>
                                          </p:stCondLst>
                                        </p:cTn>
                                        <p:tgtEl>
                                          <p:spTgt spid="56348"/>
                                        </p:tgtEl>
                                      </p:cBhvr>
                                      <p:to x="100000" y="100000"/>
                                    </p:animScale>
                                  </p:childTnLst>
                                </p:cTn>
                              </p:par>
                              <p:par>
                                <p:cTn id="423" presetID="26" presetClass="entr" presetSubtype="0" fill="hold" nodeType="withEffect">
                                  <p:stCondLst>
                                    <p:cond delay="0"/>
                                  </p:stCondLst>
                                  <p:childTnLst>
                                    <p:set>
                                      <p:cBhvr>
                                        <p:cTn id="424" dur="1" fill="hold">
                                          <p:stCondLst>
                                            <p:cond delay="0"/>
                                          </p:stCondLst>
                                        </p:cTn>
                                        <p:tgtEl>
                                          <p:spTgt spid="56349"/>
                                        </p:tgtEl>
                                        <p:attrNameLst>
                                          <p:attrName>style.visibility</p:attrName>
                                        </p:attrNameLst>
                                      </p:cBhvr>
                                      <p:to>
                                        <p:strVal val="visible"/>
                                      </p:to>
                                    </p:set>
                                    <p:animEffect transition="in" filter="wipe(down)">
                                      <p:cBhvr>
                                        <p:cTn id="425" dur="580">
                                          <p:stCondLst>
                                            <p:cond delay="0"/>
                                          </p:stCondLst>
                                        </p:cTn>
                                        <p:tgtEl>
                                          <p:spTgt spid="56349"/>
                                        </p:tgtEl>
                                      </p:cBhvr>
                                    </p:animEffect>
                                    <p:anim calcmode="lin" valueType="num">
                                      <p:cBhvr>
                                        <p:cTn id="426" dur="1822" tmFilter="0,0; 0.14,0.36; 0.43,0.73; 0.71,0.91; 1.0,1.0">
                                          <p:stCondLst>
                                            <p:cond delay="0"/>
                                          </p:stCondLst>
                                        </p:cTn>
                                        <p:tgtEl>
                                          <p:spTgt spid="56349"/>
                                        </p:tgtEl>
                                        <p:attrNameLst>
                                          <p:attrName>ppt_x</p:attrName>
                                        </p:attrNameLst>
                                      </p:cBhvr>
                                      <p:tavLst>
                                        <p:tav tm="0">
                                          <p:val>
                                            <p:strVal val="#ppt_x-0.25"/>
                                          </p:val>
                                        </p:tav>
                                        <p:tav tm="100000">
                                          <p:val>
                                            <p:strVal val="#ppt_x"/>
                                          </p:val>
                                        </p:tav>
                                      </p:tavLst>
                                    </p:anim>
                                    <p:anim calcmode="lin" valueType="num">
                                      <p:cBhvr>
                                        <p:cTn id="427" dur="664" tmFilter="0.0,0.0; 0.25,0.07; 0.50,0.2; 0.75,0.467; 1.0,1.0">
                                          <p:stCondLst>
                                            <p:cond delay="0"/>
                                          </p:stCondLst>
                                        </p:cTn>
                                        <p:tgtEl>
                                          <p:spTgt spid="56349"/>
                                        </p:tgtEl>
                                        <p:attrNameLst>
                                          <p:attrName>ppt_y</p:attrName>
                                        </p:attrNameLst>
                                      </p:cBhvr>
                                      <p:tavLst>
                                        <p:tav tm="0" fmla="#ppt_y-sin(pi*$)/3">
                                          <p:val>
                                            <p:fltVal val="0.5"/>
                                          </p:val>
                                        </p:tav>
                                        <p:tav tm="100000">
                                          <p:val>
                                            <p:fltVal val="1"/>
                                          </p:val>
                                        </p:tav>
                                      </p:tavLst>
                                    </p:anim>
                                    <p:anim calcmode="lin" valueType="num">
                                      <p:cBhvr>
                                        <p:cTn id="428" dur="664" tmFilter="0, 0; 0.125,0.2665; 0.25,0.4; 0.375,0.465; 0.5,0.5;  0.625,0.535; 0.75,0.6; 0.875,0.7335; 1,1">
                                          <p:stCondLst>
                                            <p:cond delay="664"/>
                                          </p:stCondLst>
                                        </p:cTn>
                                        <p:tgtEl>
                                          <p:spTgt spid="56349"/>
                                        </p:tgtEl>
                                        <p:attrNameLst>
                                          <p:attrName>ppt_y</p:attrName>
                                        </p:attrNameLst>
                                      </p:cBhvr>
                                      <p:tavLst>
                                        <p:tav tm="0" fmla="#ppt_y-sin(pi*$)/9">
                                          <p:val>
                                            <p:fltVal val="0"/>
                                          </p:val>
                                        </p:tav>
                                        <p:tav tm="100000">
                                          <p:val>
                                            <p:fltVal val="1"/>
                                          </p:val>
                                        </p:tav>
                                      </p:tavLst>
                                    </p:anim>
                                    <p:anim calcmode="lin" valueType="num">
                                      <p:cBhvr>
                                        <p:cTn id="429" dur="332" tmFilter="0, 0; 0.125,0.2665; 0.25,0.4; 0.375,0.465; 0.5,0.5;  0.625,0.535; 0.75,0.6; 0.875,0.7335; 1,1">
                                          <p:stCondLst>
                                            <p:cond delay="1324"/>
                                          </p:stCondLst>
                                        </p:cTn>
                                        <p:tgtEl>
                                          <p:spTgt spid="56349"/>
                                        </p:tgtEl>
                                        <p:attrNameLst>
                                          <p:attrName>ppt_y</p:attrName>
                                        </p:attrNameLst>
                                      </p:cBhvr>
                                      <p:tavLst>
                                        <p:tav tm="0" fmla="#ppt_y-sin(pi*$)/27">
                                          <p:val>
                                            <p:fltVal val="0"/>
                                          </p:val>
                                        </p:tav>
                                        <p:tav tm="100000">
                                          <p:val>
                                            <p:fltVal val="1"/>
                                          </p:val>
                                        </p:tav>
                                      </p:tavLst>
                                    </p:anim>
                                    <p:anim calcmode="lin" valueType="num">
                                      <p:cBhvr>
                                        <p:cTn id="430" dur="164" tmFilter="0, 0; 0.125,0.2665; 0.25,0.4; 0.375,0.465; 0.5,0.5;  0.625,0.535; 0.75,0.6; 0.875,0.7335; 1,1">
                                          <p:stCondLst>
                                            <p:cond delay="1656"/>
                                          </p:stCondLst>
                                        </p:cTn>
                                        <p:tgtEl>
                                          <p:spTgt spid="56349"/>
                                        </p:tgtEl>
                                        <p:attrNameLst>
                                          <p:attrName>ppt_y</p:attrName>
                                        </p:attrNameLst>
                                      </p:cBhvr>
                                      <p:tavLst>
                                        <p:tav tm="0" fmla="#ppt_y-sin(pi*$)/81">
                                          <p:val>
                                            <p:fltVal val="0"/>
                                          </p:val>
                                        </p:tav>
                                        <p:tav tm="100000">
                                          <p:val>
                                            <p:fltVal val="1"/>
                                          </p:val>
                                        </p:tav>
                                      </p:tavLst>
                                    </p:anim>
                                    <p:animScale>
                                      <p:cBhvr>
                                        <p:cTn id="431" dur="26">
                                          <p:stCondLst>
                                            <p:cond delay="650"/>
                                          </p:stCondLst>
                                        </p:cTn>
                                        <p:tgtEl>
                                          <p:spTgt spid="56349"/>
                                        </p:tgtEl>
                                      </p:cBhvr>
                                      <p:to x="100000" y="60000"/>
                                    </p:animScale>
                                    <p:animScale>
                                      <p:cBhvr>
                                        <p:cTn id="432" dur="166" decel="50000">
                                          <p:stCondLst>
                                            <p:cond delay="676"/>
                                          </p:stCondLst>
                                        </p:cTn>
                                        <p:tgtEl>
                                          <p:spTgt spid="56349"/>
                                        </p:tgtEl>
                                      </p:cBhvr>
                                      <p:to x="100000" y="100000"/>
                                    </p:animScale>
                                    <p:animScale>
                                      <p:cBhvr>
                                        <p:cTn id="433" dur="26">
                                          <p:stCondLst>
                                            <p:cond delay="1312"/>
                                          </p:stCondLst>
                                        </p:cTn>
                                        <p:tgtEl>
                                          <p:spTgt spid="56349"/>
                                        </p:tgtEl>
                                      </p:cBhvr>
                                      <p:to x="100000" y="80000"/>
                                    </p:animScale>
                                    <p:animScale>
                                      <p:cBhvr>
                                        <p:cTn id="434" dur="166" decel="50000">
                                          <p:stCondLst>
                                            <p:cond delay="1338"/>
                                          </p:stCondLst>
                                        </p:cTn>
                                        <p:tgtEl>
                                          <p:spTgt spid="56349"/>
                                        </p:tgtEl>
                                      </p:cBhvr>
                                      <p:to x="100000" y="100000"/>
                                    </p:animScale>
                                    <p:animScale>
                                      <p:cBhvr>
                                        <p:cTn id="435" dur="26">
                                          <p:stCondLst>
                                            <p:cond delay="1642"/>
                                          </p:stCondLst>
                                        </p:cTn>
                                        <p:tgtEl>
                                          <p:spTgt spid="56349"/>
                                        </p:tgtEl>
                                      </p:cBhvr>
                                      <p:to x="100000" y="90000"/>
                                    </p:animScale>
                                    <p:animScale>
                                      <p:cBhvr>
                                        <p:cTn id="436" dur="166" decel="50000">
                                          <p:stCondLst>
                                            <p:cond delay="1668"/>
                                          </p:stCondLst>
                                        </p:cTn>
                                        <p:tgtEl>
                                          <p:spTgt spid="56349"/>
                                        </p:tgtEl>
                                      </p:cBhvr>
                                      <p:to x="100000" y="100000"/>
                                    </p:animScale>
                                    <p:animScale>
                                      <p:cBhvr>
                                        <p:cTn id="437" dur="26">
                                          <p:stCondLst>
                                            <p:cond delay="1808"/>
                                          </p:stCondLst>
                                        </p:cTn>
                                        <p:tgtEl>
                                          <p:spTgt spid="56349"/>
                                        </p:tgtEl>
                                      </p:cBhvr>
                                      <p:to x="100000" y="95000"/>
                                    </p:animScale>
                                    <p:animScale>
                                      <p:cBhvr>
                                        <p:cTn id="438" dur="166" decel="50000">
                                          <p:stCondLst>
                                            <p:cond delay="1834"/>
                                          </p:stCondLst>
                                        </p:cTn>
                                        <p:tgtEl>
                                          <p:spTgt spid="56349"/>
                                        </p:tgtEl>
                                      </p:cBhvr>
                                      <p:to x="100000" y="100000"/>
                                    </p:animScale>
                                  </p:childTnLst>
                                </p:cTn>
                              </p:par>
                              <p:par>
                                <p:cTn id="439" presetID="26" presetClass="entr" presetSubtype="0" fill="hold" nodeType="withEffect">
                                  <p:stCondLst>
                                    <p:cond delay="0"/>
                                  </p:stCondLst>
                                  <p:childTnLst>
                                    <p:set>
                                      <p:cBhvr>
                                        <p:cTn id="440" dur="1" fill="hold">
                                          <p:stCondLst>
                                            <p:cond delay="0"/>
                                          </p:stCondLst>
                                        </p:cTn>
                                        <p:tgtEl>
                                          <p:spTgt spid="56350"/>
                                        </p:tgtEl>
                                        <p:attrNameLst>
                                          <p:attrName>style.visibility</p:attrName>
                                        </p:attrNameLst>
                                      </p:cBhvr>
                                      <p:to>
                                        <p:strVal val="visible"/>
                                      </p:to>
                                    </p:set>
                                    <p:animEffect transition="in" filter="wipe(down)">
                                      <p:cBhvr>
                                        <p:cTn id="441" dur="580">
                                          <p:stCondLst>
                                            <p:cond delay="0"/>
                                          </p:stCondLst>
                                        </p:cTn>
                                        <p:tgtEl>
                                          <p:spTgt spid="56350"/>
                                        </p:tgtEl>
                                      </p:cBhvr>
                                    </p:animEffect>
                                    <p:anim calcmode="lin" valueType="num">
                                      <p:cBhvr>
                                        <p:cTn id="442" dur="1822" tmFilter="0,0; 0.14,0.36; 0.43,0.73; 0.71,0.91; 1.0,1.0">
                                          <p:stCondLst>
                                            <p:cond delay="0"/>
                                          </p:stCondLst>
                                        </p:cTn>
                                        <p:tgtEl>
                                          <p:spTgt spid="56350"/>
                                        </p:tgtEl>
                                        <p:attrNameLst>
                                          <p:attrName>ppt_x</p:attrName>
                                        </p:attrNameLst>
                                      </p:cBhvr>
                                      <p:tavLst>
                                        <p:tav tm="0">
                                          <p:val>
                                            <p:strVal val="#ppt_x-0.25"/>
                                          </p:val>
                                        </p:tav>
                                        <p:tav tm="100000">
                                          <p:val>
                                            <p:strVal val="#ppt_x"/>
                                          </p:val>
                                        </p:tav>
                                      </p:tavLst>
                                    </p:anim>
                                    <p:anim calcmode="lin" valueType="num">
                                      <p:cBhvr>
                                        <p:cTn id="443" dur="664" tmFilter="0.0,0.0; 0.25,0.07; 0.50,0.2; 0.75,0.467; 1.0,1.0">
                                          <p:stCondLst>
                                            <p:cond delay="0"/>
                                          </p:stCondLst>
                                        </p:cTn>
                                        <p:tgtEl>
                                          <p:spTgt spid="56350"/>
                                        </p:tgtEl>
                                        <p:attrNameLst>
                                          <p:attrName>ppt_y</p:attrName>
                                        </p:attrNameLst>
                                      </p:cBhvr>
                                      <p:tavLst>
                                        <p:tav tm="0" fmla="#ppt_y-sin(pi*$)/3">
                                          <p:val>
                                            <p:fltVal val="0.5"/>
                                          </p:val>
                                        </p:tav>
                                        <p:tav tm="100000">
                                          <p:val>
                                            <p:fltVal val="1"/>
                                          </p:val>
                                        </p:tav>
                                      </p:tavLst>
                                    </p:anim>
                                    <p:anim calcmode="lin" valueType="num">
                                      <p:cBhvr>
                                        <p:cTn id="444" dur="664" tmFilter="0, 0; 0.125,0.2665; 0.25,0.4; 0.375,0.465; 0.5,0.5;  0.625,0.535; 0.75,0.6; 0.875,0.7335; 1,1">
                                          <p:stCondLst>
                                            <p:cond delay="664"/>
                                          </p:stCondLst>
                                        </p:cTn>
                                        <p:tgtEl>
                                          <p:spTgt spid="56350"/>
                                        </p:tgtEl>
                                        <p:attrNameLst>
                                          <p:attrName>ppt_y</p:attrName>
                                        </p:attrNameLst>
                                      </p:cBhvr>
                                      <p:tavLst>
                                        <p:tav tm="0" fmla="#ppt_y-sin(pi*$)/9">
                                          <p:val>
                                            <p:fltVal val="0"/>
                                          </p:val>
                                        </p:tav>
                                        <p:tav tm="100000">
                                          <p:val>
                                            <p:fltVal val="1"/>
                                          </p:val>
                                        </p:tav>
                                      </p:tavLst>
                                    </p:anim>
                                    <p:anim calcmode="lin" valueType="num">
                                      <p:cBhvr>
                                        <p:cTn id="445" dur="332" tmFilter="0, 0; 0.125,0.2665; 0.25,0.4; 0.375,0.465; 0.5,0.5;  0.625,0.535; 0.75,0.6; 0.875,0.7335; 1,1">
                                          <p:stCondLst>
                                            <p:cond delay="1324"/>
                                          </p:stCondLst>
                                        </p:cTn>
                                        <p:tgtEl>
                                          <p:spTgt spid="56350"/>
                                        </p:tgtEl>
                                        <p:attrNameLst>
                                          <p:attrName>ppt_y</p:attrName>
                                        </p:attrNameLst>
                                      </p:cBhvr>
                                      <p:tavLst>
                                        <p:tav tm="0" fmla="#ppt_y-sin(pi*$)/27">
                                          <p:val>
                                            <p:fltVal val="0"/>
                                          </p:val>
                                        </p:tav>
                                        <p:tav tm="100000">
                                          <p:val>
                                            <p:fltVal val="1"/>
                                          </p:val>
                                        </p:tav>
                                      </p:tavLst>
                                    </p:anim>
                                    <p:anim calcmode="lin" valueType="num">
                                      <p:cBhvr>
                                        <p:cTn id="446" dur="164" tmFilter="0, 0; 0.125,0.2665; 0.25,0.4; 0.375,0.465; 0.5,0.5;  0.625,0.535; 0.75,0.6; 0.875,0.7335; 1,1">
                                          <p:stCondLst>
                                            <p:cond delay="1656"/>
                                          </p:stCondLst>
                                        </p:cTn>
                                        <p:tgtEl>
                                          <p:spTgt spid="56350"/>
                                        </p:tgtEl>
                                        <p:attrNameLst>
                                          <p:attrName>ppt_y</p:attrName>
                                        </p:attrNameLst>
                                      </p:cBhvr>
                                      <p:tavLst>
                                        <p:tav tm="0" fmla="#ppt_y-sin(pi*$)/81">
                                          <p:val>
                                            <p:fltVal val="0"/>
                                          </p:val>
                                        </p:tav>
                                        <p:tav tm="100000">
                                          <p:val>
                                            <p:fltVal val="1"/>
                                          </p:val>
                                        </p:tav>
                                      </p:tavLst>
                                    </p:anim>
                                    <p:animScale>
                                      <p:cBhvr>
                                        <p:cTn id="447" dur="26">
                                          <p:stCondLst>
                                            <p:cond delay="650"/>
                                          </p:stCondLst>
                                        </p:cTn>
                                        <p:tgtEl>
                                          <p:spTgt spid="56350"/>
                                        </p:tgtEl>
                                      </p:cBhvr>
                                      <p:to x="100000" y="60000"/>
                                    </p:animScale>
                                    <p:animScale>
                                      <p:cBhvr>
                                        <p:cTn id="448" dur="166" decel="50000">
                                          <p:stCondLst>
                                            <p:cond delay="676"/>
                                          </p:stCondLst>
                                        </p:cTn>
                                        <p:tgtEl>
                                          <p:spTgt spid="56350"/>
                                        </p:tgtEl>
                                      </p:cBhvr>
                                      <p:to x="100000" y="100000"/>
                                    </p:animScale>
                                    <p:animScale>
                                      <p:cBhvr>
                                        <p:cTn id="449" dur="26">
                                          <p:stCondLst>
                                            <p:cond delay="1312"/>
                                          </p:stCondLst>
                                        </p:cTn>
                                        <p:tgtEl>
                                          <p:spTgt spid="56350"/>
                                        </p:tgtEl>
                                      </p:cBhvr>
                                      <p:to x="100000" y="80000"/>
                                    </p:animScale>
                                    <p:animScale>
                                      <p:cBhvr>
                                        <p:cTn id="450" dur="166" decel="50000">
                                          <p:stCondLst>
                                            <p:cond delay="1338"/>
                                          </p:stCondLst>
                                        </p:cTn>
                                        <p:tgtEl>
                                          <p:spTgt spid="56350"/>
                                        </p:tgtEl>
                                      </p:cBhvr>
                                      <p:to x="100000" y="100000"/>
                                    </p:animScale>
                                    <p:animScale>
                                      <p:cBhvr>
                                        <p:cTn id="451" dur="26">
                                          <p:stCondLst>
                                            <p:cond delay="1642"/>
                                          </p:stCondLst>
                                        </p:cTn>
                                        <p:tgtEl>
                                          <p:spTgt spid="56350"/>
                                        </p:tgtEl>
                                      </p:cBhvr>
                                      <p:to x="100000" y="90000"/>
                                    </p:animScale>
                                    <p:animScale>
                                      <p:cBhvr>
                                        <p:cTn id="452" dur="166" decel="50000">
                                          <p:stCondLst>
                                            <p:cond delay="1668"/>
                                          </p:stCondLst>
                                        </p:cTn>
                                        <p:tgtEl>
                                          <p:spTgt spid="56350"/>
                                        </p:tgtEl>
                                      </p:cBhvr>
                                      <p:to x="100000" y="100000"/>
                                    </p:animScale>
                                    <p:animScale>
                                      <p:cBhvr>
                                        <p:cTn id="453" dur="26">
                                          <p:stCondLst>
                                            <p:cond delay="1808"/>
                                          </p:stCondLst>
                                        </p:cTn>
                                        <p:tgtEl>
                                          <p:spTgt spid="56350"/>
                                        </p:tgtEl>
                                      </p:cBhvr>
                                      <p:to x="100000" y="95000"/>
                                    </p:animScale>
                                    <p:animScale>
                                      <p:cBhvr>
                                        <p:cTn id="454" dur="166" decel="50000">
                                          <p:stCondLst>
                                            <p:cond delay="1834"/>
                                          </p:stCondLst>
                                        </p:cTn>
                                        <p:tgtEl>
                                          <p:spTgt spid="56350"/>
                                        </p:tgtEl>
                                      </p:cBhvr>
                                      <p:to x="100000" y="100000"/>
                                    </p:animScale>
                                  </p:childTnLst>
                                </p:cTn>
                              </p:par>
                              <p:par>
                                <p:cTn id="455" presetID="26" presetClass="entr" presetSubtype="0" fill="hold" nodeType="withEffect">
                                  <p:stCondLst>
                                    <p:cond delay="0"/>
                                  </p:stCondLst>
                                  <p:childTnLst>
                                    <p:set>
                                      <p:cBhvr>
                                        <p:cTn id="456" dur="1" fill="hold">
                                          <p:stCondLst>
                                            <p:cond delay="0"/>
                                          </p:stCondLst>
                                        </p:cTn>
                                        <p:tgtEl>
                                          <p:spTgt spid="56351"/>
                                        </p:tgtEl>
                                        <p:attrNameLst>
                                          <p:attrName>style.visibility</p:attrName>
                                        </p:attrNameLst>
                                      </p:cBhvr>
                                      <p:to>
                                        <p:strVal val="visible"/>
                                      </p:to>
                                    </p:set>
                                    <p:animEffect transition="in" filter="wipe(down)">
                                      <p:cBhvr>
                                        <p:cTn id="457" dur="580">
                                          <p:stCondLst>
                                            <p:cond delay="0"/>
                                          </p:stCondLst>
                                        </p:cTn>
                                        <p:tgtEl>
                                          <p:spTgt spid="56351"/>
                                        </p:tgtEl>
                                      </p:cBhvr>
                                    </p:animEffect>
                                    <p:anim calcmode="lin" valueType="num">
                                      <p:cBhvr>
                                        <p:cTn id="458" dur="1822" tmFilter="0,0; 0.14,0.36; 0.43,0.73; 0.71,0.91; 1.0,1.0">
                                          <p:stCondLst>
                                            <p:cond delay="0"/>
                                          </p:stCondLst>
                                        </p:cTn>
                                        <p:tgtEl>
                                          <p:spTgt spid="56351"/>
                                        </p:tgtEl>
                                        <p:attrNameLst>
                                          <p:attrName>ppt_x</p:attrName>
                                        </p:attrNameLst>
                                      </p:cBhvr>
                                      <p:tavLst>
                                        <p:tav tm="0">
                                          <p:val>
                                            <p:strVal val="#ppt_x-0.25"/>
                                          </p:val>
                                        </p:tav>
                                        <p:tav tm="100000">
                                          <p:val>
                                            <p:strVal val="#ppt_x"/>
                                          </p:val>
                                        </p:tav>
                                      </p:tavLst>
                                    </p:anim>
                                    <p:anim calcmode="lin" valueType="num">
                                      <p:cBhvr>
                                        <p:cTn id="459" dur="664" tmFilter="0.0,0.0; 0.25,0.07; 0.50,0.2; 0.75,0.467; 1.0,1.0">
                                          <p:stCondLst>
                                            <p:cond delay="0"/>
                                          </p:stCondLst>
                                        </p:cTn>
                                        <p:tgtEl>
                                          <p:spTgt spid="56351"/>
                                        </p:tgtEl>
                                        <p:attrNameLst>
                                          <p:attrName>ppt_y</p:attrName>
                                        </p:attrNameLst>
                                      </p:cBhvr>
                                      <p:tavLst>
                                        <p:tav tm="0" fmla="#ppt_y-sin(pi*$)/3">
                                          <p:val>
                                            <p:fltVal val="0.5"/>
                                          </p:val>
                                        </p:tav>
                                        <p:tav tm="100000">
                                          <p:val>
                                            <p:fltVal val="1"/>
                                          </p:val>
                                        </p:tav>
                                      </p:tavLst>
                                    </p:anim>
                                    <p:anim calcmode="lin" valueType="num">
                                      <p:cBhvr>
                                        <p:cTn id="460" dur="664" tmFilter="0, 0; 0.125,0.2665; 0.25,0.4; 0.375,0.465; 0.5,0.5;  0.625,0.535; 0.75,0.6; 0.875,0.7335; 1,1">
                                          <p:stCondLst>
                                            <p:cond delay="664"/>
                                          </p:stCondLst>
                                        </p:cTn>
                                        <p:tgtEl>
                                          <p:spTgt spid="56351"/>
                                        </p:tgtEl>
                                        <p:attrNameLst>
                                          <p:attrName>ppt_y</p:attrName>
                                        </p:attrNameLst>
                                      </p:cBhvr>
                                      <p:tavLst>
                                        <p:tav tm="0" fmla="#ppt_y-sin(pi*$)/9">
                                          <p:val>
                                            <p:fltVal val="0"/>
                                          </p:val>
                                        </p:tav>
                                        <p:tav tm="100000">
                                          <p:val>
                                            <p:fltVal val="1"/>
                                          </p:val>
                                        </p:tav>
                                      </p:tavLst>
                                    </p:anim>
                                    <p:anim calcmode="lin" valueType="num">
                                      <p:cBhvr>
                                        <p:cTn id="461" dur="332" tmFilter="0, 0; 0.125,0.2665; 0.25,0.4; 0.375,0.465; 0.5,0.5;  0.625,0.535; 0.75,0.6; 0.875,0.7335; 1,1">
                                          <p:stCondLst>
                                            <p:cond delay="1324"/>
                                          </p:stCondLst>
                                        </p:cTn>
                                        <p:tgtEl>
                                          <p:spTgt spid="56351"/>
                                        </p:tgtEl>
                                        <p:attrNameLst>
                                          <p:attrName>ppt_y</p:attrName>
                                        </p:attrNameLst>
                                      </p:cBhvr>
                                      <p:tavLst>
                                        <p:tav tm="0" fmla="#ppt_y-sin(pi*$)/27">
                                          <p:val>
                                            <p:fltVal val="0"/>
                                          </p:val>
                                        </p:tav>
                                        <p:tav tm="100000">
                                          <p:val>
                                            <p:fltVal val="1"/>
                                          </p:val>
                                        </p:tav>
                                      </p:tavLst>
                                    </p:anim>
                                    <p:anim calcmode="lin" valueType="num">
                                      <p:cBhvr>
                                        <p:cTn id="462" dur="164" tmFilter="0, 0; 0.125,0.2665; 0.25,0.4; 0.375,0.465; 0.5,0.5;  0.625,0.535; 0.75,0.6; 0.875,0.7335; 1,1">
                                          <p:stCondLst>
                                            <p:cond delay="1656"/>
                                          </p:stCondLst>
                                        </p:cTn>
                                        <p:tgtEl>
                                          <p:spTgt spid="56351"/>
                                        </p:tgtEl>
                                        <p:attrNameLst>
                                          <p:attrName>ppt_y</p:attrName>
                                        </p:attrNameLst>
                                      </p:cBhvr>
                                      <p:tavLst>
                                        <p:tav tm="0" fmla="#ppt_y-sin(pi*$)/81">
                                          <p:val>
                                            <p:fltVal val="0"/>
                                          </p:val>
                                        </p:tav>
                                        <p:tav tm="100000">
                                          <p:val>
                                            <p:fltVal val="1"/>
                                          </p:val>
                                        </p:tav>
                                      </p:tavLst>
                                    </p:anim>
                                    <p:animScale>
                                      <p:cBhvr>
                                        <p:cTn id="463" dur="26">
                                          <p:stCondLst>
                                            <p:cond delay="650"/>
                                          </p:stCondLst>
                                        </p:cTn>
                                        <p:tgtEl>
                                          <p:spTgt spid="56351"/>
                                        </p:tgtEl>
                                      </p:cBhvr>
                                      <p:to x="100000" y="60000"/>
                                    </p:animScale>
                                    <p:animScale>
                                      <p:cBhvr>
                                        <p:cTn id="464" dur="166" decel="50000">
                                          <p:stCondLst>
                                            <p:cond delay="676"/>
                                          </p:stCondLst>
                                        </p:cTn>
                                        <p:tgtEl>
                                          <p:spTgt spid="56351"/>
                                        </p:tgtEl>
                                      </p:cBhvr>
                                      <p:to x="100000" y="100000"/>
                                    </p:animScale>
                                    <p:animScale>
                                      <p:cBhvr>
                                        <p:cTn id="465" dur="26">
                                          <p:stCondLst>
                                            <p:cond delay="1312"/>
                                          </p:stCondLst>
                                        </p:cTn>
                                        <p:tgtEl>
                                          <p:spTgt spid="56351"/>
                                        </p:tgtEl>
                                      </p:cBhvr>
                                      <p:to x="100000" y="80000"/>
                                    </p:animScale>
                                    <p:animScale>
                                      <p:cBhvr>
                                        <p:cTn id="466" dur="166" decel="50000">
                                          <p:stCondLst>
                                            <p:cond delay="1338"/>
                                          </p:stCondLst>
                                        </p:cTn>
                                        <p:tgtEl>
                                          <p:spTgt spid="56351"/>
                                        </p:tgtEl>
                                      </p:cBhvr>
                                      <p:to x="100000" y="100000"/>
                                    </p:animScale>
                                    <p:animScale>
                                      <p:cBhvr>
                                        <p:cTn id="467" dur="26">
                                          <p:stCondLst>
                                            <p:cond delay="1642"/>
                                          </p:stCondLst>
                                        </p:cTn>
                                        <p:tgtEl>
                                          <p:spTgt spid="56351"/>
                                        </p:tgtEl>
                                      </p:cBhvr>
                                      <p:to x="100000" y="90000"/>
                                    </p:animScale>
                                    <p:animScale>
                                      <p:cBhvr>
                                        <p:cTn id="468" dur="166" decel="50000">
                                          <p:stCondLst>
                                            <p:cond delay="1668"/>
                                          </p:stCondLst>
                                        </p:cTn>
                                        <p:tgtEl>
                                          <p:spTgt spid="56351"/>
                                        </p:tgtEl>
                                      </p:cBhvr>
                                      <p:to x="100000" y="100000"/>
                                    </p:animScale>
                                    <p:animScale>
                                      <p:cBhvr>
                                        <p:cTn id="469" dur="26">
                                          <p:stCondLst>
                                            <p:cond delay="1808"/>
                                          </p:stCondLst>
                                        </p:cTn>
                                        <p:tgtEl>
                                          <p:spTgt spid="56351"/>
                                        </p:tgtEl>
                                      </p:cBhvr>
                                      <p:to x="100000" y="95000"/>
                                    </p:animScale>
                                    <p:animScale>
                                      <p:cBhvr>
                                        <p:cTn id="470" dur="166" decel="50000">
                                          <p:stCondLst>
                                            <p:cond delay="1834"/>
                                          </p:stCondLst>
                                        </p:cTn>
                                        <p:tgtEl>
                                          <p:spTgt spid="56351"/>
                                        </p:tgtEl>
                                      </p:cBhvr>
                                      <p:to x="100000" y="100000"/>
                                    </p:animScale>
                                  </p:childTnLst>
                                </p:cTn>
                              </p:par>
                              <p:par>
                                <p:cTn id="471" presetID="26" presetClass="entr" presetSubtype="0" fill="hold" nodeType="withEffect">
                                  <p:stCondLst>
                                    <p:cond delay="0"/>
                                  </p:stCondLst>
                                  <p:childTnLst>
                                    <p:set>
                                      <p:cBhvr>
                                        <p:cTn id="472" dur="1" fill="hold">
                                          <p:stCondLst>
                                            <p:cond delay="0"/>
                                          </p:stCondLst>
                                        </p:cTn>
                                        <p:tgtEl>
                                          <p:spTgt spid="56352"/>
                                        </p:tgtEl>
                                        <p:attrNameLst>
                                          <p:attrName>style.visibility</p:attrName>
                                        </p:attrNameLst>
                                      </p:cBhvr>
                                      <p:to>
                                        <p:strVal val="visible"/>
                                      </p:to>
                                    </p:set>
                                    <p:animEffect transition="in" filter="wipe(down)">
                                      <p:cBhvr>
                                        <p:cTn id="473" dur="580">
                                          <p:stCondLst>
                                            <p:cond delay="0"/>
                                          </p:stCondLst>
                                        </p:cTn>
                                        <p:tgtEl>
                                          <p:spTgt spid="56352"/>
                                        </p:tgtEl>
                                      </p:cBhvr>
                                    </p:animEffect>
                                    <p:anim calcmode="lin" valueType="num">
                                      <p:cBhvr>
                                        <p:cTn id="474" dur="1822" tmFilter="0,0; 0.14,0.36; 0.43,0.73; 0.71,0.91; 1.0,1.0">
                                          <p:stCondLst>
                                            <p:cond delay="0"/>
                                          </p:stCondLst>
                                        </p:cTn>
                                        <p:tgtEl>
                                          <p:spTgt spid="56352"/>
                                        </p:tgtEl>
                                        <p:attrNameLst>
                                          <p:attrName>ppt_x</p:attrName>
                                        </p:attrNameLst>
                                      </p:cBhvr>
                                      <p:tavLst>
                                        <p:tav tm="0">
                                          <p:val>
                                            <p:strVal val="#ppt_x-0.25"/>
                                          </p:val>
                                        </p:tav>
                                        <p:tav tm="100000">
                                          <p:val>
                                            <p:strVal val="#ppt_x"/>
                                          </p:val>
                                        </p:tav>
                                      </p:tavLst>
                                    </p:anim>
                                    <p:anim calcmode="lin" valueType="num">
                                      <p:cBhvr>
                                        <p:cTn id="475" dur="664" tmFilter="0.0,0.0; 0.25,0.07; 0.50,0.2; 0.75,0.467; 1.0,1.0">
                                          <p:stCondLst>
                                            <p:cond delay="0"/>
                                          </p:stCondLst>
                                        </p:cTn>
                                        <p:tgtEl>
                                          <p:spTgt spid="56352"/>
                                        </p:tgtEl>
                                        <p:attrNameLst>
                                          <p:attrName>ppt_y</p:attrName>
                                        </p:attrNameLst>
                                      </p:cBhvr>
                                      <p:tavLst>
                                        <p:tav tm="0" fmla="#ppt_y-sin(pi*$)/3">
                                          <p:val>
                                            <p:fltVal val="0.5"/>
                                          </p:val>
                                        </p:tav>
                                        <p:tav tm="100000">
                                          <p:val>
                                            <p:fltVal val="1"/>
                                          </p:val>
                                        </p:tav>
                                      </p:tavLst>
                                    </p:anim>
                                    <p:anim calcmode="lin" valueType="num">
                                      <p:cBhvr>
                                        <p:cTn id="476" dur="664" tmFilter="0, 0; 0.125,0.2665; 0.25,0.4; 0.375,0.465; 0.5,0.5;  0.625,0.535; 0.75,0.6; 0.875,0.7335; 1,1">
                                          <p:stCondLst>
                                            <p:cond delay="664"/>
                                          </p:stCondLst>
                                        </p:cTn>
                                        <p:tgtEl>
                                          <p:spTgt spid="56352"/>
                                        </p:tgtEl>
                                        <p:attrNameLst>
                                          <p:attrName>ppt_y</p:attrName>
                                        </p:attrNameLst>
                                      </p:cBhvr>
                                      <p:tavLst>
                                        <p:tav tm="0" fmla="#ppt_y-sin(pi*$)/9">
                                          <p:val>
                                            <p:fltVal val="0"/>
                                          </p:val>
                                        </p:tav>
                                        <p:tav tm="100000">
                                          <p:val>
                                            <p:fltVal val="1"/>
                                          </p:val>
                                        </p:tav>
                                      </p:tavLst>
                                    </p:anim>
                                    <p:anim calcmode="lin" valueType="num">
                                      <p:cBhvr>
                                        <p:cTn id="477" dur="332" tmFilter="0, 0; 0.125,0.2665; 0.25,0.4; 0.375,0.465; 0.5,0.5;  0.625,0.535; 0.75,0.6; 0.875,0.7335; 1,1">
                                          <p:stCondLst>
                                            <p:cond delay="1324"/>
                                          </p:stCondLst>
                                        </p:cTn>
                                        <p:tgtEl>
                                          <p:spTgt spid="56352"/>
                                        </p:tgtEl>
                                        <p:attrNameLst>
                                          <p:attrName>ppt_y</p:attrName>
                                        </p:attrNameLst>
                                      </p:cBhvr>
                                      <p:tavLst>
                                        <p:tav tm="0" fmla="#ppt_y-sin(pi*$)/27">
                                          <p:val>
                                            <p:fltVal val="0"/>
                                          </p:val>
                                        </p:tav>
                                        <p:tav tm="100000">
                                          <p:val>
                                            <p:fltVal val="1"/>
                                          </p:val>
                                        </p:tav>
                                      </p:tavLst>
                                    </p:anim>
                                    <p:anim calcmode="lin" valueType="num">
                                      <p:cBhvr>
                                        <p:cTn id="478" dur="164" tmFilter="0, 0; 0.125,0.2665; 0.25,0.4; 0.375,0.465; 0.5,0.5;  0.625,0.535; 0.75,0.6; 0.875,0.7335; 1,1">
                                          <p:stCondLst>
                                            <p:cond delay="1656"/>
                                          </p:stCondLst>
                                        </p:cTn>
                                        <p:tgtEl>
                                          <p:spTgt spid="56352"/>
                                        </p:tgtEl>
                                        <p:attrNameLst>
                                          <p:attrName>ppt_y</p:attrName>
                                        </p:attrNameLst>
                                      </p:cBhvr>
                                      <p:tavLst>
                                        <p:tav tm="0" fmla="#ppt_y-sin(pi*$)/81">
                                          <p:val>
                                            <p:fltVal val="0"/>
                                          </p:val>
                                        </p:tav>
                                        <p:tav tm="100000">
                                          <p:val>
                                            <p:fltVal val="1"/>
                                          </p:val>
                                        </p:tav>
                                      </p:tavLst>
                                    </p:anim>
                                    <p:animScale>
                                      <p:cBhvr>
                                        <p:cTn id="479" dur="26">
                                          <p:stCondLst>
                                            <p:cond delay="650"/>
                                          </p:stCondLst>
                                        </p:cTn>
                                        <p:tgtEl>
                                          <p:spTgt spid="56352"/>
                                        </p:tgtEl>
                                      </p:cBhvr>
                                      <p:to x="100000" y="60000"/>
                                    </p:animScale>
                                    <p:animScale>
                                      <p:cBhvr>
                                        <p:cTn id="480" dur="166" decel="50000">
                                          <p:stCondLst>
                                            <p:cond delay="676"/>
                                          </p:stCondLst>
                                        </p:cTn>
                                        <p:tgtEl>
                                          <p:spTgt spid="56352"/>
                                        </p:tgtEl>
                                      </p:cBhvr>
                                      <p:to x="100000" y="100000"/>
                                    </p:animScale>
                                    <p:animScale>
                                      <p:cBhvr>
                                        <p:cTn id="481" dur="26">
                                          <p:stCondLst>
                                            <p:cond delay="1312"/>
                                          </p:stCondLst>
                                        </p:cTn>
                                        <p:tgtEl>
                                          <p:spTgt spid="56352"/>
                                        </p:tgtEl>
                                      </p:cBhvr>
                                      <p:to x="100000" y="80000"/>
                                    </p:animScale>
                                    <p:animScale>
                                      <p:cBhvr>
                                        <p:cTn id="482" dur="166" decel="50000">
                                          <p:stCondLst>
                                            <p:cond delay="1338"/>
                                          </p:stCondLst>
                                        </p:cTn>
                                        <p:tgtEl>
                                          <p:spTgt spid="56352"/>
                                        </p:tgtEl>
                                      </p:cBhvr>
                                      <p:to x="100000" y="100000"/>
                                    </p:animScale>
                                    <p:animScale>
                                      <p:cBhvr>
                                        <p:cTn id="483" dur="26">
                                          <p:stCondLst>
                                            <p:cond delay="1642"/>
                                          </p:stCondLst>
                                        </p:cTn>
                                        <p:tgtEl>
                                          <p:spTgt spid="56352"/>
                                        </p:tgtEl>
                                      </p:cBhvr>
                                      <p:to x="100000" y="90000"/>
                                    </p:animScale>
                                    <p:animScale>
                                      <p:cBhvr>
                                        <p:cTn id="484" dur="166" decel="50000">
                                          <p:stCondLst>
                                            <p:cond delay="1668"/>
                                          </p:stCondLst>
                                        </p:cTn>
                                        <p:tgtEl>
                                          <p:spTgt spid="56352"/>
                                        </p:tgtEl>
                                      </p:cBhvr>
                                      <p:to x="100000" y="100000"/>
                                    </p:animScale>
                                    <p:animScale>
                                      <p:cBhvr>
                                        <p:cTn id="485" dur="26">
                                          <p:stCondLst>
                                            <p:cond delay="1808"/>
                                          </p:stCondLst>
                                        </p:cTn>
                                        <p:tgtEl>
                                          <p:spTgt spid="56352"/>
                                        </p:tgtEl>
                                      </p:cBhvr>
                                      <p:to x="100000" y="95000"/>
                                    </p:animScale>
                                    <p:animScale>
                                      <p:cBhvr>
                                        <p:cTn id="486" dur="166" decel="50000">
                                          <p:stCondLst>
                                            <p:cond delay="1834"/>
                                          </p:stCondLst>
                                        </p:cTn>
                                        <p:tgtEl>
                                          <p:spTgt spid="56352"/>
                                        </p:tgtEl>
                                      </p:cBhvr>
                                      <p:to x="100000" y="100000"/>
                                    </p:animScale>
                                  </p:childTnLst>
                                </p:cTn>
                              </p:par>
                              <p:par>
                                <p:cTn id="487" presetID="26" presetClass="entr" presetSubtype="0" fill="hold" nodeType="withEffect">
                                  <p:stCondLst>
                                    <p:cond delay="0"/>
                                  </p:stCondLst>
                                  <p:childTnLst>
                                    <p:set>
                                      <p:cBhvr>
                                        <p:cTn id="488" dur="1" fill="hold">
                                          <p:stCondLst>
                                            <p:cond delay="0"/>
                                          </p:stCondLst>
                                        </p:cTn>
                                        <p:tgtEl>
                                          <p:spTgt spid="56353"/>
                                        </p:tgtEl>
                                        <p:attrNameLst>
                                          <p:attrName>style.visibility</p:attrName>
                                        </p:attrNameLst>
                                      </p:cBhvr>
                                      <p:to>
                                        <p:strVal val="visible"/>
                                      </p:to>
                                    </p:set>
                                    <p:animEffect transition="in" filter="wipe(down)">
                                      <p:cBhvr>
                                        <p:cTn id="489" dur="580">
                                          <p:stCondLst>
                                            <p:cond delay="0"/>
                                          </p:stCondLst>
                                        </p:cTn>
                                        <p:tgtEl>
                                          <p:spTgt spid="56353"/>
                                        </p:tgtEl>
                                      </p:cBhvr>
                                    </p:animEffect>
                                    <p:anim calcmode="lin" valueType="num">
                                      <p:cBhvr>
                                        <p:cTn id="490" dur="1822" tmFilter="0,0; 0.14,0.36; 0.43,0.73; 0.71,0.91; 1.0,1.0">
                                          <p:stCondLst>
                                            <p:cond delay="0"/>
                                          </p:stCondLst>
                                        </p:cTn>
                                        <p:tgtEl>
                                          <p:spTgt spid="56353"/>
                                        </p:tgtEl>
                                        <p:attrNameLst>
                                          <p:attrName>ppt_x</p:attrName>
                                        </p:attrNameLst>
                                      </p:cBhvr>
                                      <p:tavLst>
                                        <p:tav tm="0">
                                          <p:val>
                                            <p:strVal val="#ppt_x-0.25"/>
                                          </p:val>
                                        </p:tav>
                                        <p:tav tm="100000">
                                          <p:val>
                                            <p:strVal val="#ppt_x"/>
                                          </p:val>
                                        </p:tav>
                                      </p:tavLst>
                                    </p:anim>
                                    <p:anim calcmode="lin" valueType="num">
                                      <p:cBhvr>
                                        <p:cTn id="491" dur="664" tmFilter="0.0,0.0; 0.25,0.07; 0.50,0.2; 0.75,0.467; 1.0,1.0">
                                          <p:stCondLst>
                                            <p:cond delay="0"/>
                                          </p:stCondLst>
                                        </p:cTn>
                                        <p:tgtEl>
                                          <p:spTgt spid="56353"/>
                                        </p:tgtEl>
                                        <p:attrNameLst>
                                          <p:attrName>ppt_y</p:attrName>
                                        </p:attrNameLst>
                                      </p:cBhvr>
                                      <p:tavLst>
                                        <p:tav tm="0" fmla="#ppt_y-sin(pi*$)/3">
                                          <p:val>
                                            <p:fltVal val="0.5"/>
                                          </p:val>
                                        </p:tav>
                                        <p:tav tm="100000">
                                          <p:val>
                                            <p:fltVal val="1"/>
                                          </p:val>
                                        </p:tav>
                                      </p:tavLst>
                                    </p:anim>
                                    <p:anim calcmode="lin" valueType="num">
                                      <p:cBhvr>
                                        <p:cTn id="492" dur="664" tmFilter="0, 0; 0.125,0.2665; 0.25,0.4; 0.375,0.465; 0.5,0.5;  0.625,0.535; 0.75,0.6; 0.875,0.7335; 1,1">
                                          <p:stCondLst>
                                            <p:cond delay="664"/>
                                          </p:stCondLst>
                                        </p:cTn>
                                        <p:tgtEl>
                                          <p:spTgt spid="56353"/>
                                        </p:tgtEl>
                                        <p:attrNameLst>
                                          <p:attrName>ppt_y</p:attrName>
                                        </p:attrNameLst>
                                      </p:cBhvr>
                                      <p:tavLst>
                                        <p:tav tm="0" fmla="#ppt_y-sin(pi*$)/9">
                                          <p:val>
                                            <p:fltVal val="0"/>
                                          </p:val>
                                        </p:tav>
                                        <p:tav tm="100000">
                                          <p:val>
                                            <p:fltVal val="1"/>
                                          </p:val>
                                        </p:tav>
                                      </p:tavLst>
                                    </p:anim>
                                    <p:anim calcmode="lin" valueType="num">
                                      <p:cBhvr>
                                        <p:cTn id="493" dur="332" tmFilter="0, 0; 0.125,0.2665; 0.25,0.4; 0.375,0.465; 0.5,0.5;  0.625,0.535; 0.75,0.6; 0.875,0.7335; 1,1">
                                          <p:stCondLst>
                                            <p:cond delay="1324"/>
                                          </p:stCondLst>
                                        </p:cTn>
                                        <p:tgtEl>
                                          <p:spTgt spid="56353"/>
                                        </p:tgtEl>
                                        <p:attrNameLst>
                                          <p:attrName>ppt_y</p:attrName>
                                        </p:attrNameLst>
                                      </p:cBhvr>
                                      <p:tavLst>
                                        <p:tav tm="0" fmla="#ppt_y-sin(pi*$)/27">
                                          <p:val>
                                            <p:fltVal val="0"/>
                                          </p:val>
                                        </p:tav>
                                        <p:tav tm="100000">
                                          <p:val>
                                            <p:fltVal val="1"/>
                                          </p:val>
                                        </p:tav>
                                      </p:tavLst>
                                    </p:anim>
                                    <p:anim calcmode="lin" valueType="num">
                                      <p:cBhvr>
                                        <p:cTn id="494" dur="164" tmFilter="0, 0; 0.125,0.2665; 0.25,0.4; 0.375,0.465; 0.5,0.5;  0.625,0.535; 0.75,0.6; 0.875,0.7335; 1,1">
                                          <p:stCondLst>
                                            <p:cond delay="1656"/>
                                          </p:stCondLst>
                                        </p:cTn>
                                        <p:tgtEl>
                                          <p:spTgt spid="56353"/>
                                        </p:tgtEl>
                                        <p:attrNameLst>
                                          <p:attrName>ppt_y</p:attrName>
                                        </p:attrNameLst>
                                      </p:cBhvr>
                                      <p:tavLst>
                                        <p:tav tm="0" fmla="#ppt_y-sin(pi*$)/81">
                                          <p:val>
                                            <p:fltVal val="0"/>
                                          </p:val>
                                        </p:tav>
                                        <p:tav tm="100000">
                                          <p:val>
                                            <p:fltVal val="1"/>
                                          </p:val>
                                        </p:tav>
                                      </p:tavLst>
                                    </p:anim>
                                    <p:animScale>
                                      <p:cBhvr>
                                        <p:cTn id="495" dur="26">
                                          <p:stCondLst>
                                            <p:cond delay="650"/>
                                          </p:stCondLst>
                                        </p:cTn>
                                        <p:tgtEl>
                                          <p:spTgt spid="56353"/>
                                        </p:tgtEl>
                                      </p:cBhvr>
                                      <p:to x="100000" y="60000"/>
                                    </p:animScale>
                                    <p:animScale>
                                      <p:cBhvr>
                                        <p:cTn id="496" dur="166" decel="50000">
                                          <p:stCondLst>
                                            <p:cond delay="676"/>
                                          </p:stCondLst>
                                        </p:cTn>
                                        <p:tgtEl>
                                          <p:spTgt spid="56353"/>
                                        </p:tgtEl>
                                      </p:cBhvr>
                                      <p:to x="100000" y="100000"/>
                                    </p:animScale>
                                    <p:animScale>
                                      <p:cBhvr>
                                        <p:cTn id="497" dur="26">
                                          <p:stCondLst>
                                            <p:cond delay="1312"/>
                                          </p:stCondLst>
                                        </p:cTn>
                                        <p:tgtEl>
                                          <p:spTgt spid="56353"/>
                                        </p:tgtEl>
                                      </p:cBhvr>
                                      <p:to x="100000" y="80000"/>
                                    </p:animScale>
                                    <p:animScale>
                                      <p:cBhvr>
                                        <p:cTn id="498" dur="166" decel="50000">
                                          <p:stCondLst>
                                            <p:cond delay="1338"/>
                                          </p:stCondLst>
                                        </p:cTn>
                                        <p:tgtEl>
                                          <p:spTgt spid="56353"/>
                                        </p:tgtEl>
                                      </p:cBhvr>
                                      <p:to x="100000" y="100000"/>
                                    </p:animScale>
                                    <p:animScale>
                                      <p:cBhvr>
                                        <p:cTn id="499" dur="26">
                                          <p:stCondLst>
                                            <p:cond delay="1642"/>
                                          </p:stCondLst>
                                        </p:cTn>
                                        <p:tgtEl>
                                          <p:spTgt spid="56353"/>
                                        </p:tgtEl>
                                      </p:cBhvr>
                                      <p:to x="100000" y="90000"/>
                                    </p:animScale>
                                    <p:animScale>
                                      <p:cBhvr>
                                        <p:cTn id="500" dur="166" decel="50000">
                                          <p:stCondLst>
                                            <p:cond delay="1668"/>
                                          </p:stCondLst>
                                        </p:cTn>
                                        <p:tgtEl>
                                          <p:spTgt spid="56353"/>
                                        </p:tgtEl>
                                      </p:cBhvr>
                                      <p:to x="100000" y="100000"/>
                                    </p:animScale>
                                    <p:animScale>
                                      <p:cBhvr>
                                        <p:cTn id="501" dur="26">
                                          <p:stCondLst>
                                            <p:cond delay="1808"/>
                                          </p:stCondLst>
                                        </p:cTn>
                                        <p:tgtEl>
                                          <p:spTgt spid="56353"/>
                                        </p:tgtEl>
                                      </p:cBhvr>
                                      <p:to x="100000" y="95000"/>
                                    </p:animScale>
                                    <p:animScale>
                                      <p:cBhvr>
                                        <p:cTn id="502" dur="166" decel="50000">
                                          <p:stCondLst>
                                            <p:cond delay="1834"/>
                                          </p:stCondLst>
                                        </p:cTn>
                                        <p:tgtEl>
                                          <p:spTgt spid="56353"/>
                                        </p:tgtEl>
                                      </p:cBhvr>
                                      <p:to x="100000" y="100000"/>
                                    </p:animScale>
                                  </p:childTnLst>
                                </p:cTn>
                              </p:par>
                              <p:par>
                                <p:cTn id="503" presetID="26" presetClass="entr" presetSubtype="0" fill="hold" nodeType="withEffect">
                                  <p:stCondLst>
                                    <p:cond delay="0"/>
                                  </p:stCondLst>
                                  <p:childTnLst>
                                    <p:set>
                                      <p:cBhvr>
                                        <p:cTn id="504" dur="1" fill="hold">
                                          <p:stCondLst>
                                            <p:cond delay="0"/>
                                          </p:stCondLst>
                                        </p:cTn>
                                        <p:tgtEl>
                                          <p:spTgt spid="56354"/>
                                        </p:tgtEl>
                                        <p:attrNameLst>
                                          <p:attrName>style.visibility</p:attrName>
                                        </p:attrNameLst>
                                      </p:cBhvr>
                                      <p:to>
                                        <p:strVal val="visible"/>
                                      </p:to>
                                    </p:set>
                                    <p:animEffect transition="in" filter="wipe(down)">
                                      <p:cBhvr>
                                        <p:cTn id="505" dur="580">
                                          <p:stCondLst>
                                            <p:cond delay="0"/>
                                          </p:stCondLst>
                                        </p:cTn>
                                        <p:tgtEl>
                                          <p:spTgt spid="56354"/>
                                        </p:tgtEl>
                                      </p:cBhvr>
                                    </p:animEffect>
                                    <p:anim calcmode="lin" valueType="num">
                                      <p:cBhvr>
                                        <p:cTn id="506" dur="1822" tmFilter="0,0; 0.14,0.36; 0.43,0.73; 0.71,0.91; 1.0,1.0">
                                          <p:stCondLst>
                                            <p:cond delay="0"/>
                                          </p:stCondLst>
                                        </p:cTn>
                                        <p:tgtEl>
                                          <p:spTgt spid="56354"/>
                                        </p:tgtEl>
                                        <p:attrNameLst>
                                          <p:attrName>ppt_x</p:attrName>
                                        </p:attrNameLst>
                                      </p:cBhvr>
                                      <p:tavLst>
                                        <p:tav tm="0">
                                          <p:val>
                                            <p:strVal val="#ppt_x-0.25"/>
                                          </p:val>
                                        </p:tav>
                                        <p:tav tm="100000">
                                          <p:val>
                                            <p:strVal val="#ppt_x"/>
                                          </p:val>
                                        </p:tav>
                                      </p:tavLst>
                                    </p:anim>
                                    <p:anim calcmode="lin" valueType="num">
                                      <p:cBhvr>
                                        <p:cTn id="507" dur="664" tmFilter="0.0,0.0; 0.25,0.07; 0.50,0.2; 0.75,0.467; 1.0,1.0">
                                          <p:stCondLst>
                                            <p:cond delay="0"/>
                                          </p:stCondLst>
                                        </p:cTn>
                                        <p:tgtEl>
                                          <p:spTgt spid="56354"/>
                                        </p:tgtEl>
                                        <p:attrNameLst>
                                          <p:attrName>ppt_y</p:attrName>
                                        </p:attrNameLst>
                                      </p:cBhvr>
                                      <p:tavLst>
                                        <p:tav tm="0" fmla="#ppt_y-sin(pi*$)/3">
                                          <p:val>
                                            <p:fltVal val="0.5"/>
                                          </p:val>
                                        </p:tav>
                                        <p:tav tm="100000">
                                          <p:val>
                                            <p:fltVal val="1"/>
                                          </p:val>
                                        </p:tav>
                                      </p:tavLst>
                                    </p:anim>
                                    <p:anim calcmode="lin" valueType="num">
                                      <p:cBhvr>
                                        <p:cTn id="508" dur="664" tmFilter="0, 0; 0.125,0.2665; 0.25,0.4; 0.375,0.465; 0.5,0.5;  0.625,0.535; 0.75,0.6; 0.875,0.7335; 1,1">
                                          <p:stCondLst>
                                            <p:cond delay="664"/>
                                          </p:stCondLst>
                                        </p:cTn>
                                        <p:tgtEl>
                                          <p:spTgt spid="56354"/>
                                        </p:tgtEl>
                                        <p:attrNameLst>
                                          <p:attrName>ppt_y</p:attrName>
                                        </p:attrNameLst>
                                      </p:cBhvr>
                                      <p:tavLst>
                                        <p:tav tm="0" fmla="#ppt_y-sin(pi*$)/9">
                                          <p:val>
                                            <p:fltVal val="0"/>
                                          </p:val>
                                        </p:tav>
                                        <p:tav tm="100000">
                                          <p:val>
                                            <p:fltVal val="1"/>
                                          </p:val>
                                        </p:tav>
                                      </p:tavLst>
                                    </p:anim>
                                    <p:anim calcmode="lin" valueType="num">
                                      <p:cBhvr>
                                        <p:cTn id="509" dur="332" tmFilter="0, 0; 0.125,0.2665; 0.25,0.4; 0.375,0.465; 0.5,0.5;  0.625,0.535; 0.75,0.6; 0.875,0.7335; 1,1">
                                          <p:stCondLst>
                                            <p:cond delay="1324"/>
                                          </p:stCondLst>
                                        </p:cTn>
                                        <p:tgtEl>
                                          <p:spTgt spid="56354"/>
                                        </p:tgtEl>
                                        <p:attrNameLst>
                                          <p:attrName>ppt_y</p:attrName>
                                        </p:attrNameLst>
                                      </p:cBhvr>
                                      <p:tavLst>
                                        <p:tav tm="0" fmla="#ppt_y-sin(pi*$)/27">
                                          <p:val>
                                            <p:fltVal val="0"/>
                                          </p:val>
                                        </p:tav>
                                        <p:tav tm="100000">
                                          <p:val>
                                            <p:fltVal val="1"/>
                                          </p:val>
                                        </p:tav>
                                      </p:tavLst>
                                    </p:anim>
                                    <p:anim calcmode="lin" valueType="num">
                                      <p:cBhvr>
                                        <p:cTn id="510" dur="164" tmFilter="0, 0; 0.125,0.2665; 0.25,0.4; 0.375,0.465; 0.5,0.5;  0.625,0.535; 0.75,0.6; 0.875,0.7335; 1,1">
                                          <p:stCondLst>
                                            <p:cond delay="1656"/>
                                          </p:stCondLst>
                                        </p:cTn>
                                        <p:tgtEl>
                                          <p:spTgt spid="56354"/>
                                        </p:tgtEl>
                                        <p:attrNameLst>
                                          <p:attrName>ppt_y</p:attrName>
                                        </p:attrNameLst>
                                      </p:cBhvr>
                                      <p:tavLst>
                                        <p:tav tm="0" fmla="#ppt_y-sin(pi*$)/81">
                                          <p:val>
                                            <p:fltVal val="0"/>
                                          </p:val>
                                        </p:tav>
                                        <p:tav tm="100000">
                                          <p:val>
                                            <p:fltVal val="1"/>
                                          </p:val>
                                        </p:tav>
                                      </p:tavLst>
                                    </p:anim>
                                    <p:animScale>
                                      <p:cBhvr>
                                        <p:cTn id="511" dur="26">
                                          <p:stCondLst>
                                            <p:cond delay="650"/>
                                          </p:stCondLst>
                                        </p:cTn>
                                        <p:tgtEl>
                                          <p:spTgt spid="56354"/>
                                        </p:tgtEl>
                                      </p:cBhvr>
                                      <p:to x="100000" y="60000"/>
                                    </p:animScale>
                                    <p:animScale>
                                      <p:cBhvr>
                                        <p:cTn id="512" dur="166" decel="50000">
                                          <p:stCondLst>
                                            <p:cond delay="676"/>
                                          </p:stCondLst>
                                        </p:cTn>
                                        <p:tgtEl>
                                          <p:spTgt spid="56354"/>
                                        </p:tgtEl>
                                      </p:cBhvr>
                                      <p:to x="100000" y="100000"/>
                                    </p:animScale>
                                    <p:animScale>
                                      <p:cBhvr>
                                        <p:cTn id="513" dur="26">
                                          <p:stCondLst>
                                            <p:cond delay="1312"/>
                                          </p:stCondLst>
                                        </p:cTn>
                                        <p:tgtEl>
                                          <p:spTgt spid="56354"/>
                                        </p:tgtEl>
                                      </p:cBhvr>
                                      <p:to x="100000" y="80000"/>
                                    </p:animScale>
                                    <p:animScale>
                                      <p:cBhvr>
                                        <p:cTn id="514" dur="166" decel="50000">
                                          <p:stCondLst>
                                            <p:cond delay="1338"/>
                                          </p:stCondLst>
                                        </p:cTn>
                                        <p:tgtEl>
                                          <p:spTgt spid="56354"/>
                                        </p:tgtEl>
                                      </p:cBhvr>
                                      <p:to x="100000" y="100000"/>
                                    </p:animScale>
                                    <p:animScale>
                                      <p:cBhvr>
                                        <p:cTn id="515" dur="26">
                                          <p:stCondLst>
                                            <p:cond delay="1642"/>
                                          </p:stCondLst>
                                        </p:cTn>
                                        <p:tgtEl>
                                          <p:spTgt spid="56354"/>
                                        </p:tgtEl>
                                      </p:cBhvr>
                                      <p:to x="100000" y="90000"/>
                                    </p:animScale>
                                    <p:animScale>
                                      <p:cBhvr>
                                        <p:cTn id="516" dur="166" decel="50000">
                                          <p:stCondLst>
                                            <p:cond delay="1668"/>
                                          </p:stCondLst>
                                        </p:cTn>
                                        <p:tgtEl>
                                          <p:spTgt spid="56354"/>
                                        </p:tgtEl>
                                      </p:cBhvr>
                                      <p:to x="100000" y="100000"/>
                                    </p:animScale>
                                    <p:animScale>
                                      <p:cBhvr>
                                        <p:cTn id="517" dur="26">
                                          <p:stCondLst>
                                            <p:cond delay="1808"/>
                                          </p:stCondLst>
                                        </p:cTn>
                                        <p:tgtEl>
                                          <p:spTgt spid="56354"/>
                                        </p:tgtEl>
                                      </p:cBhvr>
                                      <p:to x="100000" y="95000"/>
                                    </p:animScale>
                                    <p:animScale>
                                      <p:cBhvr>
                                        <p:cTn id="518" dur="166" decel="50000">
                                          <p:stCondLst>
                                            <p:cond delay="1834"/>
                                          </p:stCondLst>
                                        </p:cTn>
                                        <p:tgtEl>
                                          <p:spTgt spid="56354"/>
                                        </p:tgtEl>
                                      </p:cBhvr>
                                      <p:to x="100000" y="100000"/>
                                    </p:animScale>
                                  </p:childTnLst>
                                </p:cTn>
                              </p:par>
                              <p:par>
                                <p:cTn id="519" presetID="26" presetClass="entr" presetSubtype="0" fill="hold" nodeType="withEffect">
                                  <p:stCondLst>
                                    <p:cond delay="0"/>
                                  </p:stCondLst>
                                  <p:childTnLst>
                                    <p:set>
                                      <p:cBhvr>
                                        <p:cTn id="520" dur="1" fill="hold">
                                          <p:stCondLst>
                                            <p:cond delay="0"/>
                                          </p:stCondLst>
                                        </p:cTn>
                                        <p:tgtEl>
                                          <p:spTgt spid="56355"/>
                                        </p:tgtEl>
                                        <p:attrNameLst>
                                          <p:attrName>style.visibility</p:attrName>
                                        </p:attrNameLst>
                                      </p:cBhvr>
                                      <p:to>
                                        <p:strVal val="visible"/>
                                      </p:to>
                                    </p:set>
                                    <p:animEffect transition="in" filter="wipe(down)">
                                      <p:cBhvr>
                                        <p:cTn id="521" dur="580">
                                          <p:stCondLst>
                                            <p:cond delay="0"/>
                                          </p:stCondLst>
                                        </p:cTn>
                                        <p:tgtEl>
                                          <p:spTgt spid="56355"/>
                                        </p:tgtEl>
                                      </p:cBhvr>
                                    </p:animEffect>
                                    <p:anim calcmode="lin" valueType="num">
                                      <p:cBhvr>
                                        <p:cTn id="522" dur="1822" tmFilter="0,0; 0.14,0.36; 0.43,0.73; 0.71,0.91; 1.0,1.0">
                                          <p:stCondLst>
                                            <p:cond delay="0"/>
                                          </p:stCondLst>
                                        </p:cTn>
                                        <p:tgtEl>
                                          <p:spTgt spid="56355"/>
                                        </p:tgtEl>
                                        <p:attrNameLst>
                                          <p:attrName>ppt_x</p:attrName>
                                        </p:attrNameLst>
                                      </p:cBhvr>
                                      <p:tavLst>
                                        <p:tav tm="0">
                                          <p:val>
                                            <p:strVal val="#ppt_x-0.25"/>
                                          </p:val>
                                        </p:tav>
                                        <p:tav tm="100000">
                                          <p:val>
                                            <p:strVal val="#ppt_x"/>
                                          </p:val>
                                        </p:tav>
                                      </p:tavLst>
                                    </p:anim>
                                    <p:anim calcmode="lin" valueType="num">
                                      <p:cBhvr>
                                        <p:cTn id="523" dur="664" tmFilter="0.0,0.0; 0.25,0.07; 0.50,0.2; 0.75,0.467; 1.0,1.0">
                                          <p:stCondLst>
                                            <p:cond delay="0"/>
                                          </p:stCondLst>
                                        </p:cTn>
                                        <p:tgtEl>
                                          <p:spTgt spid="56355"/>
                                        </p:tgtEl>
                                        <p:attrNameLst>
                                          <p:attrName>ppt_y</p:attrName>
                                        </p:attrNameLst>
                                      </p:cBhvr>
                                      <p:tavLst>
                                        <p:tav tm="0" fmla="#ppt_y-sin(pi*$)/3">
                                          <p:val>
                                            <p:fltVal val="0.5"/>
                                          </p:val>
                                        </p:tav>
                                        <p:tav tm="100000">
                                          <p:val>
                                            <p:fltVal val="1"/>
                                          </p:val>
                                        </p:tav>
                                      </p:tavLst>
                                    </p:anim>
                                    <p:anim calcmode="lin" valueType="num">
                                      <p:cBhvr>
                                        <p:cTn id="524" dur="664" tmFilter="0, 0; 0.125,0.2665; 0.25,0.4; 0.375,0.465; 0.5,0.5;  0.625,0.535; 0.75,0.6; 0.875,0.7335; 1,1">
                                          <p:stCondLst>
                                            <p:cond delay="664"/>
                                          </p:stCondLst>
                                        </p:cTn>
                                        <p:tgtEl>
                                          <p:spTgt spid="56355"/>
                                        </p:tgtEl>
                                        <p:attrNameLst>
                                          <p:attrName>ppt_y</p:attrName>
                                        </p:attrNameLst>
                                      </p:cBhvr>
                                      <p:tavLst>
                                        <p:tav tm="0" fmla="#ppt_y-sin(pi*$)/9">
                                          <p:val>
                                            <p:fltVal val="0"/>
                                          </p:val>
                                        </p:tav>
                                        <p:tav tm="100000">
                                          <p:val>
                                            <p:fltVal val="1"/>
                                          </p:val>
                                        </p:tav>
                                      </p:tavLst>
                                    </p:anim>
                                    <p:anim calcmode="lin" valueType="num">
                                      <p:cBhvr>
                                        <p:cTn id="525" dur="332" tmFilter="0, 0; 0.125,0.2665; 0.25,0.4; 0.375,0.465; 0.5,0.5;  0.625,0.535; 0.75,0.6; 0.875,0.7335; 1,1">
                                          <p:stCondLst>
                                            <p:cond delay="1324"/>
                                          </p:stCondLst>
                                        </p:cTn>
                                        <p:tgtEl>
                                          <p:spTgt spid="56355"/>
                                        </p:tgtEl>
                                        <p:attrNameLst>
                                          <p:attrName>ppt_y</p:attrName>
                                        </p:attrNameLst>
                                      </p:cBhvr>
                                      <p:tavLst>
                                        <p:tav tm="0" fmla="#ppt_y-sin(pi*$)/27">
                                          <p:val>
                                            <p:fltVal val="0"/>
                                          </p:val>
                                        </p:tav>
                                        <p:tav tm="100000">
                                          <p:val>
                                            <p:fltVal val="1"/>
                                          </p:val>
                                        </p:tav>
                                      </p:tavLst>
                                    </p:anim>
                                    <p:anim calcmode="lin" valueType="num">
                                      <p:cBhvr>
                                        <p:cTn id="526" dur="164" tmFilter="0, 0; 0.125,0.2665; 0.25,0.4; 0.375,0.465; 0.5,0.5;  0.625,0.535; 0.75,0.6; 0.875,0.7335; 1,1">
                                          <p:stCondLst>
                                            <p:cond delay="1656"/>
                                          </p:stCondLst>
                                        </p:cTn>
                                        <p:tgtEl>
                                          <p:spTgt spid="56355"/>
                                        </p:tgtEl>
                                        <p:attrNameLst>
                                          <p:attrName>ppt_y</p:attrName>
                                        </p:attrNameLst>
                                      </p:cBhvr>
                                      <p:tavLst>
                                        <p:tav tm="0" fmla="#ppt_y-sin(pi*$)/81">
                                          <p:val>
                                            <p:fltVal val="0"/>
                                          </p:val>
                                        </p:tav>
                                        <p:tav tm="100000">
                                          <p:val>
                                            <p:fltVal val="1"/>
                                          </p:val>
                                        </p:tav>
                                      </p:tavLst>
                                    </p:anim>
                                    <p:animScale>
                                      <p:cBhvr>
                                        <p:cTn id="527" dur="26">
                                          <p:stCondLst>
                                            <p:cond delay="650"/>
                                          </p:stCondLst>
                                        </p:cTn>
                                        <p:tgtEl>
                                          <p:spTgt spid="56355"/>
                                        </p:tgtEl>
                                      </p:cBhvr>
                                      <p:to x="100000" y="60000"/>
                                    </p:animScale>
                                    <p:animScale>
                                      <p:cBhvr>
                                        <p:cTn id="528" dur="166" decel="50000">
                                          <p:stCondLst>
                                            <p:cond delay="676"/>
                                          </p:stCondLst>
                                        </p:cTn>
                                        <p:tgtEl>
                                          <p:spTgt spid="56355"/>
                                        </p:tgtEl>
                                      </p:cBhvr>
                                      <p:to x="100000" y="100000"/>
                                    </p:animScale>
                                    <p:animScale>
                                      <p:cBhvr>
                                        <p:cTn id="529" dur="26">
                                          <p:stCondLst>
                                            <p:cond delay="1312"/>
                                          </p:stCondLst>
                                        </p:cTn>
                                        <p:tgtEl>
                                          <p:spTgt spid="56355"/>
                                        </p:tgtEl>
                                      </p:cBhvr>
                                      <p:to x="100000" y="80000"/>
                                    </p:animScale>
                                    <p:animScale>
                                      <p:cBhvr>
                                        <p:cTn id="530" dur="166" decel="50000">
                                          <p:stCondLst>
                                            <p:cond delay="1338"/>
                                          </p:stCondLst>
                                        </p:cTn>
                                        <p:tgtEl>
                                          <p:spTgt spid="56355"/>
                                        </p:tgtEl>
                                      </p:cBhvr>
                                      <p:to x="100000" y="100000"/>
                                    </p:animScale>
                                    <p:animScale>
                                      <p:cBhvr>
                                        <p:cTn id="531" dur="26">
                                          <p:stCondLst>
                                            <p:cond delay="1642"/>
                                          </p:stCondLst>
                                        </p:cTn>
                                        <p:tgtEl>
                                          <p:spTgt spid="56355"/>
                                        </p:tgtEl>
                                      </p:cBhvr>
                                      <p:to x="100000" y="90000"/>
                                    </p:animScale>
                                    <p:animScale>
                                      <p:cBhvr>
                                        <p:cTn id="532" dur="166" decel="50000">
                                          <p:stCondLst>
                                            <p:cond delay="1668"/>
                                          </p:stCondLst>
                                        </p:cTn>
                                        <p:tgtEl>
                                          <p:spTgt spid="56355"/>
                                        </p:tgtEl>
                                      </p:cBhvr>
                                      <p:to x="100000" y="100000"/>
                                    </p:animScale>
                                    <p:animScale>
                                      <p:cBhvr>
                                        <p:cTn id="533" dur="26">
                                          <p:stCondLst>
                                            <p:cond delay="1808"/>
                                          </p:stCondLst>
                                        </p:cTn>
                                        <p:tgtEl>
                                          <p:spTgt spid="56355"/>
                                        </p:tgtEl>
                                      </p:cBhvr>
                                      <p:to x="100000" y="95000"/>
                                    </p:animScale>
                                    <p:animScale>
                                      <p:cBhvr>
                                        <p:cTn id="534" dur="166" decel="50000">
                                          <p:stCondLst>
                                            <p:cond delay="1834"/>
                                          </p:stCondLst>
                                        </p:cTn>
                                        <p:tgtEl>
                                          <p:spTgt spid="56355"/>
                                        </p:tgtEl>
                                      </p:cBhvr>
                                      <p:to x="100000" y="100000"/>
                                    </p:animScale>
                                  </p:childTnLst>
                                </p:cTn>
                              </p:par>
                              <p:par>
                                <p:cTn id="535" presetID="26" presetClass="entr" presetSubtype="0" fill="hold" nodeType="withEffect">
                                  <p:stCondLst>
                                    <p:cond delay="0"/>
                                  </p:stCondLst>
                                  <p:childTnLst>
                                    <p:set>
                                      <p:cBhvr>
                                        <p:cTn id="536" dur="1" fill="hold">
                                          <p:stCondLst>
                                            <p:cond delay="0"/>
                                          </p:stCondLst>
                                        </p:cTn>
                                        <p:tgtEl>
                                          <p:spTgt spid="56356"/>
                                        </p:tgtEl>
                                        <p:attrNameLst>
                                          <p:attrName>style.visibility</p:attrName>
                                        </p:attrNameLst>
                                      </p:cBhvr>
                                      <p:to>
                                        <p:strVal val="visible"/>
                                      </p:to>
                                    </p:set>
                                    <p:animEffect transition="in" filter="wipe(down)">
                                      <p:cBhvr>
                                        <p:cTn id="537" dur="580">
                                          <p:stCondLst>
                                            <p:cond delay="0"/>
                                          </p:stCondLst>
                                        </p:cTn>
                                        <p:tgtEl>
                                          <p:spTgt spid="56356"/>
                                        </p:tgtEl>
                                      </p:cBhvr>
                                    </p:animEffect>
                                    <p:anim calcmode="lin" valueType="num">
                                      <p:cBhvr>
                                        <p:cTn id="538" dur="1822" tmFilter="0,0; 0.14,0.36; 0.43,0.73; 0.71,0.91; 1.0,1.0">
                                          <p:stCondLst>
                                            <p:cond delay="0"/>
                                          </p:stCondLst>
                                        </p:cTn>
                                        <p:tgtEl>
                                          <p:spTgt spid="56356"/>
                                        </p:tgtEl>
                                        <p:attrNameLst>
                                          <p:attrName>ppt_x</p:attrName>
                                        </p:attrNameLst>
                                      </p:cBhvr>
                                      <p:tavLst>
                                        <p:tav tm="0">
                                          <p:val>
                                            <p:strVal val="#ppt_x-0.25"/>
                                          </p:val>
                                        </p:tav>
                                        <p:tav tm="100000">
                                          <p:val>
                                            <p:strVal val="#ppt_x"/>
                                          </p:val>
                                        </p:tav>
                                      </p:tavLst>
                                    </p:anim>
                                    <p:anim calcmode="lin" valueType="num">
                                      <p:cBhvr>
                                        <p:cTn id="539" dur="664" tmFilter="0.0,0.0; 0.25,0.07; 0.50,0.2; 0.75,0.467; 1.0,1.0">
                                          <p:stCondLst>
                                            <p:cond delay="0"/>
                                          </p:stCondLst>
                                        </p:cTn>
                                        <p:tgtEl>
                                          <p:spTgt spid="56356"/>
                                        </p:tgtEl>
                                        <p:attrNameLst>
                                          <p:attrName>ppt_y</p:attrName>
                                        </p:attrNameLst>
                                      </p:cBhvr>
                                      <p:tavLst>
                                        <p:tav tm="0" fmla="#ppt_y-sin(pi*$)/3">
                                          <p:val>
                                            <p:fltVal val="0.5"/>
                                          </p:val>
                                        </p:tav>
                                        <p:tav tm="100000">
                                          <p:val>
                                            <p:fltVal val="1"/>
                                          </p:val>
                                        </p:tav>
                                      </p:tavLst>
                                    </p:anim>
                                    <p:anim calcmode="lin" valueType="num">
                                      <p:cBhvr>
                                        <p:cTn id="540" dur="664" tmFilter="0, 0; 0.125,0.2665; 0.25,0.4; 0.375,0.465; 0.5,0.5;  0.625,0.535; 0.75,0.6; 0.875,0.7335; 1,1">
                                          <p:stCondLst>
                                            <p:cond delay="664"/>
                                          </p:stCondLst>
                                        </p:cTn>
                                        <p:tgtEl>
                                          <p:spTgt spid="56356"/>
                                        </p:tgtEl>
                                        <p:attrNameLst>
                                          <p:attrName>ppt_y</p:attrName>
                                        </p:attrNameLst>
                                      </p:cBhvr>
                                      <p:tavLst>
                                        <p:tav tm="0" fmla="#ppt_y-sin(pi*$)/9">
                                          <p:val>
                                            <p:fltVal val="0"/>
                                          </p:val>
                                        </p:tav>
                                        <p:tav tm="100000">
                                          <p:val>
                                            <p:fltVal val="1"/>
                                          </p:val>
                                        </p:tav>
                                      </p:tavLst>
                                    </p:anim>
                                    <p:anim calcmode="lin" valueType="num">
                                      <p:cBhvr>
                                        <p:cTn id="541" dur="332" tmFilter="0, 0; 0.125,0.2665; 0.25,0.4; 0.375,0.465; 0.5,0.5;  0.625,0.535; 0.75,0.6; 0.875,0.7335; 1,1">
                                          <p:stCondLst>
                                            <p:cond delay="1324"/>
                                          </p:stCondLst>
                                        </p:cTn>
                                        <p:tgtEl>
                                          <p:spTgt spid="56356"/>
                                        </p:tgtEl>
                                        <p:attrNameLst>
                                          <p:attrName>ppt_y</p:attrName>
                                        </p:attrNameLst>
                                      </p:cBhvr>
                                      <p:tavLst>
                                        <p:tav tm="0" fmla="#ppt_y-sin(pi*$)/27">
                                          <p:val>
                                            <p:fltVal val="0"/>
                                          </p:val>
                                        </p:tav>
                                        <p:tav tm="100000">
                                          <p:val>
                                            <p:fltVal val="1"/>
                                          </p:val>
                                        </p:tav>
                                      </p:tavLst>
                                    </p:anim>
                                    <p:anim calcmode="lin" valueType="num">
                                      <p:cBhvr>
                                        <p:cTn id="542" dur="164" tmFilter="0, 0; 0.125,0.2665; 0.25,0.4; 0.375,0.465; 0.5,0.5;  0.625,0.535; 0.75,0.6; 0.875,0.7335; 1,1">
                                          <p:stCondLst>
                                            <p:cond delay="1656"/>
                                          </p:stCondLst>
                                        </p:cTn>
                                        <p:tgtEl>
                                          <p:spTgt spid="56356"/>
                                        </p:tgtEl>
                                        <p:attrNameLst>
                                          <p:attrName>ppt_y</p:attrName>
                                        </p:attrNameLst>
                                      </p:cBhvr>
                                      <p:tavLst>
                                        <p:tav tm="0" fmla="#ppt_y-sin(pi*$)/81">
                                          <p:val>
                                            <p:fltVal val="0"/>
                                          </p:val>
                                        </p:tav>
                                        <p:tav tm="100000">
                                          <p:val>
                                            <p:fltVal val="1"/>
                                          </p:val>
                                        </p:tav>
                                      </p:tavLst>
                                    </p:anim>
                                    <p:animScale>
                                      <p:cBhvr>
                                        <p:cTn id="543" dur="26">
                                          <p:stCondLst>
                                            <p:cond delay="650"/>
                                          </p:stCondLst>
                                        </p:cTn>
                                        <p:tgtEl>
                                          <p:spTgt spid="56356"/>
                                        </p:tgtEl>
                                      </p:cBhvr>
                                      <p:to x="100000" y="60000"/>
                                    </p:animScale>
                                    <p:animScale>
                                      <p:cBhvr>
                                        <p:cTn id="544" dur="166" decel="50000">
                                          <p:stCondLst>
                                            <p:cond delay="676"/>
                                          </p:stCondLst>
                                        </p:cTn>
                                        <p:tgtEl>
                                          <p:spTgt spid="56356"/>
                                        </p:tgtEl>
                                      </p:cBhvr>
                                      <p:to x="100000" y="100000"/>
                                    </p:animScale>
                                    <p:animScale>
                                      <p:cBhvr>
                                        <p:cTn id="545" dur="26">
                                          <p:stCondLst>
                                            <p:cond delay="1312"/>
                                          </p:stCondLst>
                                        </p:cTn>
                                        <p:tgtEl>
                                          <p:spTgt spid="56356"/>
                                        </p:tgtEl>
                                      </p:cBhvr>
                                      <p:to x="100000" y="80000"/>
                                    </p:animScale>
                                    <p:animScale>
                                      <p:cBhvr>
                                        <p:cTn id="546" dur="166" decel="50000">
                                          <p:stCondLst>
                                            <p:cond delay="1338"/>
                                          </p:stCondLst>
                                        </p:cTn>
                                        <p:tgtEl>
                                          <p:spTgt spid="56356"/>
                                        </p:tgtEl>
                                      </p:cBhvr>
                                      <p:to x="100000" y="100000"/>
                                    </p:animScale>
                                    <p:animScale>
                                      <p:cBhvr>
                                        <p:cTn id="547" dur="26">
                                          <p:stCondLst>
                                            <p:cond delay="1642"/>
                                          </p:stCondLst>
                                        </p:cTn>
                                        <p:tgtEl>
                                          <p:spTgt spid="56356"/>
                                        </p:tgtEl>
                                      </p:cBhvr>
                                      <p:to x="100000" y="90000"/>
                                    </p:animScale>
                                    <p:animScale>
                                      <p:cBhvr>
                                        <p:cTn id="548" dur="166" decel="50000">
                                          <p:stCondLst>
                                            <p:cond delay="1668"/>
                                          </p:stCondLst>
                                        </p:cTn>
                                        <p:tgtEl>
                                          <p:spTgt spid="56356"/>
                                        </p:tgtEl>
                                      </p:cBhvr>
                                      <p:to x="100000" y="100000"/>
                                    </p:animScale>
                                    <p:animScale>
                                      <p:cBhvr>
                                        <p:cTn id="549" dur="26">
                                          <p:stCondLst>
                                            <p:cond delay="1808"/>
                                          </p:stCondLst>
                                        </p:cTn>
                                        <p:tgtEl>
                                          <p:spTgt spid="56356"/>
                                        </p:tgtEl>
                                      </p:cBhvr>
                                      <p:to x="100000" y="95000"/>
                                    </p:animScale>
                                    <p:animScale>
                                      <p:cBhvr>
                                        <p:cTn id="550" dur="166" decel="50000">
                                          <p:stCondLst>
                                            <p:cond delay="1834"/>
                                          </p:stCondLst>
                                        </p:cTn>
                                        <p:tgtEl>
                                          <p:spTgt spid="56356"/>
                                        </p:tgtEl>
                                      </p:cBhvr>
                                      <p:to x="100000" y="100000"/>
                                    </p:animScale>
                                  </p:childTnLst>
                                </p:cTn>
                              </p:par>
                              <p:par>
                                <p:cTn id="551" presetID="26" presetClass="entr" presetSubtype="0" fill="hold" nodeType="withEffect">
                                  <p:stCondLst>
                                    <p:cond delay="0"/>
                                  </p:stCondLst>
                                  <p:childTnLst>
                                    <p:set>
                                      <p:cBhvr>
                                        <p:cTn id="552" dur="1" fill="hold">
                                          <p:stCondLst>
                                            <p:cond delay="0"/>
                                          </p:stCondLst>
                                        </p:cTn>
                                        <p:tgtEl>
                                          <p:spTgt spid="56357"/>
                                        </p:tgtEl>
                                        <p:attrNameLst>
                                          <p:attrName>style.visibility</p:attrName>
                                        </p:attrNameLst>
                                      </p:cBhvr>
                                      <p:to>
                                        <p:strVal val="visible"/>
                                      </p:to>
                                    </p:set>
                                    <p:animEffect transition="in" filter="wipe(down)">
                                      <p:cBhvr>
                                        <p:cTn id="553" dur="580">
                                          <p:stCondLst>
                                            <p:cond delay="0"/>
                                          </p:stCondLst>
                                        </p:cTn>
                                        <p:tgtEl>
                                          <p:spTgt spid="56357"/>
                                        </p:tgtEl>
                                      </p:cBhvr>
                                    </p:animEffect>
                                    <p:anim calcmode="lin" valueType="num">
                                      <p:cBhvr>
                                        <p:cTn id="554" dur="1822" tmFilter="0,0; 0.14,0.36; 0.43,0.73; 0.71,0.91; 1.0,1.0">
                                          <p:stCondLst>
                                            <p:cond delay="0"/>
                                          </p:stCondLst>
                                        </p:cTn>
                                        <p:tgtEl>
                                          <p:spTgt spid="56357"/>
                                        </p:tgtEl>
                                        <p:attrNameLst>
                                          <p:attrName>ppt_x</p:attrName>
                                        </p:attrNameLst>
                                      </p:cBhvr>
                                      <p:tavLst>
                                        <p:tav tm="0">
                                          <p:val>
                                            <p:strVal val="#ppt_x-0.25"/>
                                          </p:val>
                                        </p:tav>
                                        <p:tav tm="100000">
                                          <p:val>
                                            <p:strVal val="#ppt_x"/>
                                          </p:val>
                                        </p:tav>
                                      </p:tavLst>
                                    </p:anim>
                                    <p:anim calcmode="lin" valueType="num">
                                      <p:cBhvr>
                                        <p:cTn id="555" dur="664" tmFilter="0.0,0.0; 0.25,0.07; 0.50,0.2; 0.75,0.467; 1.0,1.0">
                                          <p:stCondLst>
                                            <p:cond delay="0"/>
                                          </p:stCondLst>
                                        </p:cTn>
                                        <p:tgtEl>
                                          <p:spTgt spid="56357"/>
                                        </p:tgtEl>
                                        <p:attrNameLst>
                                          <p:attrName>ppt_y</p:attrName>
                                        </p:attrNameLst>
                                      </p:cBhvr>
                                      <p:tavLst>
                                        <p:tav tm="0" fmla="#ppt_y-sin(pi*$)/3">
                                          <p:val>
                                            <p:fltVal val="0.5"/>
                                          </p:val>
                                        </p:tav>
                                        <p:tav tm="100000">
                                          <p:val>
                                            <p:fltVal val="1"/>
                                          </p:val>
                                        </p:tav>
                                      </p:tavLst>
                                    </p:anim>
                                    <p:anim calcmode="lin" valueType="num">
                                      <p:cBhvr>
                                        <p:cTn id="556" dur="664" tmFilter="0, 0; 0.125,0.2665; 0.25,0.4; 0.375,0.465; 0.5,0.5;  0.625,0.535; 0.75,0.6; 0.875,0.7335; 1,1">
                                          <p:stCondLst>
                                            <p:cond delay="664"/>
                                          </p:stCondLst>
                                        </p:cTn>
                                        <p:tgtEl>
                                          <p:spTgt spid="56357"/>
                                        </p:tgtEl>
                                        <p:attrNameLst>
                                          <p:attrName>ppt_y</p:attrName>
                                        </p:attrNameLst>
                                      </p:cBhvr>
                                      <p:tavLst>
                                        <p:tav tm="0" fmla="#ppt_y-sin(pi*$)/9">
                                          <p:val>
                                            <p:fltVal val="0"/>
                                          </p:val>
                                        </p:tav>
                                        <p:tav tm="100000">
                                          <p:val>
                                            <p:fltVal val="1"/>
                                          </p:val>
                                        </p:tav>
                                      </p:tavLst>
                                    </p:anim>
                                    <p:anim calcmode="lin" valueType="num">
                                      <p:cBhvr>
                                        <p:cTn id="557" dur="332" tmFilter="0, 0; 0.125,0.2665; 0.25,0.4; 0.375,0.465; 0.5,0.5;  0.625,0.535; 0.75,0.6; 0.875,0.7335; 1,1">
                                          <p:stCondLst>
                                            <p:cond delay="1324"/>
                                          </p:stCondLst>
                                        </p:cTn>
                                        <p:tgtEl>
                                          <p:spTgt spid="56357"/>
                                        </p:tgtEl>
                                        <p:attrNameLst>
                                          <p:attrName>ppt_y</p:attrName>
                                        </p:attrNameLst>
                                      </p:cBhvr>
                                      <p:tavLst>
                                        <p:tav tm="0" fmla="#ppt_y-sin(pi*$)/27">
                                          <p:val>
                                            <p:fltVal val="0"/>
                                          </p:val>
                                        </p:tav>
                                        <p:tav tm="100000">
                                          <p:val>
                                            <p:fltVal val="1"/>
                                          </p:val>
                                        </p:tav>
                                      </p:tavLst>
                                    </p:anim>
                                    <p:anim calcmode="lin" valueType="num">
                                      <p:cBhvr>
                                        <p:cTn id="558" dur="164" tmFilter="0, 0; 0.125,0.2665; 0.25,0.4; 0.375,0.465; 0.5,0.5;  0.625,0.535; 0.75,0.6; 0.875,0.7335; 1,1">
                                          <p:stCondLst>
                                            <p:cond delay="1656"/>
                                          </p:stCondLst>
                                        </p:cTn>
                                        <p:tgtEl>
                                          <p:spTgt spid="56357"/>
                                        </p:tgtEl>
                                        <p:attrNameLst>
                                          <p:attrName>ppt_y</p:attrName>
                                        </p:attrNameLst>
                                      </p:cBhvr>
                                      <p:tavLst>
                                        <p:tav tm="0" fmla="#ppt_y-sin(pi*$)/81">
                                          <p:val>
                                            <p:fltVal val="0"/>
                                          </p:val>
                                        </p:tav>
                                        <p:tav tm="100000">
                                          <p:val>
                                            <p:fltVal val="1"/>
                                          </p:val>
                                        </p:tav>
                                      </p:tavLst>
                                    </p:anim>
                                    <p:animScale>
                                      <p:cBhvr>
                                        <p:cTn id="559" dur="26">
                                          <p:stCondLst>
                                            <p:cond delay="650"/>
                                          </p:stCondLst>
                                        </p:cTn>
                                        <p:tgtEl>
                                          <p:spTgt spid="56357"/>
                                        </p:tgtEl>
                                      </p:cBhvr>
                                      <p:to x="100000" y="60000"/>
                                    </p:animScale>
                                    <p:animScale>
                                      <p:cBhvr>
                                        <p:cTn id="560" dur="166" decel="50000">
                                          <p:stCondLst>
                                            <p:cond delay="676"/>
                                          </p:stCondLst>
                                        </p:cTn>
                                        <p:tgtEl>
                                          <p:spTgt spid="56357"/>
                                        </p:tgtEl>
                                      </p:cBhvr>
                                      <p:to x="100000" y="100000"/>
                                    </p:animScale>
                                    <p:animScale>
                                      <p:cBhvr>
                                        <p:cTn id="561" dur="26">
                                          <p:stCondLst>
                                            <p:cond delay="1312"/>
                                          </p:stCondLst>
                                        </p:cTn>
                                        <p:tgtEl>
                                          <p:spTgt spid="56357"/>
                                        </p:tgtEl>
                                      </p:cBhvr>
                                      <p:to x="100000" y="80000"/>
                                    </p:animScale>
                                    <p:animScale>
                                      <p:cBhvr>
                                        <p:cTn id="562" dur="166" decel="50000">
                                          <p:stCondLst>
                                            <p:cond delay="1338"/>
                                          </p:stCondLst>
                                        </p:cTn>
                                        <p:tgtEl>
                                          <p:spTgt spid="56357"/>
                                        </p:tgtEl>
                                      </p:cBhvr>
                                      <p:to x="100000" y="100000"/>
                                    </p:animScale>
                                    <p:animScale>
                                      <p:cBhvr>
                                        <p:cTn id="563" dur="26">
                                          <p:stCondLst>
                                            <p:cond delay="1642"/>
                                          </p:stCondLst>
                                        </p:cTn>
                                        <p:tgtEl>
                                          <p:spTgt spid="56357"/>
                                        </p:tgtEl>
                                      </p:cBhvr>
                                      <p:to x="100000" y="90000"/>
                                    </p:animScale>
                                    <p:animScale>
                                      <p:cBhvr>
                                        <p:cTn id="564" dur="166" decel="50000">
                                          <p:stCondLst>
                                            <p:cond delay="1668"/>
                                          </p:stCondLst>
                                        </p:cTn>
                                        <p:tgtEl>
                                          <p:spTgt spid="56357"/>
                                        </p:tgtEl>
                                      </p:cBhvr>
                                      <p:to x="100000" y="100000"/>
                                    </p:animScale>
                                    <p:animScale>
                                      <p:cBhvr>
                                        <p:cTn id="565" dur="26">
                                          <p:stCondLst>
                                            <p:cond delay="1808"/>
                                          </p:stCondLst>
                                        </p:cTn>
                                        <p:tgtEl>
                                          <p:spTgt spid="56357"/>
                                        </p:tgtEl>
                                      </p:cBhvr>
                                      <p:to x="100000" y="95000"/>
                                    </p:animScale>
                                    <p:animScale>
                                      <p:cBhvr>
                                        <p:cTn id="566" dur="166" decel="50000">
                                          <p:stCondLst>
                                            <p:cond delay="1834"/>
                                          </p:stCondLst>
                                        </p:cTn>
                                        <p:tgtEl>
                                          <p:spTgt spid="56357"/>
                                        </p:tgtEl>
                                      </p:cBhvr>
                                      <p:to x="100000" y="100000"/>
                                    </p:animScale>
                                  </p:childTnLst>
                                </p:cTn>
                              </p:par>
                              <p:par>
                                <p:cTn id="567" presetID="26" presetClass="entr" presetSubtype="0" fill="hold" nodeType="withEffect">
                                  <p:stCondLst>
                                    <p:cond delay="0"/>
                                  </p:stCondLst>
                                  <p:childTnLst>
                                    <p:set>
                                      <p:cBhvr>
                                        <p:cTn id="568" dur="1" fill="hold">
                                          <p:stCondLst>
                                            <p:cond delay="0"/>
                                          </p:stCondLst>
                                        </p:cTn>
                                        <p:tgtEl>
                                          <p:spTgt spid="56358"/>
                                        </p:tgtEl>
                                        <p:attrNameLst>
                                          <p:attrName>style.visibility</p:attrName>
                                        </p:attrNameLst>
                                      </p:cBhvr>
                                      <p:to>
                                        <p:strVal val="visible"/>
                                      </p:to>
                                    </p:set>
                                    <p:animEffect transition="in" filter="wipe(down)">
                                      <p:cBhvr>
                                        <p:cTn id="569" dur="580">
                                          <p:stCondLst>
                                            <p:cond delay="0"/>
                                          </p:stCondLst>
                                        </p:cTn>
                                        <p:tgtEl>
                                          <p:spTgt spid="56358"/>
                                        </p:tgtEl>
                                      </p:cBhvr>
                                    </p:animEffect>
                                    <p:anim calcmode="lin" valueType="num">
                                      <p:cBhvr>
                                        <p:cTn id="570" dur="1822" tmFilter="0,0; 0.14,0.36; 0.43,0.73; 0.71,0.91; 1.0,1.0">
                                          <p:stCondLst>
                                            <p:cond delay="0"/>
                                          </p:stCondLst>
                                        </p:cTn>
                                        <p:tgtEl>
                                          <p:spTgt spid="56358"/>
                                        </p:tgtEl>
                                        <p:attrNameLst>
                                          <p:attrName>ppt_x</p:attrName>
                                        </p:attrNameLst>
                                      </p:cBhvr>
                                      <p:tavLst>
                                        <p:tav tm="0">
                                          <p:val>
                                            <p:strVal val="#ppt_x-0.25"/>
                                          </p:val>
                                        </p:tav>
                                        <p:tav tm="100000">
                                          <p:val>
                                            <p:strVal val="#ppt_x"/>
                                          </p:val>
                                        </p:tav>
                                      </p:tavLst>
                                    </p:anim>
                                    <p:anim calcmode="lin" valueType="num">
                                      <p:cBhvr>
                                        <p:cTn id="571" dur="664" tmFilter="0.0,0.0; 0.25,0.07; 0.50,0.2; 0.75,0.467; 1.0,1.0">
                                          <p:stCondLst>
                                            <p:cond delay="0"/>
                                          </p:stCondLst>
                                        </p:cTn>
                                        <p:tgtEl>
                                          <p:spTgt spid="56358"/>
                                        </p:tgtEl>
                                        <p:attrNameLst>
                                          <p:attrName>ppt_y</p:attrName>
                                        </p:attrNameLst>
                                      </p:cBhvr>
                                      <p:tavLst>
                                        <p:tav tm="0" fmla="#ppt_y-sin(pi*$)/3">
                                          <p:val>
                                            <p:fltVal val="0.5"/>
                                          </p:val>
                                        </p:tav>
                                        <p:tav tm="100000">
                                          <p:val>
                                            <p:fltVal val="1"/>
                                          </p:val>
                                        </p:tav>
                                      </p:tavLst>
                                    </p:anim>
                                    <p:anim calcmode="lin" valueType="num">
                                      <p:cBhvr>
                                        <p:cTn id="572" dur="664" tmFilter="0, 0; 0.125,0.2665; 0.25,0.4; 0.375,0.465; 0.5,0.5;  0.625,0.535; 0.75,0.6; 0.875,0.7335; 1,1">
                                          <p:stCondLst>
                                            <p:cond delay="664"/>
                                          </p:stCondLst>
                                        </p:cTn>
                                        <p:tgtEl>
                                          <p:spTgt spid="56358"/>
                                        </p:tgtEl>
                                        <p:attrNameLst>
                                          <p:attrName>ppt_y</p:attrName>
                                        </p:attrNameLst>
                                      </p:cBhvr>
                                      <p:tavLst>
                                        <p:tav tm="0" fmla="#ppt_y-sin(pi*$)/9">
                                          <p:val>
                                            <p:fltVal val="0"/>
                                          </p:val>
                                        </p:tav>
                                        <p:tav tm="100000">
                                          <p:val>
                                            <p:fltVal val="1"/>
                                          </p:val>
                                        </p:tav>
                                      </p:tavLst>
                                    </p:anim>
                                    <p:anim calcmode="lin" valueType="num">
                                      <p:cBhvr>
                                        <p:cTn id="573" dur="332" tmFilter="0, 0; 0.125,0.2665; 0.25,0.4; 0.375,0.465; 0.5,0.5;  0.625,0.535; 0.75,0.6; 0.875,0.7335; 1,1">
                                          <p:stCondLst>
                                            <p:cond delay="1324"/>
                                          </p:stCondLst>
                                        </p:cTn>
                                        <p:tgtEl>
                                          <p:spTgt spid="56358"/>
                                        </p:tgtEl>
                                        <p:attrNameLst>
                                          <p:attrName>ppt_y</p:attrName>
                                        </p:attrNameLst>
                                      </p:cBhvr>
                                      <p:tavLst>
                                        <p:tav tm="0" fmla="#ppt_y-sin(pi*$)/27">
                                          <p:val>
                                            <p:fltVal val="0"/>
                                          </p:val>
                                        </p:tav>
                                        <p:tav tm="100000">
                                          <p:val>
                                            <p:fltVal val="1"/>
                                          </p:val>
                                        </p:tav>
                                      </p:tavLst>
                                    </p:anim>
                                    <p:anim calcmode="lin" valueType="num">
                                      <p:cBhvr>
                                        <p:cTn id="574" dur="164" tmFilter="0, 0; 0.125,0.2665; 0.25,0.4; 0.375,0.465; 0.5,0.5;  0.625,0.535; 0.75,0.6; 0.875,0.7335; 1,1">
                                          <p:stCondLst>
                                            <p:cond delay="1656"/>
                                          </p:stCondLst>
                                        </p:cTn>
                                        <p:tgtEl>
                                          <p:spTgt spid="56358"/>
                                        </p:tgtEl>
                                        <p:attrNameLst>
                                          <p:attrName>ppt_y</p:attrName>
                                        </p:attrNameLst>
                                      </p:cBhvr>
                                      <p:tavLst>
                                        <p:tav tm="0" fmla="#ppt_y-sin(pi*$)/81">
                                          <p:val>
                                            <p:fltVal val="0"/>
                                          </p:val>
                                        </p:tav>
                                        <p:tav tm="100000">
                                          <p:val>
                                            <p:fltVal val="1"/>
                                          </p:val>
                                        </p:tav>
                                      </p:tavLst>
                                    </p:anim>
                                    <p:animScale>
                                      <p:cBhvr>
                                        <p:cTn id="575" dur="26">
                                          <p:stCondLst>
                                            <p:cond delay="650"/>
                                          </p:stCondLst>
                                        </p:cTn>
                                        <p:tgtEl>
                                          <p:spTgt spid="56358"/>
                                        </p:tgtEl>
                                      </p:cBhvr>
                                      <p:to x="100000" y="60000"/>
                                    </p:animScale>
                                    <p:animScale>
                                      <p:cBhvr>
                                        <p:cTn id="576" dur="166" decel="50000">
                                          <p:stCondLst>
                                            <p:cond delay="676"/>
                                          </p:stCondLst>
                                        </p:cTn>
                                        <p:tgtEl>
                                          <p:spTgt spid="56358"/>
                                        </p:tgtEl>
                                      </p:cBhvr>
                                      <p:to x="100000" y="100000"/>
                                    </p:animScale>
                                    <p:animScale>
                                      <p:cBhvr>
                                        <p:cTn id="577" dur="26">
                                          <p:stCondLst>
                                            <p:cond delay="1312"/>
                                          </p:stCondLst>
                                        </p:cTn>
                                        <p:tgtEl>
                                          <p:spTgt spid="56358"/>
                                        </p:tgtEl>
                                      </p:cBhvr>
                                      <p:to x="100000" y="80000"/>
                                    </p:animScale>
                                    <p:animScale>
                                      <p:cBhvr>
                                        <p:cTn id="578" dur="166" decel="50000">
                                          <p:stCondLst>
                                            <p:cond delay="1338"/>
                                          </p:stCondLst>
                                        </p:cTn>
                                        <p:tgtEl>
                                          <p:spTgt spid="56358"/>
                                        </p:tgtEl>
                                      </p:cBhvr>
                                      <p:to x="100000" y="100000"/>
                                    </p:animScale>
                                    <p:animScale>
                                      <p:cBhvr>
                                        <p:cTn id="579" dur="26">
                                          <p:stCondLst>
                                            <p:cond delay="1642"/>
                                          </p:stCondLst>
                                        </p:cTn>
                                        <p:tgtEl>
                                          <p:spTgt spid="56358"/>
                                        </p:tgtEl>
                                      </p:cBhvr>
                                      <p:to x="100000" y="90000"/>
                                    </p:animScale>
                                    <p:animScale>
                                      <p:cBhvr>
                                        <p:cTn id="580" dur="166" decel="50000">
                                          <p:stCondLst>
                                            <p:cond delay="1668"/>
                                          </p:stCondLst>
                                        </p:cTn>
                                        <p:tgtEl>
                                          <p:spTgt spid="56358"/>
                                        </p:tgtEl>
                                      </p:cBhvr>
                                      <p:to x="100000" y="100000"/>
                                    </p:animScale>
                                    <p:animScale>
                                      <p:cBhvr>
                                        <p:cTn id="581" dur="26">
                                          <p:stCondLst>
                                            <p:cond delay="1808"/>
                                          </p:stCondLst>
                                        </p:cTn>
                                        <p:tgtEl>
                                          <p:spTgt spid="56358"/>
                                        </p:tgtEl>
                                      </p:cBhvr>
                                      <p:to x="100000" y="95000"/>
                                    </p:animScale>
                                    <p:animScale>
                                      <p:cBhvr>
                                        <p:cTn id="582" dur="166" decel="50000">
                                          <p:stCondLst>
                                            <p:cond delay="1834"/>
                                          </p:stCondLst>
                                        </p:cTn>
                                        <p:tgtEl>
                                          <p:spTgt spid="56358"/>
                                        </p:tgtEl>
                                      </p:cBhvr>
                                      <p:to x="100000" y="100000"/>
                                    </p:animScale>
                                  </p:childTnLst>
                                </p:cTn>
                              </p:par>
                              <p:par>
                                <p:cTn id="583" presetID="26" presetClass="entr" presetSubtype="0" fill="hold" nodeType="withEffect">
                                  <p:stCondLst>
                                    <p:cond delay="0"/>
                                  </p:stCondLst>
                                  <p:childTnLst>
                                    <p:set>
                                      <p:cBhvr>
                                        <p:cTn id="584" dur="1" fill="hold">
                                          <p:stCondLst>
                                            <p:cond delay="0"/>
                                          </p:stCondLst>
                                        </p:cTn>
                                        <p:tgtEl>
                                          <p:spTgt spid="56359"/>
                                        </p:tgtEl>
                                        <p:attrNameLst>
                                          <p:attrName>style.visibility</p:attrName>
                                        </p:attrNameLst>
                                      </p:cBhvr>
                                      <p:to>
                                        <p:strVal val="visible"/>
                                      </p:to>
                                    </p:set>
                                    <p:animEffect transition="in" filter="wipe(down)">
                                      <p:cBhvr>
                                        <p:cTn id="585" dur="580">
                                          <p:stCondLst>
                                            <p:cond delay="0"/>
                                          </p:stCondLst>
                                        </p:cTn>
                                        <p:tgtEl>
                                          <p:spTgt spid="56359"/>
                                        </p:tgtEl>
                                      </p:cBhvr>
                                    </p:animEffect>
                                    <p:anim calcmode="lin" valueType="num">
                                      <p:cBhvr>
                                        <p:cTn id="586" dur="1822" tmFilter="0,0; 0.14,0.36; 0.43,0.73; 0.71,0.91; 1.0,1.0">
                                          <p:stCondLst>
                                            <p:cond delay="0"/>
                                          </p:stCondLst>
                                        </p:cTn>
                                        <p:tgtEl>
                                          <p:spTgt spid="56359"/>
                                        </p:tgtEl>
                                        <p:attrNameLst>
                                          <p:attrName>ppt_x</p:attrName>
                                        </p:attrNameLst>
                                      </p:cBhvr>
                                      <p:tavLst>
                                        <p:tav tm="0">
                                          <p:val>
                                            <p:strVal val="#ppt_x-0.25"/>
                                          </p:val>
                                        </p:tav>
                                        <p:tav tm="100000">
                                          <p:val>
                                            <p:strVal val="#ppt_x"/>
                                          </p:val>
                                        </p:tav>
                                      </p:tavLst>
                                    </p:anim>
                                    <p:anim calcmode="lin" valueType="num">
                                      <p:cBhvr>
                                        <p:cTn id="587" dur="664" tmFilter="0.0,0.0; 0.25,0.07; 0.50,0.2; 0.75,0.467; 1.0,1.0">
                                          <p:stCondLst>
                                            <p:cond delay="0"/>
                                          </p:stCondLst>
                                        </p:cTn>
                                        <p:tgtEl>
                                          <p:spTgt spid="56359"/>
                                        </p:tgtEl>
                                        <p:attrNameLst>
                                          <p:attrName>ppt_y</p:attrName>
                                        </p:attrNameLst>
                                      </p:cBhvr>
                                      <p:tavLst>
                                        <p:tav tm="0" fmla="#ppt_y-sin(pi*$)/3">
                                          <p:val>
                                            <p:fltVal val="0.5"/>
                                          </p:val>
                                        </p:tav>
                                        <p:tav tm="100000">
                                          <p:val>
                                            <p:fltVal val="1"/>
                                          </p:val>
                                        </p:tav>
                                      </p:tavLst>
                                    </p:anim>
                                    <p:anim calcmode="lin" valueType="num">
                                      <p:cBhvr>
                                        <p:cTn id="588" dur="664" tmFilter="0, 0; 0.125,0.2665; 0.25,0.4; 0.375,0.465; 0.5,0.5;  0.625,0.535; 0.75,0.6; 0.875,0.7335; 1,1">
                                          <p:stCondLst>
                                            <p:cond delay="664"/>
                                          </p:stCondLst>
                                        </p:cTn>
                                        <p:tgtEl>
                                          <p:spTgt spid="56359"/>
                                        </p:tgtEl>
                                        <p:attrNameLst>
                                          <p:attrName>ppt_y</p:attrName>
                                        </p:attrNameLst>
                                      </p:cBhvr>
                                      <p:tavLst>
                                        <p:tav tm="0" fmla="#ppt_y-sin(pi*$)/9">
                                          <p:val>
                                            <p:fltVal val="0"/>
                                          </p:val>
                                        </p:tav>
                                        <p:tav tm="100000">
                                          <p:val>
                                            <p:fltVal val="1"/>
                                          </p:val>
                                        </p:tav>
                                      </p:tavLst>
                                    </p:anim>
                                    <p:anim calcmode="lin" valueType="num">
                                      <p:cBhvr>
                                        <p:cTn id="589" dur="332" tmFilter="0, 0; 0.125,0.2665; 0.25,0.4; 0.375,0.465; 0.5,0.5;  0.625,0.535; 0.75,0.6; 0.875,0.7335; 1,1">
                                          <p:stCondLst>
                                            <p:cond delay="1324"/>
                                          </p:stCondLst>
                                        </p:cTn>
                                        <p:tgtEl>
                                          <p:spTgt spid="56359"/>
                                        </p:tgtEl>
                                        <p:attrNameLst>
                                          <p:attrName>ppt_y</p:attrName>
                                        </p:attrNameLst>
                                      </p:cBhvr>
                                      <p:tavLst>
                                        <p:tav tm="0" fmla="#ppt_y-sin(pi*$)/27">
                                          <p:val>
                                            <p:fltVal val="0"/>
                                          </p:val>
                                        </p:tav>
                                        <p:tav tm="100000">
                                          <p:val>
                                            <p:fltVal val="1"/>
                                          </p:val>
                                        </p:tav>
                                      </p:tavLst>
                                    </p:anim>
                                    <p:anim calcmode="lin" valueType="num">
                                      <p:cBhvr>
                                        <p:cTn id="590" dur="164" tmFilter="0, 0; 0.125,0.2665; 0.25,0.4; 0.375,0.465; 0.5,0.5;  0.625,0.535; 0.75,0.6; 0.875,0.7335; 1,1">
                                          <p:stCondLst>
                                            <p:cond delay="1656"/>
                                          </p:stCondLst>
                                        </p:cTn>
                                        <p:tgtEl>
                                          <p:spTgt spid="56359"/>
                                        </p:tgtEl>
                                        <p:attrNameLst>
                                          <p:attrName>ppt_y</p:attrName>
                                        </p:attrNameLst>
                                      </p:cBhvr>
                                      <p:tavLst>
                                        <p:tav tm="0" fmla="#ppt_y-sin(pi*$)/81">
                                          <p:val>
                                            <p:fltVal val="0"/>
                                          </p:val>
                                        </p:tav>
                                        <p:tav tm="100000">
                                          <p:val>
                                            <p:fltVal val="1"/>
                                          </p:val>
                                        </p:tav>
                                      </p:tavLst>
                                    </p:anim>
                                    <p:animScale>
                                      <p:cBhvr>
                                        <p:cTn id="591" dur="26">
                                          <p:stCondLst>
                                            <p:cond delay="650"/>
                                          </p:stCondLst>
                                        </p:cTn>
                                        <p:tgtEl>
                                          <p:spTgt spid="56359"/>
                                        </p:tgtEl>
                                      </p:cBhvr>
                                      <p:to x="100000" y="60000"/>
                                    </p:animScale>
                                    <p:animScale>
                                      <p:cBhvr>
                                        <p:cTn id="592" dur="166" decel="50000">
                                          <p:stCondLst>
                                            <p:cond delay="676"/>
                                          </p:stCondLst>
                                        </p:cTn>
                                        <p:tgtEl>
                                          <p:spTgt spid="56359"/>
                                        </p:tgtEl>
                                      </p:cBhvr>
                                      <p:to x="100000" y="100000"/>
                                    </p:animScale>
                                    <p:animScale>
                                      <p:cBhvr>
                                        <p:cTn id="593" dur="26">
                                          <p:stCondLst>
                                            <p:cond delay="1312"/>
                                          </p:stCondLst>
                                        </p:cTn>
                                        <p:tgtEl>
                                          <p:spTgt spid="56359"/>
                                        </p:tgtEl>
                                      </p:cBhvr>
                                      <p:to x="100000" y="80000"/>
                                    </p:animScale>
                                    <p:animScale>
                                      <p:cBhvr>
                                        <p:cTn id="594" dur="166" decel="50000">
                                          <p:stCondLst>
                                            <p:cond delay="1338"/>
                                          </p:stCondLst>
                                        </p:cTn>
                                        <p:tgtEl>
                                          <p:spTgt spid="56359"/>
                                        </p:tgtEl>
                                      </p:cBhvr>
                                      <p:to x="100000" y="100000"/>
                                    </p:animScale>
                                    <p:animScale>
                                      <p:cBhvr>
                                        <p:cTn id="595" dur="26">
                                          <p:stCondLst>
                                            <p:cond delay="1642"/>
                                          </p:stCondLst>
                                        </p:cTn>
                                        <p:tgtEl>
                                          <p:spTgt spid="56359"/>
                                        </p:tgtEl>
                                      </p:cBhvr>
                                      <p:to x="100000" y="90000"/>
                                    </p:animScale>
                                    <p:animScale>
                                      <p:cBhvr>
                                        <p:cTn id="596" dur="166" decel="50000">
                                          <p:stCondLst>
                                            <p:cond delay="1668"/>
                                          </p:stCondLst>
                                        </p:cTn>
                                        <p:tgtEl>
                                          <p:spTgt spid="56359"/>
                                        </p:tgtEl>
                                      </p:cBhvr>
                                      <p:to x="100000" y="100000"/>
                                    </p:animScale>
                                    <p:animScale>
                                      <p:cBhvr>
                                        <p:cTn id="597" dur="26">
                                          <p:stCondLst>
                                            <p:cond delay="1808"/>
                                          </p:stCondLst>
                                        </p:cTn>
                                        <p:tgtEl>
                                          <p:spTgt spid="56359"/>
                                        </p:tgtEl>
                                      </p:cBhvr>
                                      <p:to x="100000" y="95000"/>
                                    </p:animScale>
                                    <p:animScale>
                                      <p:cBhvr>
                                        <p:cTn id="598" dur="166" decel="50000">
                                          <p:stCondLst>
                                            <p:cond delay="1834"/>
                                          </p:stCondLst>
                                        </p:cTn>
                                        <p:tgtEl>
                                          <p:spTgt spid="56359"/>
                                        </p:tgtEl>
                                      </p:cBhvr>
                                      <p:to x="100000" y="100000"/>
                                    </p:animScale>
                                  </p:childTnLst>
                                </p:cTn>
                              </p:par>
                              <p:par>
                                <p:cTn id="599" presetID="26" presetClass="entr" presetSubtype="0" fill="hold" nodeType="withEffect">
                                  <p:stCondLst>
                                    <p:cond delay="0"/>
                                  </p:stCondLst>
                                  <p:childTnLst>
                                    <p:set>
                                      <p:cBhvr>
                                        <p:cTn id="600" dur="1" fill="hold">
                                          <p:stCondLst>
                                            <p:cond delay="0"/>
                                          </p:stCondLst>
                                        </p:cTn>
                                        <p:tgtEl>
                                          <p:spTgt spid="56360"/>
                                        </p:tgtEl>
                                        <p:attrNameLst>
                                          <p:attrName>style.visibility</p:attrName>
                                        </p:attrNameLst>
                                      </p:cBhvr>
                                      <p:to>
                                        <p:strVal val="visible"/>
                                      </p:to>
                                    </p:set>
                                    <p:animEffect transition="in" filter="wipe(down)">
                                      <p:cBhvr>
                                        <p:cTn id="601" dur="580">
                                          <p:stCondLst>
                                            <p:cond delay="0"/>
                                          </p:stCondLst>
                                        </p:cTn>
                                        <p:tgtEl>
                                          <p:spTgt spid="56360"/>
                                        </p:tgtEl>
                                      </p:cBhvr>
                                    </p:animEffect>
                                    <p:anim calcmode="lin" valueType="num">
                                      <p:cBhvr>
                                        <p:cTn id="602" dur="1822" tmFilter="0,0; 0.14,0.36; 0.43,0.73; 0.71,0.91; 1.0,1.0">
                                          <p:stCondLst>
                                            <p:cond delay="0"/>
                                          </p:stCondLst>
                                        </p:cTn>
                                        <p:tgtEl>
                                          <p:spTgt spid="56360"/>
                                        </p:tgtEl>
                                        <p:attrNameLst>
                                          <p:attrName>ppt_x</p:attrName>
                                        </p:attrNameLst>
                                      </p:cBhvr>
                                      <p:tavLst>
                                        <p:tav tm="0">
                                          <p:val>
                                            <p:strVal val="#ppt_x-0.25"/>
                                          </p:val>
                                        </p:tav>
                                        <p:tav tm="100000">
                                          <p:val>
                                            <p:strVal val="#ppt_x"/>
                                          </p:val>
                                        </p:tav>
                                      </p:tavLst>
                                    </p:anim>
                                    <p:anim calcmode="lin" valueType="num">
                                      <p:cBhvr>
                                        <p:cTn id="603" dur="664" tmFilter="0.0,0.0; 0.25,0.07; 0.50,0.2; 0.75,0.467; 1.0,1.0">
                                          <p:stCondLst>
                                            <p:cond delay="0"/>
                                          </p:stCondLst>
                                        </p:cTn>
                                        <p:tgtEl>
                                          <p:spTgt spid="56360"/>
                                        </p:tgtEl>
                                        <p:attrNameLst>
                                          <p:attrName>ppt_y</p:attrName>
                                        </p:attrNameLst>
                                      </p:cBhvr>
                                      <p:tavLst>
                                        <p:tav tm="0" fmla="#ppt_y-sin(pi*$)/3">
                                          <p:val>
                                            <p:fltVal val="0.5"/>
                                          </p:val>
                                        </p:tav>
                                        <p:tav tm="100000">
                                          <p:val>
                                            <p:fltVal val="1"/>
                                          </p:val>
                                        </p:tav>
                                      </p:tavLst>
                                    </p:anim>
                                    <p:anim calcmode="lin" valueType="num">
                                      <p:cBhvr>
                                        <p:cTn id="604" dur="664" tmFilter="0, 0; 0.125,0.2665; 0.25,0.4; 0.375,0.465; 0.5,0.5;  0.625,0.535; 0.75,0.6; 0.875,0.7335; 1,1">
                                          <p:stCondLst>
                                            <p:cond delay="664"/>
                                          </p:stCondLst>
                                        </p:cTn>
                                        <p:tgtEl>
                                          <p:spTgt spid="56360"/>
                                        </p:tgtEl>
                                        <p:attrNameLst>
                                          <p:attrName>ppt_y</p:attrName>
                                        </p:attrNameLst>
                                      </p:cBhvr>
                                      <p:tavLst>
                                        <p:tav tm="0" fmla="#ppt_y-sin(pi*$)/9">
                                          <p:val>
                                            <p:fltVal val="0"/>
                                          </p:val>
                                        </p:tav>
                                        <p:tav tm="100000">
                                          <p:val>
                                            <p:fltVal val="1"/>
                                          </p:val>
                                        </p:tav>
                                      </p:tavLst>
                                    </p:anim>
                                    <p:anim calcmode="lin" valueType="num">
                                      <p:cBhvr>
                                        <p:cTn id="605" dur="332" tmFilter="0, 0; 0.125,0.2665; 0.25,0.4; 0.375,0.465; 0.5,0.5;  0.625,0.535; 0.75,0.6; 0.875,0.7335; 1,1">
                                          <p:stCondLst>
                                            <p:cond delay="1324"/>
                                          </p:stCondLst>
                                        </p:cTn>
                                        <p:tgtEl>
                                          <p:spTgt spid="56360"/>
                                        </p:tgtEl>
                                        <p:attrNameLst>
                                          <p:attrName>ppt_y</p:attrName>
                                        </p:attrNameLst>
                                      </p:cBhvr>
                                      <p:tavLst>
                                        <p:tav tm="0" fmla="#ppt_y-sin(pi*$)/27">
                                          <p:val>
                                            <p:fltVal val="0"/>
                                          </p:val>
                                        </p:tav>
                                        <p:tav tm="100000">
                                          <p:val>
                                            <p:fltVal val="1"/>
                                          </p:val>
                                        </p:tav>
                                      </p:tavLst>
                                    </p:anim>
                                    <p:anim calcmode="lin" valueType="num">
                                      <p:cBhvr>
                                        <p:cTn id="606" dur="164" tmFilter="0, 0; 0.125,0.2665; 0.25,0.4; 0.375,0.465; 0.5,0.5;  0.625,0.535; 0.75,0.6; 0.875,0.7335; 1,1">
                                          <p:stCondLst>
                                            <p:cond delay="1656"/>
                                          </p:stCondLst>
                                        </p:cTn>
                                        <p:tgtEl>
                                          <p:spTgt spid="56360"/>
                                        </p:tgtEl>
                                        <p:attrNameLst>
                                          <p:attrName>ppt_y</p:attrName>
                                        </p:attrNameLst>
                                      </p:cBhvr>
                                      <p:tavLst>
                                        <p:tav tm="0" fmla="#ppt_y-sin(pi*$)/81">
                                          <p:val>
                                            <p:fltVal val="0"/>
                                          </p:val>
                                        </p:tav>
                                        <p:tav tm="100000">
                                          <p:val>
                                            <p:fltVal val="1"/>
                                          </p:val>
                                        </p:tav>
                                      </p:tavLst>
                                    </p:anim>
                                    <p:animScale>
                                      <p:cBhvr>
                                        <p:cTn id="607" dur="26">
                                          <p:stCondLst>
                                            <p:cond delay="650"/>
                                          </p:stCondLst>
                                        </p:cTn>
                                        <p:tgtEl>
                                          <p:spTgt spid="56360"/>
                                        </p:tgtEl>
                                      </p:cBhvr>
                                      <p:to x="100000" y="60000"/>
                                    </p:animScale>
                                    <p:animScale>
                                      <p:cBhvr>
                                        <p:cTn id="608" dur="166" decel="50000">
                                          <p:stCondLst>
                                            <p:cond delay="676"/>
                                          </p:stCondLst>
                                        </p:cTn>
                                        <p:tgtEl>
                                          <p:spTgt spid="56360"/>
                                        </p:tgtEl>
                                      </p:cBhvr>
                                      <p:to x="100000" y="100000"/>
                                    </p:animScale>
                                    <p:animScale>
                                      <p:cBhvr>
                                        <p:cTn id="609" dur="26">
                                          <p:stCondLst>
                                            <p:cond delay="1312"/>
                                          </p:stCondLst>
                                        </p:cTn>
                                        <p:tgtEl>
                                          <p:spTgt spid="56360"/>
                                        </p:tgtEl>
                                      </p:cBhvr>
                                      <p:to x="100000" y="80000"/>
                                    </p:animScale>
                                    <p:animScale>
                                      <p:cBhvr>
                                        <p:cTn id="610" dur="166" decel="50000">
                                          <p:stCondLst>
                                            <p:cond delay="1338"/>
                                          </p:stCondLst>
                                        </p:cTn>
                                        <p:tgtEl>
                                          <p:spTgt spid="56360"/>
                                        </p:tgtEl>
                                      </p:cBhvr>
                                      <p:to x="100000" y="100000"/>
                                    </p:animScale>
                                    <p:animScale>
                                      <p:cBhvr>
                                        <p:cTn id="611" dur="26">
                                          <p:stCondLst>
                                            <p:cond delay="1642"/>
                                          </p:stCondLst>
                                        </p:cTn>
                                        <p:tgtEl>
                                          <p:spTgt spid="56360"/>
                                        </p:tgtEl>
                                      </p:cBhvr>
                                      <p:to x="100000" y="90000"/>
                                    </p:animScale>
                                    <p:animScale>
                                      <p:cBhvr>
                                        <p:cTn id="612" dur="166" decel="50000">
                                          <p:stCondLst>
                                            <p:cond delay="1668"/>
                                          </p:stCondLst>
                                        </p:cTn>
                                        <p:tgtEl>
                                          <p:spTgt spid="56360"/>
                                        </p:tgtEl>
                                      </p:cBhvr>
                                      <p:to x="100000" y="100000"/>
                                    </p:animScale>
                                    <p:animScale>
                                      <p:cBhvr>
                                        <p:cTn id="613" dur="26">
                                          <p:stCondLst>
                                            <p:cond delay="1808"/>
                                          </p:stCondLst>
                                        </p:cTn>
                                        <p:tgtEl>
                                          <p:spTgt spid="56360"/>
                                        </p:tgtEl>
                                      </p:cBhvr>
                                      <p:to x="100000" y="95000"/>
                                    </p:animScale>
                                    <p:animScale>
                                      <p:cBhvr>
                                        <p:cTn id="614" dur="166" decel="50000">
                                          <p:stCondLst>
                                            <p:cond delay="1834"/>
                                          </p:stCondLst>
                                        </p:cTn>
                                        <p:tgtEl>
                                          <p:spTgt spid="56360"/>
                                        </p:tgtEl>
                                      </p:cBhvr>
                                      <p:to x="100000" y="100000"/>
                                    </p:animScale>
                                  </p:childTnLst>
                                </p:cTn>
                              </p:par>
                              <p:par>
                                <p:cTn id="615" presetID="26" presetClass="entr" presetSubtype="0" fill="hold" nodeType="withEffect">
                                  <p:stCondLst>
                                    <p:cond delay="0"/>
                                  </p:stCondLst>
                                  <p:childTnLst>
                                    <p:set>
                                      <p:cBhvr>
                                        <p:cTn id="616" dur="1" fill="hold">
                                          <p:stCondLst>
                                            <p:cond delay="0"/>
                                          </p:stCondLst>
                                        </p:cTn>
                                        <p:tgtEl>
                                          <p:spTgt spid="56361"/>
                                        </p:tgtEl>
                                        <p:attrNameLst>
                                          <p:attrName>style.visibility</p:attrName>
                                        </p:attrNameLst>
                                      </p:cBhvr>
                                      <p:to>
                                        <p:strVal val="visible"/>
                                      </p:to>
                                    </p:set>
                                    <p:animEffect transition="in" filter="wipe(down)">
                                      <p:cBhvr>
                                        <p:cTn id="617" dur="580">
                                          <p:stCondLst>
                                            <p:cond delay="0"/>
                                          </p:stCondLst>
                                        </p:cTn>
                                        <p:tgtEl>
                                          <p:spTgt spid="56361"/>
                                        </p:tgtEl>
                                      </p:cBhvr>
                                    </p:animEffect>
                                    <p:anim calcmode="lin" valueType="num">
                                      <p:cBhvr>
                                        <p:cTn id="618" dur="1822" tmFilter="0,0; 0.14,0.36; 0.43,0.73; 0.71,0.91; 1.0,1.0">
                                          <p:stCondLst>
                                            <p:cond delay="0"/>
                                          </p:stCondLst>
                                        </p:cTn>
                                        <p:tgtEl>
                                          <p:spTgt spid="56361"/>
                                        </p:tgtEl>
                                        <p:attrNameLst>
                                          <p:attrName>ppt_x</p:attrName>
                                        </p:attrNameLst>
                                      </p:cBhvr>
                                      <p:tavLst>
                                        <p:tav tm="0">
                                          <p:val>
                                            <p:strVal val="#ppt_x-0.25"/>
                                          </p:val>
                                        </p:tav>
                                        <p:tav tm="100000">
                                          <p:val>
                                            <p:strVal val="#ppt_x"/>
                                          </p:val>
                                        </p:tav>
                                      </p:tavLst>
                                    </p:anim>
                                    <p:anim calcmode="lin" valueType="num">
                                      <p:cBhvr>
                                        <p:cTn id="619" dur="664" tmFilter="0.0,0.0; 0.25,0.07; 0.50,0.2; 0.75,0.467; 1.0,1.0">
                                          <p:stCondLst>
                                            <p:cond delay="0"/>
                                          </p:stCondLst>
                                        </p:cTn>
                                        <p:tgtEl>
                                          <p:spTgt spid="56361"/>
                                        </p:tgtEl>
                                        <p:attrNameLst>
                                          <p:attrName>ppt_y</p:attrName>
                                        </p:attrNameLst>
                                      </p:cBhvr>
                                      <p:tavLst>
                                        <p:tav tm="0" fmla="#ppt_y-sin(pi*$)/3">
                                          <p:val>
                                            <p:fltVal val="0.5"/>
                                          </p:val>
                                        </p:tav>
                                        <p:tav tm="100000">
                                          <p:val>
                                            <p:fltVal val="1"/>
                                          </p:val>
                                        </p:tav>
                                      </p:tavLst>
                                    </p:anim>
                                    <p:anim calcmode="lin" valueType="num">
                                      <p:cBhvr>
                                        <p:cTn id="620" dur="664" tmFilter="0, 0; 0.125,0.2665; 0.25,0.4; 0.375,0.465; 0.5,0.5;  0.625,0.535; 0.75,0.6; 0.875,0.7335; 1,1">
                                          <p:stCondLst>
                                            <p:cond delay="664"/>
                                          </p:stCondLst>
                                        </p:cTn>
                                        <p:tgtEl>
                                          <p:spTgt spid="56361"/>
                                        </p:tgtEl>
                                        <p:attrNameLst>
                                          <p:attrName>ppt_y</p:attrName>
                                        </p:attrNameLst>
                                      </p:cBhvr>
                                      <p:tavLst>
                                        <p:tav tm="0" fmla="#ppt_y-sin(pi*$)/9">
                                          <p:val>
                                            <p:fltVal val="0"/>
                                          </p:val>
                                        </p:tav>
                                        <p:tav tm="100000">
                                          <p:val>
                                            <p:fltVal val="1"/>
                                          </p:val>
                                        </p:tav>
                                      </p:tavLst>
                                    </p:anim>
                                    <p:anim calcmode="lin" valueType="num">
                                      <p:cBhvr>
                                        <p:cTn id="621" dur="332" tmFilter="0, 0; 0.125,0.2665; 0.25,0.4; 0.375,0.465; 0.5,0.5;  0.625,0.535; 0.75,0.6; 0.875,0.7335; 1,1">
                                          <p:stCondLst>
                                            <p:cond delay="1324"/>
                                          </p:stCondLst>
                                        </p:cTn>
                                        <p:tgtEl>
                                          <p:spTgt spid="56361"/>
                                        </p:tgtEl>
                                        <p:attrNameLst>
                                          <p:attrName>ppt_y</p:attrName>
                                        </p:attrNameLst>
                                      </p:cBhvr>
                                      <p:tavLst>
                                        <p:tav tm="0" fmla="#ppt_y-sin(pi*$)/27">
                                          <p:val>
                                            <p:fltVal val="0"/>
                                          </p:val>
                                        </p:tav>
                                        <p:tav tm="100000">
                                          <p:val>
                                            <p:fltVal val="1"/>
                                          </p:val>
                                        </p:tav>
                                      </p:tavLst>
                                    </p:anim>
                                    <p:anim calcmode="lin" valueType="num">
                                      <p:cBhvr>
                                        <p:cTn id="622" dur="164" tmFilter="0, 0; 0.125,0.2665; 0.25,0.4; 0.375,0.465; 0.5,0.5;  0.625,0.535; 0.75,0.6; 0.875,0.7335; 1,1">
                                          <p:stCondLst>
                                            <p:cond delay="1656"/>
                                          </p:stCondLst>
                                        </p:cTn>
                                        <p:tgtEl>
                                          <p:spTgt spid="56361"/>
                                        </p:tgtEl>
                                        <p:attrNameLst>
                                          <p:attrName>ppt_y</p:attrName>
                                        </p:attrNameLst>
                                      </p:cBhvr>
                                      <p:tavLst>
                                        <p:tav tm="0" fmla="#ppt_y-sin(pi*$)/81">
                                          <p:val>
                                            <p:fltVal val="0"/>
                                          </p:val>
                                        </p:tav>
                                        <p:tav tm="100000">
                                          <p:val>
                                            <p:fltVal val="1"/>
                                          </p:val>
                                        </p:tav>
                                      </p:tavLst>
                                    </p:anim>
                                    <p:animScale>
                                      <p:cBhvr>
                                        <p:cTn id="623" dur="26">
                                          <p:stCondLst>
                                            <p:cond delay="650"/>
                                          </p:stCondLst>
                                        </p:cTn>
                                        <p:tgtEl>
                                          <p:spTgt spid="56361"/>
                                        </p:tgtEl>
                                      </p:cBhvr>
                                      <p:to x="100000" y="60000"/>
                                    </p:animScale>
                                    <p:animScale>
                                      <p:cBhvr>
                                        <p:cTn id="624" dur="166" decel="50000">
                                          <p:stCondLst>
                                            <p:cond delay="676"/>
                                          </p:stCondLst>
                                        </p:cTn>
                                        <p:tgtEl>
                                          <p:spTgt spid="56361"/>
                                        </p:tgtEl>
                                      </p:cBhvr>
                                      <p:to x="100000" y="100000"/>
                                    </p:animScale>
                                    <p:animScale>
                                      <p:cBhvr>
                                        <p:cTn id="625" dur="26">
                                          <p:stCondLst>
                                            <p:cond delay="1312"/>
                                          </p:stCondLst>
                                        </p:cTn>
                                        <p:tgtEl>
                                          <p:spTgt spid="56361"/>
                                        </p:tgtEl>
                                      </p:cBhvr>
                                      <p:to x="100000" y="80000"/>
                                    </p:animScale>
                                    <p:animScale>
                                      <p:cBhvr>
                                        <p:cTn id="626" dur="166" decel="50000">
                                          <p:stCondLst>
                                            <p:cond delay="1338"/>
                                          </p:stCondLst>
                                        </p:cTn>
                                        <p:tgtEl>
                                          <p:spTgt spid="56361"/>
                                        </p:tgtEl>
                                      </p:cBhvr>
                                      <p:to x="100000" y="100000"/>
                                    </p:animScale>
                                    <p:animScale>
                                      <p:cBhvr>
                                        <p:cTn id="627" dur="26">
                                          <p:stCondLst>
                                            <p:cond delay="1642"/>
                                          </p:stCondLst>
                                        </p:cTn>
                                        <p:tgtEl>
                                          <p:spTgt spid="56361"/>
                                        </p:tgtEl>
                                      </p:cBhvr>
                                      <p:to x="100000" y="90000"/>
                                    </p:animScale>
                                    <p:animScale>
                                      <p:cBhvr>
                                        <p:cTn id="628" dur="166" decel="50000">
                                          <p:stCondLst>
                                            <p:cond delay="1668"/>
                                          </p:stCondLst>
                                        </p:cTn>
                                        <p:tgtEl>
                                          <p:spTgt spid="56361"/>
                                        </p:tgtEl>
                                      </p:cBhvr>
                                      <p:to x="100000" y="100000"/>
                                    </p:animScale>
                                    <p:animScale>
                                      <p:cBhvr>
                                        <p:cTn id="629" dur="26">
                                          <p:stCondLst>
                                            <p:cond delay="1808"/>
                                          </p:stCondLst>
                                        </p:cTn>
                                        <p:tgtEl>
                                          <p:spTgt spid="56361"/>
                                        </p:tgtEl>
                                      </p:cBhvr>
                                      <p:to x="100000" y="95000"/>
                                    </p:animScale>
                                    <p:animScale>
                                      <p:cBhvr>
                                        <p:cTn id="630" dur="166" decel="50000">
                                          <p:stCondLst>
                                            <p:cond delay="1834"/>
                                          </p:stCondLst>
                                        </p:cTn>
                                        <p:tgtEl>
                                          <p:spTgt spid="56361"/>
                                        </p:tgtEl>
                                      </p:cBhvr>
                                      <p:to x="100000" y="100000"/>
                                    </p:animScale>
                                  </p:childTnLst>
                                </p:cTn>
                              </p:par>
                              <p:par>
                                <p:cTn id="631" presetID="26" presetClass="entr" presetSubtype="0" fill="hold" nodeType="withEffect">
                                  <p:stCondLst>
                                    <p:cond delay="0"/>
                                  </p:stCondLst>
                                  <p:childTnLst>
                                    <p:set>
                                      <p:cBhvr>
                                        <p:cTn id="632" dur="1" fill="hold">
                                          <p:stCondLst>
                                            <p:cond delay="0"/>
                                          </p:stCondLst>
                                        </p:cTn>
                                        <p:tgtEl>
                                          <p:spTgt spid="56362"/>
                                        </p:tgtEl>
                                        <p:attrNameLst>
                                          <p:attrName>style.visibility</p:attrName>
                                        </p:attrNameLst>
                                      </p:cBhvr>
                                      <p:to>
                                        <p:strVal val="visible"/>
                                      </p:to>
                                    </p:set>
                                    <p:animEffect transition="in" filter="wipe(down)">
                                      <p:cBhvr>
                                        <p:cTn id="633" dur="580">
                                          <p:stCondLst>
                                            <p:cond delay="0"/>
                                          </p:stCondLst>
                                        </p:cTn>
                                        <p:tgtEl>
                                          <p:spTgt spid="56362"/>
                                        </p:tgtEl>
                                      </p:cBhvr>
                                    </p:animEffect>
                                    <p:anim calcmode="lin" valueType="num">
                                      <p:cBhvr>
                                        <p:cTn id="634" dur="1822" tmFilter="0,0; 0.14,0.36; 0.43,0.73; 0.71,0.91; 1.0,1.0">
                                          <p:stCondLst>
                                            <p:cond delay="0"/>
                                          </p:stCondLst>
                                        </p:cTn>
                                        <p:tgtEl>
                                          <p:spTgt spid="56362"/>
                                        </p:tgtEl>
                                        <p:attrNameLst>
                                          <p:attrName>ppt_x</p:attrName>
                                        </p:attrNameLst>
                                      </p:cBhvr>
                                      <p:tavLst>
                                        <p:tav tm="0">
                                          <p:val>
                                            <p:strVal val="#ppt_x-0.25"/>
                                          </p:val>
                                        </p:tav>
                                        <p:tav tm="100000">
                                          <p:val>
                                            <p:strVal val="#ppt_x"/>
                                          </p:val>
                                        </p:tav>
                                      </p:tavLst>
                                    </p:anim>
                                    <p:anim calcmode="lin" valueType="num">
                                      <p:cBhvr>
                                        <p:cTn id="635" dur="664" tmFilter="0.0,0.0; 0.25,0.07; 0.50,0.2; 0.75,0.467; 1.0,1.0">
                                          <p:stCondLst>
                                            <p:cond delay="0"/>
                                          </p:stCondLst>
                                        </p:cTn>
                                        <p:tgtEl>
                                          <p:spTgt spid="56362"/>
                                        </p:tgtEl>
                                        <p:attrNameLst>
                                          <p:attrName>ppt_y</p:attrName>
                                        </p:attrNameLst>
                                      </p:cBhvr>
                                      <p:tavLst>
                                        <p:tav tm="0" fmla="#ppt_y-sin(pi*$)/3">
                                          <p:val>
                                            <p:fltVal val="0.5"/>
                                          </p:val>
                                        </p:tav>
                                        <p:tav tm="100000">
                                          <p:val>
                                            <p:fltVal val="1"/>
                                          </p:val>
                                        </p:tav>
                                      </p:tavLst>
                                    </p:anim>
                                    <p:anim calcmode="lin" valueType="num">
                                      <p:cBhvr>
                                        <p:cTn id="636" dur="664" tmFilter="0, 0; 0.125,0.2665; 0.25,0.4; 0.375,0.465; 0.5,0.5;  0.625,0.535; 0.75,0.6; 0.875,0.7335; 1,1">
                                          <p:stCondLst>
                                            <p:cond delay="664"/>
                                          </p:stCondLst>
                                        </p:cTn>
                                        <p:tgtEl>
                                          <p:spTgt spid="56362"/>
                                        </p:tgtEl>
                                        <p:attrNameLst>
                                          <p:attrName>ppt_y</p:attrName>
                                        </p:attrNameLst>
                                      </p:cBhvr>
                                      <p:tavLst>
                                        <p:tav tm="0" fmla="#ppt_y-sin(pi*$)/9">
                                          <p:val>
                                            <p:fltVal val="0"/>
                                          </p:val>
                                        </p:tav>
                                        <p:tav tm="100000">
                                          <p:val>
                                            <p:fltVal val="1"/>
                                          </p:val>
                                        </p:tav>
                                      </p:tavLst>
                                    </p:anim>
                                    <p:anim calcmode="lin" valueType="num">
                                      <p:cBhvr>
                                        <p:cTn id="637" dur="332" tmFilter="0, 0; 0.125,0.2665; 0.25,0.4; 0.375,0.465; 0.5,0.5;  0.625,0.535; 0.75,0.6; 0.875,0.7335; 1,1">
                                          <p:stCondLst>
                                            <p:cond delay="1324"/>
                                          </p:stCondLst>
                                        </p:cTn>
                                        <p:tgtEl>
                                          <p:spTgt spid="56362"/>
                                        </p:tgtEl>
                                        <p:attrNameLst>
                                          <p:attrName>ppt_y</p:attrName>
                                        </p:attrNameLst>
                                      </p:cBhvr>
                                      <p:tavLst>
                                        <p:tav tm="0" fmla="#ppt_y-sin(pi*$)/27">
                                          <p:val>
                                            <p:fltVal val="0"/>
                                          </p:val>
                                        </p:tav>
                                        <p:tav tm="100000">
                                          <p:val>
                                            <p:fltVal val="1"/>
                                          </p:val>
                                        </p:tav>
                                      </p:tavLst>
                                    </p:anim>
                                    <p:anim calcmode="lin" valueType="num">
                                      <p:cBhvr>
                                        <p:cTn id="638" dur="164" tmFilter="0, 0; 0.125,0.2665; 0.25,0.4; 0.375,0.465; 0.5,0.5;  0.625,0.535; 0.75,0.6; 0.875,0.7335; 1,1">
                                          <p:stCondLst>
                                            <p:cond delay="1656"/>
                                          </p:stCondLst>
                                        </p:cTn>
                                        <p:tgtEl>
                                          <p:spTgt spid="56362"/>
                                        </p:tgtEl>
                                        <p:attrNameLst>
                                          <p:attrName>ppt_y</p:attrName>
                                        </p:attrNameLst>
                                      </p:cBhvr>
                                      <p:tavLst>
                                        <p:tav tm="0" fmla="#ppt_y-sin(pi*$)/81">
                                          <p:val>
                                            <p:fltVal val="0"/>
                                          </p:val>
                                        </p:tav>
                                        <p:tav tm="100000">
                                          <p:val>
                                            <p:fltVal val="1"/>
                                          </p:val>
                                        </p:tav>
                                      </p:tavLst>
                                    </p:anim>
                                    <p:animScale>
                                      <p:cBhvr>
                                        <p:cTn id="639" dur="26">
                                          <p:stCondLst>
                                            <p:cond delay="650"/>
                                          </p:stCondLst>
                                        </p:cTn>
                                        <p:tgtEl>
                                          <p:spTgt spid="56362"/>
                                        </p:tgtEl>
                                      </p:cBhvr>
                                      <p:to x="100000" y="60000"/>
                                    </p:animScale>
                                    <p:animScale>
                                      <p:cBhvr>
                                        <p:cTn id="640" dur="166" decel="50000">
                                          <p:stCondLst>
                                            <p:cond delay="676"/>
                                          </p:stCondLst>
                                        </p:cTn>
                                        <p:tgtEl>
                                          <p:spTgt spid="56362"/>
                                        </p:tgtEl>
                                      </p:cBhvr>
                                      <p:to x="100000" y="100000"/>
                                    </p:animScale>
                                    <p:animScale>
                                      <p:cBhvr>
                                        <p:cTn id="641" dur="26">
                                          <p:stCondLst>
                                            <p:cond delay="1312"/>
                                          </p:stCondLst>
                                        </p:cTn>
                                        <p:tgtEl>
                                          <p:spTgt spid="56362"/>
                                        </p:tgtEl>
                                      </p:cBhvr>
                                      <p:to x="100000" y="80000"/>
                                    </p:animScale>
                                    <p:animScale>
                                      <p:cBhvr>
                                        <p:cTn id="642" dur="166" decel="50000">
                                          <p:stCondLst>
                                            <p:cond delay="1338"/>
                                          </p:stCondLst>
                                        </p:cTn>
                                        <p:tgtEl>
                                          <p:spTgt spid="56362"/>
                                        </p:tgtEl>
                                      </p:cBhvr>
                                      <p:to x="100000" y="100000"/>
                                    </p:animScale>
                                    <p:animScale>
                                      <p:cBhvr>
                                        <p:cTn id="643" dur="26">
                                          <p:stCondLst>
                                            <p:cond delay="1642"/>
                                          </p:stCondLst>
                                        </p:cTn>
                                        <p:tgtEl>
                                          <p:spTgt spid="56362"/>
                                        </p:tgtEl>
                                      </p:cBhvr>
                                      <p:to x="100000" y="90000"/>
                                    </p:animScale>
                                    <p:animScale>
                                      <p:cBhvr>
                                        <p:cTn id="644" dur="166" decel="50000">
                                          <p:stCondLst>
                                            <p:cond delay="1668"/>
                                          </p:stCondLst>
                                        </p:cTn>
                                        <p:tgtEl>
                                          <p:spTgt spid="56362"/>
                                        </p:tgtEl>
                                      </p:cBhvr>
                                      <p:to x="100000" y="100000"/>
                                    </p:animScale>
                                    <p:animScale>
                                      <p:cBhvr>
                                        <p:cTn id="645" dur="26">
                                          <p:stCondLst>
                                            <p:cond delay="1808"/>
                                          </p:stCondLst>
                                        </p:cTn>
                                        <p:tgtEl>
                                          <p:spTgt spid="56362"/>
                                        </p:tgtEl>
                                      </p:cBhvr>
                                      <p:to x="100000" y="95000"/>
                                    </p:animScale>
                                    <p:animScale>
                                      <p:cBhvr>
                                        <p:cTn id="646" dur="166" decel="50000">
                                          <p:stCondLst>
                                            <p:cond delay="1834"/>
                                          </p:stCondLst>
                                        </p:cTn>
                                        <p:tgtEl>
                                          <p:spTgt spid="56362"/>
                                        </p:tgtEl>
                                      </p:cBhvr>
                                      <p:to x="100000" y="100000"/>
                                    </p:animScale>
                                  </p:childTnLst>
                                </p:cTn>
                              </p:par>
                              <p:par>
                                <p:cTn id="647" presetID="26" presetClass="entr" presetSubtype="0" fill="hold" nodeType="withEffect">
                                  <p:stCondLst>
                                    <p:cond delay="0"/>
                                  </p:stCondLst>
                                  <p:childTnLst>
                                    <p:set>
                                      <p:cBhvr>
                                        <p:cTn id="648" dur="1" fill="hold">
                                          <p:stCondLst>
                                            <p:cond delay="0"/>
                                          </p:stCondLst>
                                        </p:cTn>
                                        <p:tgtEl>
                                          <p:spTgt spid="56363"/>
                                        </p:tgtEl>
                                        <p:attrNameLst>
                                          <p:attrName>style.visibility</p:attrName>
                                        </p:attrNameLst>
                                      </p:cBhvr>
                                      <p:to>
                                        <p:strVal val="visible"/>
                                      </p:to>
                                    </p:set>
                                    <p:animEffect transition="in" filter="wipe(down)">
                                      <p:cBhvr>
                                        <p:cTn id="649" dur="580">
                                          <p:stCondLst>
                                            <p:cond delay="0"/>
                                          </p:stCondLst>
                                        </p:cTn>
                                        <p:tgtEl>
                                          <p:spTgt spid="56363"/>
                                        </p:tgtEl>
                                      </p:cBhvr>
                                    </p:animEffect>
                                    <p:anim calcmode="lin" valueType="num">
                                      <p:cBhvr>
                                        <p:cTn id="650" dur="1822" tmFilter="0,0; 0.14,0.36; 0.43,0.73; 0.71,0.91; 1.0,1.0">
                                          <p:stCondLst>
                                            <p:cond delay="0"/>
                                          </p:stCondLst>
                                        </p:cTn>
                                        <p:tgtEl>
                                          <p:spTgt spid="56363"/>
                                        </p:tgtEl>
                                        <p:attrNameLst>
                                          <p:attrName>ppt_x</p:attrName>
                                        </p:attrNameLst>
                                      </p:cBhvr>
                                      <p:tavLst>
                                        <p:tav tm="0">
                                          <p:val>
                                            <p:strVal val="#ppt_x-0.25"/>
                                          </p:val>
                                        </p:tav>
                                        <p:tav tm="100000">
                                          <p:val>
                                            <p:strVal val="#ppt_x"/>
                                          </p:val>
                                        </p:tav>
                                      </p:tavLst>
                                    </p:anim>
                                    <p:anim calcmode="lin" valueType="num">
                                      <p:cBhvr>
                                        <p:cTn id="651" dur="664" tmFilter="0.0,0.0; 0.25,0.07; 0.50,0.2; 0.75,0.467; 1.0,1.0">
                                          <p:stCondLst>
                                            <p:cond delay="0"/>
                                          </p:stCondLst>
                                        </p:cTn>
                                        <p:tgtEl>
                                          <p:spTgt spid="56363"/>
                                        </p:tgtEl>
                                        <p:attrNameLst>
                                          <p:attrName>ppt_y</p:attrName>
                                        </p:attrNameLst>
                                      </p:cBhvr>
                                      <p:tavLst>
                                        <p:tav tm="0" fmla="#ppt_y-sin(pi*$)/3">
                                          <p:val>
                                            <p:fltVal val="0.5"/>
                                          </p:val>
                                        </p:tav>
                                        <p:tav tm="100000">
                                          <p:val>
                                            <p:fltVal val="1"/>
                                          </p:val>
                                        </p:tav>
                                      </p:tavLst>
                                    </p:anim>
                                    <p:anim calcmode="lin" valueType="num">
                                      <p:cBhvr>
                                        <p:cTn id="652" dur="664" tmFilter="0, 0; 0.125,0.2665; 0.25,0.4; 0.375,0.465; 0.5,0.5;  0.625,0.535; 0.75,0.6; 0.875,0.7335; 1,1">
                                          <p:stCondLst>
                                            <p:cond delay="664"/>
                                          </p:stCondLst>
                                        </p:cTn>
                                        <p:tgtEl>
                                          <p:spTgt spid="56363"/>
                                        </p:tgtEl>
                                        <p:attrNameLst>
                                          <p:attrName>ppt_y</p:attrName>
                                        </p:attrNameLst>
                                      </p:cBhvr>
                                      <p:tavLst>
                                        <p:tav tm="0" fmla="#ppt_y-sin(pi*$)/9">
                                          <p:val>
                                            <p:fltVal val="0"/>
                                          </p:val>
                                        </p:tav>
                                        <p:tav tm="100000">
                                          <p:val>
                                            <p:fltVal val="1"/>
                                          </p:val>
                                        </p:tav>
                                      </p:tavLst>
                                    </p:anim>
                                    <p:anim calcmode="lin" valueType="num">
                                      <p:cBhvr>
                                        <p:cTn id="653" dur="332" tmFilter="0, 0; 0.125,0.2665; 0.25,0.4; 0.375,0.465; 0.5,0.5;  0.625,0.535; 0.75,0.6; 0.875,0.7335; 1,1">
                                          <p:stCondLst>
                                            <p:cond delay="1324"/>
                                          </p:stCondLst>
                                        </p:cTn>
                                        <p:tgtEl>
                                          <p:spTgt spid="56363"/>
                                        </p:tgtEl>
                                        <p:attrNameLst>
                                          <p:attrName>ppt_y</p:attrName>
                                        </p:attrNameLst>
                                      </p:cBhvr>
                                      <p:tavLst>
                                        <p:tav tm="0" fmla="#ppt_y-sin(pi*$)/27">
                                          <p:val>
                                            <p:fltVal val="0"/>
                                          </p:val>
                                        </p:tav>
                                        <p:tav tm="100000">
                                          <p:val>
                                            <p:fltVal val="1"/>
                                          </p:val>
                                        </p:tav>
                                      </p:tavLst>
                                    </p:anim>
                                    <p:anim calcmode="lin" valueType="num">
                                      <p:cBhvr>
                                        <p:cTn id="654" dur="164" tmFilter="0, 0; 0.125,0.2665; 0.25,0.4; 0.375,0.465; 0.5,0.5;  0.625,0.535; 0.75,0.6; 0.875,0.7335; 1,1">
                                          <p:stCondLst>
                                            <p:cond delay="1656"/>
                                          </p:stCondLst>
                                        </p:cTn>
                                        <p:tgtEl>
                                          <p:spTgt spid="56363"/>
                                        </p:tgtEl>
                                        <p:attrNameLst>
                                          <p:attrName>ppt_y</p:attrName>
                                        </p:attrNameLst>
                                      </p:cBhvr>
                                      <p:tavLst>
                                        <p:tav tm="0" fmla="#ppt_y-sin(pi*$)/81">
                                          <p:val>
                                            <p:fltVal val="0"/>
                                          </p:val>
                                        </p:tav>
                                        <p:tav tm="100000">
                                          <p:val>
                                            <p:fltVal val="1"/>
                                          </p:val>
                                        </p:tav>
                                      </p:tavLst>
                                    </p:anim>
                                    <p:animScale>
                                      <p:cBhvr>
                                        <p:cTn id="655" dur="26">
                                          <p:stCondLst>
                                            <p:cond delay="650"/>
                                          </p:stCondLst>
                                        </p:cTn>
                                        <p:tgtEl>
                                          <p:spTgt spid="56363"/>
                                        </p:tgtEl>
                                      </p:cBhvr>
                                      <p:to x="100000" y="60000"/>
                                    </p:animScale>
                                    <p:animScale>
                                      <p:cBhvr>
                                        <p:cTn id="656" dur="166" decel="50000">
                                          <p:stCondLst>
                                            <p:cond delay="676"/>
                                          </p:stCondLst>
                                        </p:cTn>
                                        <p:tgtEl>
                                          <p:spTgt spid="56363"/>
                                        </p:tgtEl>
                                      </p:cBhvr>
                                      <p:to x="100000" y="100000"/>
                                    </p:animScale>
                                    <p:animScale>
                                      <p:cBhvr>
                                        <p:cTn id="657" dur="26">
                                          <p:stCondLst>
                                            <p:cond delay="1312"/>
                                          </p:stCondLst>
                                        </p:cTn>
                                        <p:tgtEl>
                                          <p:spTgt spid="56363"/>
                                        </p:tgtEl>
                                      </p:cBhvr>
                                      <p:to x="100000" y="80000"/>
                                    </p:animScale>
                                    <p:animScale>
                                      <p:cBhvr>
                                        <p:cTn id="658" dur="166" decel="50000">
                                          <p:stCondLst>
                                            <p:cond delay="1338"/>
                                          </p:stCondLst>
                                        </p:cTn>
                                        <p:tgtEl>
                                          <p:spTgt spid="56363"/>
                                        </p:tgtEl>
                                      </p:cBhvr>
                                      <p:to x="100000" y="100000"/>
                                    </p:animScale>
                                    <p:animScale>
                                      <p:cBhvr>
                                        <p:cTn id="659" dur="26">
                                          <p:stCondLst>
                                            <p:cond delay="1642"/>
                                          </p:stCondLst>
                                        </p:cTn>
                                        <p:tgtEl>
                                          <p:spTgt spid="56363"/>
                                        </p:tgtEl>
                                      </p:cBhvr>
                                      <p:to x="100000" y="90000"/>
                                    </p:animScale>
                                    <p:animScale>
                                      <p:cBhvr>
                                        <p:cTn id="660" dur="166" decel="50000">
                                          <p:stCondLst>
                                            <p:cond delay="1668"/>
                                          </p:stCondLst>
                                        </p:cTn>
                                        <p:tgtEl>
                                          <p:spTgt spid="56363"/>
                                        </p:tgtEl>
                                      </p:cBhvr>
                                      <p:to x="100000" y="100000"/>
                                    </p:animScale>
                                    <p:animScale>
                                      <p:cBhvr>
                                        <p:cTn id="661" dur="26">
                                          <p:stCondLst>
                                            <p:cond delay="1808"/>
                                          </p:stCondLst>
                                        </p:cTn>
                                        <p:tgtEl>
                                          <p:spTgt spid="56363"/>
                                        </p:tgtEl>
                                      </p:cBhvr>
                                      <p:to x="100000" y="95000"/>
                                    </p:animScale>
                                    <p:animScale>
                                      <p:cBhvr>
                                        <p:cTn id="662" dur="166" decel="50000">
                                          <p:stCondLst>
                                            <p:cond delay="1834"/>
                                          </p:stCondLst>
                                        </p:cTn>
                                        <p:tgtEl>
                                          <p:spTgt spid="56363"/>
                                        </p:tgtEl>
                                      </p:cBhvr>
                                      <p:to x="100000" y="100000"/>
                                    </p:animScale>
                                  </p:childTnLst>
                                </p:cTn>
                              </p:par>
                              <p:par>
                                <p:cTn id="663" presetID="26" presetClass="entr" presetSubtype="0" fill="hold" nodeType="withEffect">
                                  <p:stCondLst>
                                    <p:cond delay="0"/>
                                  </p:stCondLst>
                                  <p:childTnLst>
                                    <p:set>
                                      <p:cBhvr>
                                        <p:cTn id="664" dur="1" fill="hold">
                                          <p:stCondLst>
                                            <p:cond delay="0"/>
                                          </p:stCondLst>
                                        </p:cTn>
                                        <p:tgtEl>
                                          <p:spTgt spid="56364"/>
                                        </p:tgtEl>
                                        <p:attrNameLst>
                                          <p:attrName>style.visibility</p:attrName>
                                        </p:attrNameLst>
                                      </p:cBhvr>
                                      <p:to>
                                        <p:strVal val="visible"/>
                                      </p:to>
                                    </p:set>
                                    <p:animEffect transition="in" filter="wipe(down)">
                                      <p:cBhvr>
                                        <p:cTn id="665" dur="580">
                                          <p:stCondLst>
                                            <p:cond delay="0"/>
                                          </p:stCondLst>
                                        </p:cTn>
                                        <p:tgtEl>
                                          <p:spTgt spid="56364"/>
                                        </p:tgtEl>
                                      </p:cBhvr>
                                    </p:animEffect>
                                    <p:anim calcmode="lin" valueType="num">
                                      <p:cBhvr>
                                        <p:cTn id="666" dur="1822" tmFilter="0,0; 0.14,0.36; 0.43,0.73; 0.71,0.91; 1.0,1.0">
                                          <p:stCondLst>
                                            <p:cond delay="0"/>
                                          </p:stCondLst>
                                        </p:cTn>
                                        <p:tgtEl>
                                          <p:spTgt spid="56364"/>
                                        </p:tgtEl>
                                        <p:attrNameLst>
                                          <p:attrName>ppt_x</p:attrName>
                                        </p:attrNameLst>
                                      </p:cBhvr>
                                      <p:tavLst>
                                        <p:tav tm="0">
                                          <p:val>
                                            <p:strVal val="#ppt_x-0.25"/>
                                          </p:val>
                                        </p:tav>
                                        <p:tav tm="100000">
                                          <p:val>
                                            <p:strVal val="#ppt_x"/>
                                          </p:val>
                                        </p:tav>
                                      </p:tavLst>
                                    </p:anim>
                                    <p:anim calcmode="lin" valueType="num">
                                      <p:cBhvr>
                                        <p:cTn id="667" dur="664" tmFilter="0.0,0.0; 0.25,0.07; 0.50,0.2; 0.75,0.467; 1.0,1.0">
                                          <p:stCondLst>
                                            <p:cond delay="0"/>
                                          </p:stCondLst>
                                        </p:cTn>
                                        <p:tgtEl>
                                          <p:spTgt spid="56364"/>
                                        </p:tgtEl>
                                        <p:attrNameLst>
                                          <p:attrName>ppt_y</p:attrName>
                                        </p:attrNameLst>
                                      </p:cBhvr>
                                      <p:tavLst>
                                        <p:tav tm="0" fmla="#ppt_y-sin(pi*$)/3">
                                          <p:val>
                                            <p:fltVal val="0.5"/>
                                          </p:val>
                                        </p:tav>
                                        <p:tav tm="100000">
                                          <p:val>
                                            <p:fltVal val="1"/>
                                          </p:val>
                                        </p:tav>
                                      </p:tavLst>
                                    </p:anim>
                                    <p:anim calcmode="lin" valueType="num">
                                      <p:cBhvr>
                                        <p:cTn id="668" dur="664" tmFilter="0, 0; 0.125,0.2665; 0.25,0.4; 0.375,0.465; 0.5,0.5;  0.625,0.535; 0.75,0.6; 0.875,0.7335; 1,1">
                                          <p:stCondLst>
                                            <p:cond delay="664"/>
                                          </p:stCondLst>
                                        </p:cTn>
                                        <p:tgtEl>
                                          <p:spTgt spid="56364"/>
                                        </p:tgtEl>
                                        <p:attrNameLst>
                                          <p:attrName>ppt_y</p:attrName>
                                        </p:attrNameLst>
                                      </p:cBhvr>
                                      <p:tavLst>
                                        <p:tav tm="0" fmla="#ppt_y-sin(pi*$)/9">
                                          <p:val>
                                            <p:fltVal val="0"/>
                                          </p:val>
                                        </p:tav>
                                        <p:tav tm="100000">
                                          <p:val>
                                            <p:fltVal val="1"/>
                                          </p:val>
                                        </p:tav>
                                      </p:tavLst>
                                    </p:anim>
                                    <p:anim calcmode="lin" valueType="num">
                                      <p:cBhvr>
                                        <p:cTn id="669" dur="332" tmFilter="0, 0; 0.125,0.2665; 0.25,0.4; 0.375,0.465; 0.5,0.5;  0.625,0.535; 0.75,0.6; 0.875,0.7335; 1,1">
                                          <p:stCondLst>
                                            <p:cond delay="1324"/>
                                          </p:stCondLst>
                                        </p:cTn>
                                        <p:tgtEl>
                                          <p:spTgt spid="56364"/>
                                        </p:tgtEl>
                                        <p:attrNameLst>
                                          <p:attrName>ppt_y</p:attrName>
                                        </p:attrNameLst>
                                      </p:cBhvr>
                                      <p:tavLst>
                                        <p:tav tm="0" fmla="#ppt_y-sin(pi*$)/27">
                                          <p:val>
                                            <p:fltVal val="0"/>
                                          </p:val>
                                        </p:tav>
                                        <p:tav tm="100000">
                                          <p:val>
                                            <p:fltVal val="1"/>
                                          </p:val>
                                        </p:tav>
                                      </p:tavLst>
                                    </p:anim>
                                    <p:anim calcmode="lin" valueType="num">
                                      <p:cBhvr>
                                        <p:cTn id="670" dur="164" tmFilter="0, 0; 0.125,0.2665; 0.25,0.4; 0.375,0.465; 0.5,0.5;  0.625,0.535; 0.75,0.6; 0.875,0.7335; 1,1">
                                          <p:stCondLst>
                                            <p:cond delay="1656"/>
                                          </p:stCondLst>
                                        </p:cTn>
                                        <p:tgtEl>
                                          <p:spTgt spid="56364"/>
                                        </p:tgtEl>
                                        <p:attrNameLst>
                                          <p:attrName>ppt_y</p:attrName>
                                        </p:attrNameLst>
                                      </p:cBhvr>
                                      <p:tavLst>
                                        <p:tav tm="0" fmla="#ppt_y-sin(pi*$)/81">
                                          <p:val>
                                            <p:fltVal val="0"/>
                                          </p:val>
                                        </p:tav>
                                        <p:tav tm="100000">
                                          <p:val>
                                            <p:fltVal val="1"/>
                                          </p:val>
                                        </p:tav>
                                      </p:tavLst>
                                    </p:anim>
                                    <p:animScale>
                                      <p:cBhvr>
                                        <p:cTn id="671" dur="26">
                                          <p:stCondLst>
                                            <p:cond delay="650"/>
                                          </p:stCondLst>
                                        </p:cTn>
                                        <p:tgtEl>
                                          <p:spTgt spid="56364"/>
                                        </p:tgtEl>
                                      </p:cBhvr>
                                      <p:to x="100000" y="60000"/>
                                    </p:animScale>
                                    <p:animScale>
                                      <p:cBhvr>
                                        <p:cTn id="672" dur="166" decel="50000">
                                          <p:stCondLst>
                                            <p:cond delay="676"/>
                                          </p:stCondLst>
                                        </p:cTn>
                                        <p:tgtEl>
                                          <p:spTgt spid="56364"/>
                                        </p:tgtEl>
                                      </p:cBhvr>
                                      <p:to x="100000" y="100000"/>
                                    </p:animScale>
                                    <p:animScale>
                                      <p:cBhvr>
                                        <p:cTn id="673" dur="26">
                                          <p:stCondLst>
                                            <p:cond delay="1312"/>
                                          </p:stCondLst>
                                        </p:cTn>
                                        <p:tgtEl>
                                          <p:spTgt spid="56364"/>
                                        </p:tgtEl>
                                      </p:cBhvr>
                                      <p:to x="100000" y="80000"/>
                                    </p:animScale>
                                    <p:animScale>
                                      <p:cBhvr>
                                        <p:cTn id="674" dur="166" decel="50000">
                                          <p:stCondLst>
                                            <p:cond delay="1338"/>
                                          </p:stCondLst>
                                        </p:cTn>
                                        <p:tgtEl>
                                          <p:spTgt spid="56364"/>
                                        </p:tgtEl>
                                      </p:cBhvr>
                                      <p:to x="100000" y="100000"/>
                                    </p:animScale>
                                    <p:animScale>
                                      <p:cBhvr>
                                        <p:cTn id="675" dur="26">
                                          <p:stCondLst>
                                            <p:cond delay="1642"/>
                                          </p:stCondLst>
                                        </p:cTn>
                                        <p:tgtEl>
                                          <p:spTgt spid="56364"/>
                                        </p:tgtEl>
                                      </p:cBhvr>
                                      <p:to x="100000" y="90000"/>
                                    </p:animScale>
                                    <p:animScale>
                                      <p:cBhvr>
                                        <p:cTn id="676" dur="166" decel="50000">
                                          <p:stCondLst>
                                            <p:cond delay="1668"/>
                                          </p:stCondLst>
                                        </p:cTn>
                                        <p:tgtEl>
                                          <p:spTgt spid="56364"/>
                                        </p:tgtEl>
                                      </p:cBhvr>
                                      <p:to x="100000" y="100000"/>
                                    </p:animScale>
                                    <p:animScale>
                                      <p:cBhvr>
                                        <p:cTn id="677" dur="26">
                                          <p:stCondLst>
                                            <p:cond delay="1808"/>
                                          </p:stCondLst>
                                        </p:cTn>
                                        <p:tgtEl>
                                          <p:spTgt spid="56364"/>
                                        </p:tgtEl>
                                      </p:cBhvr>
                                      <p:to x="100000" y="95000"/>
                                    </p:animScale>
                                    <p:animScale>
                                      <p:cBhvr>
                                        <p:cTn id="678" dur="166" decel="50000">
                                          <p:stCondLst>
                                            <p:cond delay="1834"/>
                                          </p:stCondLst>
                                        </p:cTn>
                                        <p:tgtEl>
                                          <p:spTgt spid="56364"/>
                                        </p:tgtEl>
                                      </p:cBhvr>
                                      <p:to x="100000" y="100000"/>
                                    </p:animScale>
                                  </p:childTnLst>
                                </p:cTn>
                              </p:par>
                              <p:par>
                                <p:cTn id="679" presetID="26" presetClass="entr" presetSubtype="0" fill="hold" nodeType="withEffect">
                                  <p:stCondLst>
                                    <p:cond delay="0"/>
                                  </p:stCondLst>
                                  <p:childTnLst>
                                    <p:set>
                                      <p:cBhvr>
                                        <p:cTn id="680" dur="1" fill="hold">
                                          <p:stCondLst>
                                            <p:cond delay="0"/>
                                          </p:stCondLst>
                                        </p:cTn>
                                        <p:tgtEl>
                                          <p:spTgt spid="56365"/>
                                        </p:tgtEl>
                                        <p:attrNameLst>
                                          <p:attrName>style.visibility</p:attrName>
                                        </p:attrNameLst>
                                      </p:cBhvr>
                                      <p:to>
                                        <p:strVal val="visible"/>
                                      </p:to>
                                    </p:set>
                                    <p:animEffect transition="in" filter="wipe(down)">
                                      <p:cBhvr>
                                        <p:cTn id="681" dur="580">
                                          <p:stCondLst>
                                            <p:cond delay="0"/>
                                          </p:stCondLst>
                                        </p:cTn>
                                        <p:tgtEl>
                                          <p:spTgt spid="56365"/>
                                        </p:tgtEl>
                                      </p:cBhvr>
                                    </p:animEffect>
                                    <p:anim calcmode="lin" valueType="num">
                                      <p:cBhvr>
                                        <p:cTn id="682" dur="1822" tmFilter="0,0; 0.14,0.36; 0.43,0.73; 0.71,0.91; 1.0,1.0">
                                          <p:stCondLst>
                                            <p:cond delay="0"/>
                                          </p:stCondLst>
                                        </p:cTn>
                                        <p:tgtEl>
                                          <p:spTgt spid="56365"/>
                                        </p:tgtEl>
                                        <p:attrNameLst>
                                          <p:attrName>ppt_x</p:attrName>
                                        </p:attrNameLst>
                                      </p:cBhvr>
                                      <p:tavLst>
                                        <p:tav tm="0">
                                          <p:val>
                                            <p:strVal val="#ppt_x-0.25"/>
                                          </p:val>
                                        </p:tav>
                                        <p:tav tm="100000">
                                          <p:val>
                                            <p:strVal val="#ppt_x"/>
                                          </p:val>
                                        </p:tav>
                                      </p:tavLst>
                                    </p:anim>
                                    <p:anim calcmode="lin" valueType="num">
                                      <p:cBhvr>
                                        <p:cTn id="683" dur="664" tmFilter="0.0,0.0; 0.25,0.07; 0.50,0.2; 0.75,0.467; 1.0,1.0">
                                          <p:stCondLst>
                                            <p:cond delay="0"/>
                                          </p:stCondLst>
                                        </p:cTn>
                                        <p:tgtEl>
                                          <p:spTgt spid="56365"/>
                                        </p:tgtEl>
                                        <p:attrNameLst>
                                          <p:attrName>ppt_y</p:attrName>
                                        </p:attrNameLst>
                                      </p:cBhvr>
                                      <p:tavLst>
                                        <p:tav tm="0" fmla="#ppt_y-sin(pi*$)/3">
                                          <p:val>
                                            <p:fltVal val="0.5"/>
                                          </p:val>
                                        </p:tav>
                                        <p:tav tm="100000">
                                          <p:val>
                                            <p:fltVal val="1"/>
                                          </p:val>
                                        </p:tav>
                                      </p:tavLst>
                                    </p:anim>
                                    <p:anim calcmode="lin" valueType="num">
                                      <p:cBhvr>
                                        <p:cTn id="684" dur="664" tmFilter="0, 0; 0.125,0.2665; 0.25,0.4; 0.375,0.465; 0.5,0.5;  0.625,0.535; 0.75,0.6; 0.875,0.7335; 1,1">
                                          <p:stCondLst>
                                            <p:cond delay="664"/>
                                          </p:stCondLst>
                                        </p:cTn>
                                        <p:tgtEl>
                                          <p:spTgt spid="56365"/>
                                        </p:tgtEl>
                                        <p:attrNameLst>
                                          <p:attrName>ppt_y</p:attrName>
                                        </p:attrNameLst>
                                      </p:cBhvr>
                                      <p:tavLst>
                                        <p:tav tm="0" fmla="#ppt_y-sin(pi*$)/9">
                                          <p:val>
                                            <p:fltVal val="0"/>
                                          </p:val>
                                        </p:tav>
                                        <p:tav tm="100000">
                                          <p:val>
                                            <p:fltVal val="1"/>
                                          </p:val>
                                        </p:tav>
                                      </p:tavLst>
                                    </p:anim>
                                    <p:anim calcmode="lin" valueType="num">
                                      <p:cBhvr>
                                        <p:cTn id="685" dur="332" tmFilter="0, 0; 0.125,0.2665; 0.25,0.4; 0.375,0.465; 0.5,0.5;  0.625,0.535; 0.75,0.6; 0.875,0.7335; 1,1">
                                          <p:stCondLst>
                                            <p:cond delay="1324"/>
                                          </p:stCondLst>
                                        </p:cTn>
                                        <p:tgtEl>
                                          <p:spTgt spid="56365"/>
                                        </p:tgtEl>
                                        <p:attrNameLst>
                                          <p:attrName>ppt_y</p:attrName>
                                        </p:attrNameLst>
                                      </p:cBhvr>
                                      <p:tavLst>
                                        <p:tav tm="0" fmla="#ppt_y-sin(pi*$)/27">
                                          <p:val>
                                            <p:fltVal val="0"/>
                                          </p:val>
                                        </p:tav>
                                        <p:tav tm="100000">
                                          <p:val>
                                            <p:fltVal val="1"/>
                                          </p:val>
                                        </p:tav>
                                      </p:tavLst>
                                    </p:anim>
                                    <p:anim calcmode="lin" valueType="num">
                                      <p:cBhvr>
                                        <p:cTn id="686" dur="164" tmFilter="0, 0; 0.125,0.2665; 0.25,0.4; 0.375,0.465; 0.5,0.5;  0.625,0.535; 0.75,0.6; 0.875,0.7335; 1,1">
                                          <p:stCondLst>
                                            <p:cond delay="1656"/>
                                          </p:stCondLst>
                                        </p:cTn>
                                        <p:tgtEl>
                                          <p:spTgt spid="56365"/>
                                        </p:tgtEl>
                                        <p:attrNameLst>
                                          <p:attrName>ppt_y</p:attrName>
                                        </p:attrNameLst>
                                      </p:cBhvr>
                                      <p:tavLst>
                                        <p:tav tm="0" fmla="#ppt_y-sin(pi*$)/81">
                                          <p:val>
                                            <p:fltVal val="0"/>
                                          </p:val>
                                        </p:tav>
                                        <p:tav tm="100000">
                                          <p:val>
                                            <p:fltVal val="1"/>
                                          </p:val>
                                        </p:tav>
                                      </p:tavLst>
                                    </p:anim>
                                    <p:animScale>
                                      <p:cBhvr>
                                        <p:cTn id="687" dur="26">
                                          <p:stCondLst>
                                            <p:cond delay="650"/>
                                          </p:stCondLst>
                                        </p:cTn>
                                        <p:tgtEl>
                                          <p:spTgt spid="56365"/>
                                        </p:tgtEl>
                                      </p:cBhvr>
                                      <p:to x="100000" y="60000"/>
                                    </p:animScale>
                                    <p:animScale>
                                      <p:cBhvr>
                                        <p:cTn id="688" dur="166" decel="50000">
                                          <p:stCondLst>
                                            <p:cond delay="676"/>
                                          </p:stCondLst>
                                        </p:cTn>
                                        <p:tgtEl>
                                          <p:spTgt spid="56365"/>
                                        </p:tgtEl>
                                      </p:cBhvr>
                                      <p:to x="100000" y="100000"/>
                                    </p:animScale>
                                    <p:animScale>
                                      <p:cBhvr>
                                        <p:cTn id="689" dur="26">
                                          <p:stCondLst>
                                            <p:cond delay="1312"/>
                                          </p:stCondLst>
                                        </p:cTn>
                                        <p:tgtEl>
                                          <p:spTgt spid="56365"/>
                                        </p:tgtEl>
                                      </p:cBhvr>
                                      <p:to x="100000" y="80000"/>
                                    </p:animScale>
                                    <p:animScale>
                                      <p:cBhvr>
                                        <p:cTn id="690" dur="166" decel="50000">
                                          <p:stCondLst>
                                            <p:cond delay="1338"/>
                                          </p:stCondLst>
                                        </p:cTn>
                                        <p:tgtEl>
                                          <p:spTgt spid="56365"/>
                                        </p:tgtEl>
                                      </p:cBhvr>
                                      <p:to x="100000" y="100000"/>
                                    </p:animScale>
                                    <p:animScale>
                                      <p:cBhvr>
                                        <p:cTn id="691" dur="26">
                                          <p:stCondLst>
                                            <p:cond delay="1642"/>
                                          </p:stCondLst>
                                        </p:cTn>
                                        <p:tgtEl>
                                          <p:spTgt spid="56365"/>
                                        </p:tgtEl>
                                      </p:cBhvr>
                                      <p:to x="100000" y="90000"/>
                                    </p:animScale>
                                    <p:animScale>
                                      <p:cBhvr>
                                        <p:cTn id="692" dur="166" decel="50000">
                                          <p:stCondLst>
                                            <p:cond delay="1668"/>
                                          </p:stCondLst>
                                        </p:cTn>
                                        <p:tgtEl>
                                          <p:spTgt spid="56365"/>
                                        </p:tgtEl>
                                      </p:cBhvr>
                                      <p:to x="100000" y="100000"/>
                                    </p:animScale>
                                    <p:animScale>
                                      <p:cBhvr>
                                        <p:cTn id="693" dur="26">
                                          <p:stCondLst>
                                            <p:cond delay="1808"/>
                                          </p:stCondLst>
                                        </p:cTn>
                                        <p:tgtEl>
                                          <p:spTgt spid="56365"/>
                                        </p:tgtEl>
                                      </p:cBhvr>
                                      <p:to x="100000" y="95000"/>
                                    </p:animScale>
                                    <p:animScale>
                                      <p:cBhvr>
                                        <p:cTn id="694" dur="166" decel="50000">
                                          <p:stCondLst>
                                            <p:cond delay="1834"/>
                                          </p:stCondLst>
                                        </p:cTn>
                                        <p:tgtEl>
                                          <p:spTgt spid="56365"/>
                                        </p:tgtEl>
                                      </p:cBhvr>
                                      <p:to x="100000" y="100000"/>
                                    </p:animScale>
                                  </p:childTnLst>
                                </p:cTn>
                              </p:par>
                              <p:par>
                                <p:cTn id="695" presetID="26" presetClass="entr" presetSubtype="0" fill="hold" grpId="0" nodeType="withEffect">
                                  <p:stCondLst>
                                    <p:cond delay="0"/>
                                  </p:stCondLst>
                                  <p:childTnLst>
                                    <p:set>
                                      <p:cBhvr>
                                        <p:cTn id="696" dur="1" fill="hold">
                                          <p:stCondLst>
                                            <p:cond delay="0"/>
                                          </p:stCondLst>
                                        </p:cTn>
                                        <p:tgtEl>
                                          <p:spTgt spid="56366"/>
                                        </p:tgtEl>
                                        <p:attrNameLst>
                                          <p:attrName>style.visibility</p:attrName>
                                        </p:attrNameLst>
                                      </p:cBhvr>
                                      <p:to>
                                        <p:strVal val="visible"/>
                                      </p:to>
                                    </p:set>
                                    <p:animEffect transition="in" filter="wipe(down)">
                                      <p:cBhvr>
                                        <p:cTn id="697" dur="580">
                                          <p:stCondLst>
                                            <p:cond delay="0"/>
                                          </p:stCondLst>
                                        </p:cTn>
                                        <p:tgtEl>
                                          <p:spTgt spid="56366"/>
                                        </p:tgtEl>
                                      </p:cBhvr>
                                    </p:animEffect>
                                    <p:anim calcmode="lin" valueType="num">
                                      <p:cBhvr>
                                        <p:cTn id="698" dur="1822" tmFilter="0,0; 0.14,0.36; 0.43,0.73; 0.71,0.91; 1.0,1.0">
                                          <p:stCondLst>
                                            <p:cond delay="0"/>
                                          </p:stCondLst>
                                        </p:cTn>
                                        <p:tgtEl>
                                          <p:spTgt spid="56366"/>
                                        </p:tgtEl>
                                        <p:attrNameLst>
                                          <p:attrName>ppt_x</p:attrName>
                                        </p:attrNameLst>
                                      </p:cBhvr>
                                      <p:tavLst>
                                        <p:tav tm="0">
                                          <p:val>
                                            <p:strVal val="#ppt_x-0.25"/>
                                          </p:val>
                                        </p:tav>
                                        <p:tav tm="100000">
                                          <p:val>
                                            <p:strVal val="#ppt_x"/>
                                          </p:val>
                                        </p:tav>
                                      </p:tavLst>
                                    </p:anim>
                                    <p:anim calcmode="lin" valueType="num">
                                      <p:cBhvr>
                                        <p:cTn id="699" dur="664" tmFilter="0.0,0.0; 0.25,0.07; 0.50,0.2; 0.75,0.467; 1.0,1.0">
                                          <p:stCondLst>
                                            <p:cond delay="0"/>
                                          </p:stCondLst>
                                        </p:cTn>
                                        <p:tgtEl>
                                          <p:spTgt spid="56366"/>
                                        </p:tgtEl>
                                        <p:attrNameLst>
                                          <p:attrName>ppt_y</p:attrName>
                                        </p:attrNameLst>
                                      </p:cBhvr>
                                      <p:tavLst>
                                        <p:tav tm="0" fmla="#ppt_y-sin(pi*$)/3">
                                          <p:val>
                                            <p:fltVal val="0.5"/>
                                          </p:val>
                                        </p:tav>
                                        <p:tav tm="100000">
                                          <p:val>
                                            <p:fltVal val="1"/>
                                          </p:val>
                                        </p:tav>
                                      </p:tavLst>
                                    </p:anim>
                                    <p:anim calcmode="lin" valueType="num">
                                      <p:cBhvr>
                                        <p:cTn id="700" dur="664" tmFilter="0, 0; 0.125,0.2665; 0.25,0.4; 0.375,0.465; 0.5,0.5;  0.625,0.535; 0.75,0.6; 0.875,0.7335; 1,1">
                                          <p:stCondLst>
                                            <p:cond delay="664"/>
                                          </p:stCondLst>
                                        </p:cTn>
                                        <p:tgtEl>
                                          <p:spTgt spid="56366"/>
                                        </p:tgtEl>
                                        <p:attrNameLst>
                                          <p:attrName>ppt_y</p:attrName>
                                        </p:attrNameLst>
                                      </p:cBhvr>
                                      <p:tavLst>
                                        <p:tav tm="0" fmla="#ppt_y-sin(pi*$)/9">
                                          <p:val>
                                            <p:fltVal val="0"/>
                                          </p:val>
                                        </p:tav>
                                        <p:tav tm="100000">
                                          <p:val>
                                            <p:fltVal val="1"/>
                                          </p:val>
                                        </p:tav>
                                      </p:tavLst>
                                    </p:anim>
                                    <p:anim calcmode="lin" valueType="num">
                                      <p:cBhvr>
                                        <p:cTn id="701" dur="332" tmFilter="0, 0; 0.125,0.2665; 0.25,0.4; 0.375,0.465; 0.5,0.5;  0.625,0.535; 0.75,0.6; 0.875,0.7335; 1,1">
                                          <p:stCondLst>
                                            <p:cond delay="1324"/>
                                          </p:stCondLst>
                                        </p:cTn>
                                        <p:tgtEl>
                                          <p:spTgt spid="56366"/>
                                        </p:tgtEl>
                                        <p:attrNameLst>
                                          <p:attrName>ppt_y</p:attrName>
                                        </p:attrNameLst>
                                      </p:cBhvr>
                                      <p:tavLst>
                                        <p:tav tm="0" fmla="#ppt_y-sin(pi*$)/27">
                                          <p:val>
                                            <p:fltVal val="0"/>
                                          </p:val>
                                        </p:tav>
                                        <p:tav tm="100000">
                                          <p:val>
                                            <p:fltVal val="1"/>
                                          </p:val>
                                        </p:tav>
                                      </p:tavLst>
                                    </p:anim>
                                    <p:anim calcmode="lin" valueType="num">
                                      <p:cBhvr>
                                        <p:cTn id="702" dur="164" tmFilter="0, 0; 0.125,0.2665; 0.25,0.4; 0.375,0.465; 0.5,0.5;  0.625,0.535; 0.75,0.6; 0.875,0.7335; 1,1">
                                          <p:stCondLst>
                                            <p:cond delay="1656"/>
                                          </p:stCondLst>
                                        </p:cTn>
                                        <p:tgtEl>
                                          <p:spTgt spid="56366"/>
                                        </p:tgtEl>
                                        <p:attrNameLst>
                                          <p:attrName>ppt_y</p:attrName>
                                        </p:attrNameLst>
                                      </p:cBhvr>
                                      <p:tavLst>
                                        <p:tav tm="0" fmla="#ppt_y-sin(pi*$)/81">
                                          <p:val>
                                            <p:fltVal val="0"/>
                                          </p:val>
                                        </p:tav>
                                        <p:tav tm="100000">
                                          <p:val>
                                            <p:fltVal val="1"/>
                                          </p:val>
                                        </p:tav>
                                      </p:tavLst>
                                    </p:anim>
                                    <p:animScale>
                                      <p:cBhvr>
                                        <p:cTn id="703" dur="26">
                                          <p:stCondLst>
                                            <p:cond delay="650"/>
                                          </p:stCondLst>
                                        </p:cTn>
                                        <p:tgtEl>
                                          <p:spTgt spid="56366"/>
                                        </p:tgtEl>
                                      </p:cBhvr>
                                      <p:to x="100000" y="60000"/>
                                    </p:animScale>
                                    <p:animScale>
                                      <p:cBhvr>
                                        <p:cTn id="704" dur="166" decel="50000">
                                          <p:stCondLst>
                                            <p:cond delay="676"/>
                                          </p:stCondLst>
                                        </p:cTn>
                                        <p:tgtEl>
                                          <p:spTgt spid="56366"/>
                                        </p:tgtEl>
                                      </p:cBhvr>
                                      <p:to x="100000" y="100000"/>
                                    </p:animScale>
                                    <p:animScale>
                                      <p:cBhvr>
                                        <p:cTn id="705" dur="26">
                                          <p:stCondLst>
                                            <p:cond delay="1312"/>
                                          </p:stCondLst>
                                        </p:cTn>
                                        <p:tgtEl>
                                          <p:spTgt spid="56366"/>
                                        </p:tgtEl>
                                      </p:cBhvr>
                                      <p:to x="100000" y="80000"/>
                                    </p:animScale>
                                    <p:animScale>
                                      <p:cBhvr>
                                        <p:cTn id="706" dur="166" decel="50000">
                                          <p:stCondLst>
                                            <p:cond delay="1338"/>
                                          </p:stCondLst>
                                        </p:cTn>
                                        <p:tgtEl>
                                          <p:spTgt spid="56366"/>
                                        </p:tgtEl>
                                      </p:cBhvr>
                                      <p:to x="100000" y="100000"/>
                                    </p:animScale>
                                    <p:animScale>
                                      <p:cBhvr>
                                        <p:cTn id="707" dur="26">
                                          <p:stCondLst>
                                            <p:cond delay="1642"/>
                                          </p:stCondLst>
                                        </p:cTn>
                                        <p:tgtEl>
                                          <p:spTgt spid="56366"/>
                                        </p:tgtEl>
                                      </p:cBhvr>
                                      <p:to x="100000" y="90000"/>
                                    </p:animScale>
                                    <p:animScale>
                                      <p:cBhvr>
                                        <p:cTn id="708" dur="166" decel="50000">
                                          <p:stCondLst>
                                            <p:cond delay="1668"/>
                                          </p:stCondLst>
                                        </p:cTn>
                                        <p:tgtEl>
                                          <p:spTgt spid="56366"/>
                                        </p:tgtEl>
                                      </p:cBhvr>
                                      <p:to x="100000" y="100000"/>
                                    </p:animScale>
                                    <p:animScale>
                                      <p:cBhvr>
                                        <p:cTn id="709" dur="26">
                                          <p:stCondLst>
                                            <p:cond delay="1808"/>
                                          </p:stCondLst>
                                        </p:cTn>
                                        <p:tgtEl>
                                          <p:spTgt spid="56366"/>
                                        </p:tgtEl>
                                      </p:cBhvr>
                                      <p:to x="100000" y="95000"/>
                                    </p:animScale>
                                    <p:animScale>
                                      <p:cBhvr>
                                        <p:cTn id="710" dur="166" decel="50000">
                                          <p:stCondLst>
                                            <p:cond delay="1834"/>
                                          </p:stCondLst>
                                        </p:cTn>
                                        <p:tgtEl>
                                          <p:spTgt spid="56366"/>
                                        </p:tgtEl>
                                      </p:cBhvr>
                                      <p:to x="100000" y="100000"/>
                                    </p:animScale>
                                  </p:childTnLst>
                                </p:cTn>
                              </p:par>
                              <p:par>
                                <p:cTn id="711" presetID="26" presetClass="entr" presetSubtype="0" fill="hold" grpId="0" nodeType="withEffect">
                                  <p:stCondLst>
                                    <p:cond delay="0"/>
                                  </p:stCondLst>
                                  <p:childTnLst>
                                    <p:set>
                                      <p:cBhvr>
                                        <p:cTn id="712" dur="1" fill="hold">
                                          <p:stCondLst>
                                            <p:cond delay="0"/>
                                          </p:stCondLst>
                                        </p:cTn>
                                        <p:tgtEl>
                                          <p:spTgt spid="56367"/>
                                        </p:tgtEl>
                                        <p:attrNameLst>
                                          <p:attrName>style.visibility</p:attrName>
                                        </p:attrNameLst>
                                      </p:cBhvr>
                                      <p:to>
                                        <p:strVal val="visible"/>
                                      </p:to>
                                    </p:set>
                                    <p:animEffect transition="in" filter="wipe(down)">
                                      <p:cBhvr>
                                        <p:cTn id="713" dur="580">
                                          <p:stCondLst>
                                            <p:cond delay="0"/>
                                          </p:stCondLst>
                                        </p:cTn>
                                        <p:tgtEl>
                                          <p:spTgt spid="56367"/>
                                        </p:tgtEl>
                                      </p:cBhvr>
                                    </p:animEffect>
                                    <p:anim calcmode="lin" valueType="num">
                                      <p:cBhvr>
                                        <p:cTn id="714" dur="1822" tmFilter="0,0; 0.14,0.36; 0.43,0.73; 0.71,0.91; 1.0,1.0">
                                          <p:stCondLst>
                                            <p:cond delay="0"/>
                                          </p:stCondLst>
                                        </p:cTn>
                                        <p:tgtEl>
                                          <p:spTgt spid="56367"/>
                                        </p:tgtEl>
                                        <p:attrNameLst>
                                          <p:attrName>ppt_x</p:attrName>
                                        </p:attrNameLst>
                                      </p:cBhvr>
                                      <p:tavLst>
                                        <p:tav tm="0">
                                          <p:val>
                                            <p:strVal val="#ppt_x-0.25"/>
                                          </p:val>
                                        </p:tav>
                                        <p:tav tm="100000">
                                          <p:val>
                                            <p:strVal val="#ppt_x"/>
                                          </p:val>
                                        </p:tav>
                                      </p:tavLst>
                                    </p:anim>
                                    <p:anim calcmode="lin" valueType="num">
                                      <p:cBhvr>
                                        <p:cTn id="715" dur="664" tmFilter="0.0,0.0; 0.25,0.07; 0.50,0.2; 0.75,0.467; 1.0,1.0">
                                          <p:stCondLst>
                                            <p:cond delay="0"/>
                                          </p:stCondLst>
                                        </p:cTn>
                                        <p:tgtEl>
                                          <p:spTgt spid="56367"/>
                                        </p:tgtEl>
                                        <p:attrNameLst>
                                          <p:attrName>ppt_y</p:attrName>
                                        </p:attrNameLst>
                                      </p:cBhvr>
                                      <p:tavLst>
                                        <p:tav tm="0" fmla="#ppt_y-sin(pi*$)/3">
                                          <p:val>
                                            <p:fltVal val="0.5"/>
                                          </p:val>
                                        </p:tav>
                                        <p:tav tm="100000">
                                          <p:val>
                                            <p:fltVal val="1"/>
                                          </p:val>
                                        </p:tav>
                                      </p:tavLst>
                                    </p:anim>
                                    <p:anim calcmode="lin" valueType="num">
                                      <p:cBhvr>
                                        <p:cTn id="716" dur="664" tmFilter="0, 0; 0.125,0.2665; 0.25,0.4; 0.375,0.465; 0.5,0.5;  0.625,0.535; 0.75,0.6; 0.875,0.7335; 1,1">
                                          <p:stCondLst>
                                            <p:cond delay="664"/>
                                          </p:stCondLst>
                                        </p:cTn>
                                        <p:tgtEl>
                                          <p:spTgt spid="56367"/>
                                        </p:tgtEl>
                                        <p:attrNameLst>
                                          <p:attrName>ppt_y</p:attrName>
                                        </p:attrNameLst>
                                      </p:cBhvr>
                                      <p:tavLst>
                                        <p:tav tm="0" fmla="#ppt_y-sin(pi*$)/9">
                                          <p:val>
                                            <p:fltVal val="0"/>
                                          </p:val>
                                        </p:tav>
                                        <p:tav tm="100000">
                                          <p:val>
                                            <p:fltVal val="1"/>
                                          </p:val>
                                        </p:tav>
                                      </p:tavLst>
                                    </p:anim>
                                    <p:anim calcmode="lin" valueType="num">
                                      <p:cBhvr>
                                        <p:cTn id="717" dur="332" tmFilter="0, 0; 0.125,0.2665; 0.25,0.4; 0.375,0.465; 0.5,0.5;  0.625,0.535; 0.75,0.6; 0.875,0.7335; 1,1">
                                          <p:stCondLst>
                                            <p:cond delay="1324"/>
                                          </p:stCondLst>
                                        </p:cTn>
                                        <p:tgtEl>
                                          <p:spTgt spid="56367"/>
                                        </p:tgtEl>
                                        <p:attrNameLst>
                                          <p:attrName>ppt_y</p:attrName>
                                        </p:attrNameLst>
                                      </p:cBhvr>
                                      <p:tavLst>
                                        <p:tav tm="0" fmla="#ppt_y-sin(pi*$)/27">
                                          <p:val>
                                            <p:fltVal val="0"/>
                                          </p:val>
                                        </p:tav>
                                        <p:tav tm="100000">
                                          <p:val>
                                            <p:fltVal val="1"/>
                                          </p:val>
                                        </p:tav>
                                      </p:tavLst>
                                    </p:anim>
                                    <p:anim calcmode="lin" valueType="num">
                                      <p:cBhvr>
                                        <p:cTn id="718" dur="164" tmFilter="0, 0; 0.125,0.2665; 0.25,0.4; 0.375,0.465; 0.5,0.5;  0.625,0.535; 0.75,0.6; 0.875,0.7335; 1,1">
                                          <p:stCondLst>
                                            <p:cond delay="1656"/>
                                          </p:stCondLst>
                                        </p:cTn>
                                        <p:tgtEl>
                                          <p:spTgt spid="56367"/>
                                        </p:tgtEl>
                                        <p:attrNameLst>
                                          <p:attrName>ppt_y</p:attrName>
                                        </p:attrNameLst>
                                      </p:cBhvr>
                                      <p:tavLst>
                                        <p:tav tm="0" fmla="#ppt_y-sin(pi*$)/81">
                                          <p:val>
                                            <p:fltVal val="0"/>
                                          </p:val>
                                        </p:tav>
                                        <p:tav tm="100000">
                                          <p:val>
                                            <p:fltVal val="1"/>
                                          </p:val>
                                        </p:tav>
                                      </p:tavLst>
                                    </p:anim>
                                    <p:animScale>
                                      <p:cBhvr>
                                        <p:cTn id="719" dur="26">
                                          <p:stCondLst>
                                            <p:cond delay="650"/>
                                          </p:stCondLst>
                                        </p:cTn>
                                        <p:tgtEl>
                                          <p:spTgt spid="56367"/>
                                        </p:tgtEl>
                                      </p:cBhvr>
                                      <p:to x="100000" y="60000"/>
                                    </p:animScale>
                                    <p:animScale>
                                      <p:cBhvr>
                                        <p:cTn id="720" dur="166" decel="50000">
                                          <p:stCondLst>
                                            <p:cond delay="676"/>
                                          </p:stCondLst>
                                        </p:cTn>
                                        <p:tgtEl>
                                          <p:spTgt spid="56367"/>
                                        </p:tgtEl>
                                      </p:cBhvr>
                                      <p:to x="100000" y="100000"/>
                                    </p:animScale>
                                    <p:animScale>
                                      <p:cBhvr>
                                        <p:cTn id="721" dur="26">
                                          <p:stCondLst>
                                            <p:cond delay="1312"/>
                                          </p:stCondLst>
                                        </p:cTn>
                                        <p:tgtEl>
                                          <p:spTgt spid="56367"/>
                                        </p:tgtEl>
                                      </p:cBhvr>
                                      <p:to x="100000" y="80000"/>
                                    </p:animScale>
                                    <p:animScale>
                                      <p:cBhvr>
                                        <p:cTn id="722" dur="166" decel="50000">
                                          <p:stCondLst>
                                            <p:cond delay="1338"/>
                                          </p:stCondLst>
                                        </p:cTn>
                                        <p:tgtEl>
                                          <p:spTgt spid="56367"/>
                                        </p:tgtEl>
                                      </p:cBhvr>
                                      <p:to x="100000" y="100000"/>
                                    </p:animScale>
                                    <p:animScale>
                                      <p:cBhvr>
                                        <p:cTn id="723" dur="26">
                                          <p:stCondLst>
                                            <p:cond delay="1642"/>
                                          </p:stCondLst>
                                        </p:cTn>
                                        <p:tgtEl>
                                          <p:spTgt spid="56367"/>
                                        </p:tgtEl>
                                      </p:cBhvr>
                                      <p:to x="100000" y="90000"/>
                                    </p:animScale>
                                    <p:animScale>
                                      <p:cBhvr>
                                        <p:cTn id="724" dur="166" decel="50000">
                                          <p:stCondLst>
                                            <p:cond delay="1668"/>
                                          </p:stCondLst>
                                        </p:cTn>
                                        <p:tgtEl>
                                          <p:spTgt spid="56367"/>
                                        </p:tgtEl>
                                      </p:cBhvr>
                                      <p:to x="100000" y="100000"/>
                                    </p:animScale>
                                    <p:animScale>
                                      <p:cBhvr>
                                        <p:cTn id="725" dur="26">
                                          <p:stCondLst>
                                            <p:cond delay="1808"/>
                                          </p:stCondLst>
                                        </p:cTn>
                                        <p:tgtEl>
                                          <p:spTgt spid="56367"/>
                                        </p:tgtEl>
                                      </p:cBhvr>
                                      <p:to x="100000" y="95000"/>
                                    </p:animScale>
                                    <p:animScale>
                                      <p:cBhvr>
                                        <p:cTn id="726" dur="166" decel="50000">
                                          <p:stCondLst>
                                            <p:cond delay="1834"/>
                                          </p:stCondLst>
                                        </p:cTn>
                                        <p:tgtEl>
                                          <p:spTgt spid="56367"/>
                                        </p:tgtEl>
                                      </p:cBhvr>
                                      <p:to x="100000" y="100000"/>
                                    </p:animScale>
                                  </p:childTnLst>
                                </p:cTn>
                              </p:par>
                              <p:par>
                                <p:cTn id="727" presetID="26" presetClass="entr" presetSubtype="0" fill="hold" grpId="0" nodeType="withEffect">
                                  <p:stCondLst>
                                    <p:cond delay="0"/>
                                  </p:stCondLst>
                                  <p:childTnLst>
                                    <p:set>
                                      <p:cBhvr>
                                        <p:cTn id="728" dur="1" fill="hold">
                                          <p:stCondLst>
                                            <p:cond delay="0"/>
                                          </p:stCondLst>
                                        </p:cTn>
                                        <p:tgtEl>
                                          <p:spTgt spid="56368"/>
                                        </p:tgtEl>
                                        <p:attrNameLst>
                                          <p:attrName>style.visibility</p:attrName>
                                        </p:attrNameLst>
                                      </p:cBhvr>
                                      <p:to>
                                        <p:strVal val="visible"/>
                                      </p:to>
                                    </p:set>
                                    <p:animEffect transition="in" filter="wipe(down)">
                                      <p:cBhvr>
                                        <p:cTn id="729" dur="580">
                                          <p:stCondLst>
                                            <p:cond delay="0"/>
                                          </p:stCondLst>
                                        </p:cTn>
                                        <p:tgtEl>
                                          <p:spTgt spid="56368"/>
                                        </p:tgtEl>
                                      </p:cBhvr>
                                    </p:animEffect>
                                    <p:anim calcmode="lin" valueType="num">
                                      <p:cBhvr>
                                        <p:cTn id="730" dur="1822" tmFilter="0,0; 0.14,0.36; 0.43,0.73; 0.71,0.91; 1.0,1.0">
                                          <p:stCondLst>
                                            <p:cond delay="0"/>
                                          </p:stCondLst>
                                        </p:cTn>
                                        <p:tgtEl>
                                          <p:spTgt spid="56368"/>
                                        </p:tgtEl>
                                        <p:attrNameLst>
                                          <p:attrName>ppt_x</p:attrName>
                                        </p:attrNameLst>
                                      </p:cBhvr>
                                      <p:tavLst>
                                        <p:tav tm="0">
                                          <p:val>
                                            <p:strVal val="#ppt_x-0.25"/>
                                          </p:val>
                                        </p:tav>
                                        <p:tav tm="100000">
                                          <p:val>
                                            <p:strVal val="#ppt_x"/>
                                          </p:val>
                                        </p:tav>
                                      </p:tavLst>
                                    </p:anim>
                                    <p:anim calcmode="lin" valueType="num">
                                      <p:cBhvr>
                                        <p:cTn id="731" dur="664" tmFilter="0.0,0.0; 0.25,0.07; 0.50,0.2; 0.75,0.467; 1.0,1.0">
                                          <p:stCondLst>
                                            <p:cond delay="0"/>
                                          </p:stCondLst>
                                        </p:cTn>
                                        <p:tgtEl>
                                          <p:spTgt spid="56368"/>
                                        </p:tgtEl>
                                        <p:attrNameLst>
                                          <p:attrName>ppt_y</p:attrName>
                                        </p:attrNameLst>
                                      </p:cBhvr>
                                      <p:tavLst>
                                        <p:tav tm="0" fmla="#ppt_y-sin(pi*$)/3">
                                          <p:val>
                                            <p:fltVal val="0.5"/>
                                          </p:val>
                                        </p:tav>
                                        <p:tav tm="100000">
                                          <p:val>
                                            <p:fltVal val="1"/>
                                          </p:val>
                                        </p:tav>
                                      </p:tavLst>
                                    </p:anim>
                                    <p:anim calcmode="lin" valueType="num">
                                      <p:cBhvr>
                                        <p:cTn id="732" dur="664" tmFilter="0, 0; 0.125,0.2665; 0.25,0.4; 0.375,0.465; 0.5,0.5;  0.625,0.535; 0.75,0.6; 0.875,0.7335; 1,1">
                                          <p:stCondLst>
                                            <p:cond delay="664"/>
                                          </p:stCondLst>
                                        </p:cTn>
                                        <p:tgtEl>
                                          <p:spTgt spid="56368"/>
                                        </p:tgtEl>
                                        <p:attrNameLst>
                                          <p:attrName>ppt_y</p:attrName>
                                        </p:attrNameLst>
                                      </p:cBhvr>
                                      <p:tavLst>
                                        <p:tav tm="0" fmla="#ppt_y-sin(pi*$)/9">
                                          <p:val>
                                            <p:fltVal val="0"/>
                                          </p:val>
                                        </p:tav>
                                        <p:tav tm="100000">
                                          <p:val>
                                            <p:fltVal val="1"/>
                                          </p:val>
                                        </p:tav>
                                      </p:tavLst>
                                    </p:anim>
                                    <p:anim calcmode="lin" valueType="num">
                                      <p:cBhvr>
                                        <p:cTn id="733" dur="332" tmFilter="0, 0; 0.125,0.2665; 0.25,0.4; 0.375,0.465; 0.5,0.5;  0.625,0.535; 0.75,0.6; 0.875,0.7335; 1,1">
                                          <p:stCondLst>
                                            <p:cond delay="1324"/>
                                          </p:stCondLst>
                                        </p:cTn>
                                        <p:tgtEl>
                                          <p:spTgt spid="56368"/>
                                        </p:tgtEl>
                                        <p:attrNameLst>
                                          <p:attrName>ppt_y</p:attrName>
                                        </p:attrNameLst>
                                      </p:cBhvr>
                                      <p:tavLst>
                                        <p:tav tm="0" fmla="#ppt_y-sin(pi*$)/27">
                                          <p:val>
                                            <p:fltVal val="0"/>
                                          </p:val>
                                        </p:tav>
                                        <p:tav tm="100000">
                                          <p:val>
                                            <p:fltVal val="1"/>
                                          </p:val>
                                        </p:tav>
                                      </p:tavLst>
                                    </p:anim>
                                    <p:anim calcmode="lin" valueType="num">
                                      <p:cBhvr>
                                        <p:cTn id="734" dur="164" tmFilter="0, 0; 0.125,0.2665; 0.25,0.4; 0.375,0.465; 0.5,0.5;  0.625,0.535; 0.75,0.6; 0.875,0.7335; 1,1">
                                          <p:stCondLst>
                                            <p:cond delay="1656"/>
                                          </p:stCondLst>
                                        </p:cTn>
                                        <p:tgtEl>
                                          <p:spTgt spid="56368"/>
                                        </p:tgtEl>
                                        <p:attrNameLst>
                                          <p:attrName>ppt_y</p:attrName>
                                        </p:attrNameLst>
                                      </p:cBhvr>
                                      <p:tavLst>
                                        <p:tav tm="0" fmla="#ppt_y-sin(pi*$)/81">
                                          <p:val>
                                            <p:fltVal val="0"/>
                                          </p:val>
                                        </p:tav>
                                        <p:tav tm="100000">
                                          <p:val>
                                            <p:fltVal val="1"/>
                                          </p:val>
                                        </p:tav>
                                      </p:tavLst>
                                    </p:anim>
                                    <p:animScale>
                                      <p:cBhvr>
                                        <p:cTn id="735" dur="26">
                                          <p:stCondLst>
                                            <p:cond delay="650"/>
                                          </p:stCondLst>
                                        </p:cTn>
                                        <p:tgtEl>
                                          <p:spTgt spid="56368"/>
                                        </p:tgtEl>
                                      </p:cBhvr>
                                      <p:to x="100000" y="60000"/>
                                    </p:animScale>
                                    <p:animScale>
                                      <p:cBhvr>
                                        <p:cTn id="736" dur="166" decel="50000">
                                          <p:stCondLst>
                                            <p:cond delay="676"/>
                                          </p:stCondLst>
                                        </p:cTn>
                                        <p:tgtEl>
                                          <p:spTgt spid="56368"/>
                                        </p:tgtEl>
                                      </p:cBhvr>
                                      <p:to x="100000" y="100000"/>
                                    </p:animScale>
                                    <p:animScale>
                                      <p:cBhvr>
                                        <p:cTn id="737" dur="26">
                                          <p:stCondLst>
                                            <p:cond delay="1312"/>
                                          </p:stCondLst>
                                        </p:cTn>
                                        <p:tgtEl>
                                          <p:spTgt spid="56368"/>
                                        </p:tgtEl>
                                      </p:cBhvr>
                                      <p:to x="100000" y="80000"/>
                                    </p:animScale>
                                    <p:animScale>
                                      <p:cBhvr>
                                        <p:cTn id="738" dur="166" decel="50000">
                                          <p:stCondLst>
                                            <p:cond delay="1338"/>
                                          </p:stCondLst>
                                        </p:cTn>
                                        <p:tgtEl>
                                          <p:spTgt spid="56368"/>
                                        </p:tgtEl>
                                      </p:cBhvr>
                                      <p:to x="100000" y="100000"/>
                                    </p:animScale>
                                    <p:animScale>
                                      <p:cBhvr>
                                        <p:cTn id="739" dur="26">
                                          <p:stCondLst>
                                            <p:cond delay="1642"/>
                                          </p:stCondLst>
                                        </p:cTn>
                                        <p:tgtEl>
                                          <p:spTgt spid="56368"/>
                                        </p:tgtEl>
                                      </p:cBhvr>
                                      <p:to x="100000" y="90000"/>
                                    </p:animScale>
                                    <p:animScale>
                                      <p:cBhvr>
                                        <p:cTn id="740" dur="166" decel="50000">
                                          <p:stCondLst>
                                            <p:cond delay="1668"/>
                                          </p:stCondLst>
                                        </p:cTn>
                                        <p:tgtEl>
                                          <p:spTgt spid="56368"/>
                                        </p:tgtEl>
                                      </p:cBhvr>
                                      <p:to x="100000" y="100000"/>
                                    </p:animScale>
                                    <p:animScale>
                                      <p:cBhvr>
                                        <p:cTn id="741" dur="26">
                                          <p:stCondLst>
                                            <p:cond delay="1808"/>
                                          </p:stCondLst>
                                        </p:cTn>
                                        <p:tgtEl>
                                          <p:spTgt spid="56368"/>
                                        </p:tgtEl>
                                      </p:cBhvr>
                                      <p:to x="100000" y="95000"/>
                                    </p:animScale>
                                    <p:animScale>
                                      <p:cBhvr>
                                        <p:cTn id="742" dur="166" decel="50000">
                                          <p:stCondLst>
                                            <p:cond delay="1834"/>
                                          </p:stCondLst>
                                        </p:cTn>
                                        <p:tgtEl>
                                          <p:spTgt spid="56368"/>
                                        </p:tgtEl>
                                      </p:cBhvr>
                                      <p:to x="100000" y="100000"/>
                                    </p:animScale>
                                  </p:childTnLst>
                                </p:cTn>
                              </p:par>
                              <p:par>
                                <p:cTn id="743" presetID="26" presetClass="entr" presetSubtype="0" fill="hold" grpId="0" nodeType="withEffect">
                                  <p:stCondLst>
                                    <p:cond delay="0"/>
                                  </p:stCondLst>
                                  <p:childTnLst>
                                    <p:set>
                                      <p:cBhvr>
                                        <p:cTn id="744" dur="1" fill="hold">
                                          <p:stCondLst>
                                            <p:cond delay="0"/>
                                          </p:stCondLst>
                                        </p:cTn>
                                        <p:tgtEl>
                                          <p:spTgt spid="56369"/>
                                        </p:tgtEl>
                                        <p:attrNameLst>
                                          <p:attrName>style.visibility</p:attrName>
                                        </p:attrNameLst>
                                      </p:cBhvr>
                                      <p:to>
                                        <p:strVal val="visible"/>
                                      </p:to>
                                    </p:set>
                                    <p:animEffect transition="in" filter="wipe(down)">
                                      <p:cBhvr>
                                        <p:cTn id="745" dur="580">
                                          <p:stCondLst>
                                            <p:cond delay="0"/>
                                          </p:stCondLst>
                                        </p:cTn>
                                        <p:tgtEl>
                                          <p:spTgt spid="56369"/>
                                        </p:tgtEl>
                                      </p:cBhvr>
                                    </p:animEffect>
                                    <p:anim calcmode="lin" valueType="num">
                                      <p:cBhvr>
                                        <p:cTn id="746" dur="1822" tmFilter="0,0; 0.14,0.36; 0.43,0.73; 0.71,0.91; 1.0,1.0">
                                          <p:stCondLst>
                                            <p:cond delay="0"/>
                                          </p:stCondLst>
                                        </p:cTn>
                                        <p:tgtEl>
                                          <p:spTgt spid="56369"/>
                                        </p:tgtEl>
                                        <p:attrNameLst>
                                          <p:attrName>ppt_x</p:attrName>
                                        </p:attrNameLst>
                                      </p:cBhvr>
                                      <p:tavLst>
                                        <p:tav tm="0">
                                          <p:val>
                                            <p:strVal val="#ppt_x-0.25"/>
                                          </p:val>
                                        </p:tav>
                                        <p:tav tm="100000">
                                          <p:val>
                                            <p:strVal val="#ppt_x"/>
                                          </p:val>
                                        </p:tav>
                                      </p:tavLst>
                                    </p:anim>
                                    <p:anim calcmode="lin" valueType="num">
                                      <p:cBhvr>
                                        <p:cTn id="747" dur="664" tmFilter="0.0,0.0; 0.25,0.07; 0.50,0.2; 0.75,0.467; 1.0,1.0">
                                          <p:stCondLst>
                                            <p:cond delay="0"/>
                                          </p:stCondLst>
                                        </p:cTn>
                                        <p:tgtEl>
                                          <p:spTgt spid="56369"/>
                                        </p:tgtEl>
                                        <p:attrNameLst>
                                          <p:attrName>ppt_y</p:attrName>
                                        </p:attrNameLst>
                                      </p:cBhvr>
                                      <p:tavLst>
                                        <p:tav tm="0" fmla="#ppt_y-sin(pi*$)/3">
                                          <p:val>
                                            <p:fltVal val="0.5"/>
                                          </p:val>
                                        </p:tav>
                                        <p:tav tm="100000">
                                          <p:val>
                                            <p:fltVal val="1"/>
                                          </p:val>
                                        </p:tav>
                                      </p:tavLst>
                                    </p:anim>
                                    <p:anim calcmode="lin" valueType="num">
                                      <p:cBhvr>
                                        <p:cTn id="748" dur="664" tmFilter="0, 0; 0.125,0.2665; 0.25,0.4; 0.375,0.465; 0.5,0.5;  0.625,0.535; 0.75,0.6; 0.875,0.7335; 1,1">
                                          <p:stCondLst>
                                            <p:cond delay="664"/>
                                          </p:stCondLst>
                                        </p:cTn>
                                        <p:tgtEl>
                                          <p:spTgt spid="56369"/>
                                        </p:tgtEl>
                                        <p:attrNameLst>
                                          <p:attrName>ppt_y</p:attrName>
                                        </p:attrNameLst>
                                      </p:cBhvr>
                                      <p:tavLst>
                                        <p:tav tm="0" fmla="#ppt_y-sin(pi*$)/9">
                                          <p:val>
                                            <p:fltVal val="0"/>
                                          </p:val>
                                        </p:tav>
                                        <p:tav tm="100000">
                                          <p:val>
                                            <p:fltVal val="1"/>
                                          </p:val>
                                        </p:tav>
                                      </p:tavLst>
                                    </p:anim>
                                    <p:anim calcmode="lin" valueType="num">
                                      <p:cBhvr>
                                        <p:cTn id="749" dur="332" tmFilter="0, 0; 0.125,0.2665; 0.25,0.4; 0.375,0.465; 0.5,0.5;  0.625,0.535; 0.75,0.6; 0.875,0.7335; 1,1">
                                          <p:stCondLst>
                                            <p:cond delay="1324"/>
                                          </p:stCondLst>
                                        </p:cTn>
                                        <p:tgtEl>
                                          <p:spTgt spid="56369"/>
                                        </p:tgtEl>
                                        <p:attrNameLst>
                                          <p:attrName>ppt_y</p:attrName>
                                        </p:attrNameLst>
                                      </p:cBhvr>
                                      <p:tavLst>
                                        <p:tav tm="0" fmla="#ppt_y-sin(pi*$)/27">
                                          <p:val>
                                            <p:fltVal val="0"/>
                                          </p:val>
                                        </p:tav>
                                        <p:tav tm="100000">
                                          <p:val>
                                            <p:fltVal val="1"/>
                                          </p:val>
                                        </p:tav>
                                      </p:tavLst>
                                    </p:anim>
                                    <p:anim calcmode="lin" valueType="num">
                                      <p:cBhvr>
                                        <p:cTn id="750" dur="164" tmFilter="0, 0; 0.125,0.2665; 0.25,0.4; 0.375,0.465; 0.5,0.5;  0.625,0.535; 0.75,0.6; 0.875,0.7335; 1,1">
                                          <p:stCondLst>
                                            <p:cond delay="1656"/>
                                          </p:stCondLst>
                                        </p:cTn>
                                        <p:tgtEl>
                                          <p:spTgt spid="56369"/>
                                        </p:tgtEl>
                                        <p:attrNameLst>
                                          <p:attrName>ppt_y</p:attrName>
                                        </p:attrNameLst>
                                      </p:cBhvr>
                                      <p:tavLst>
                                        <p:tav tm="0" fmla="#ppt_y-sin(pi*$)/81">
                                          <p:val>
                                            <p:fltVal val="0"/>
                                          </p:val>
                                        </p:tav>
                                        <p:tav tm="100000">
                                          <p:val>
                                            <p:fltVal val="1"/>
                                          </p:val>
                                        </p:tav>
                                      </p:tavLst>
                                    </p:anim>
                                    <p:animScale>
                                      <p:cBhvr>
                                        <p:cTn id="751" dur="26">
                                          <p:stCondLst>
                                            <p:cond delay="650"/>
                                          </p:stCondLst>
                                        </p:cTn>
                                        <p:tgtEl>
                                          <p:spTgt spid="56369"/>
                                        </p:tgtEl>
                                      </p:cBhvr>
                                      <p:to x="100000" y="60000"/>
                                    </p:animScale>
                                    <p:animScale>
                                      <p:cBhvr>
                                        <p:cTn id="752" dur="166" decel="50000">
                                          <p:stCondLst>
                                            <p:cond delay="676"/>
                                          </p:stCondLst>
                                        </p:cTn>
                                        <p:tgtEl>
                                          <p:spTgt spid="56369"/>
                                        </p:tgtEl>
                                      </p:cBhvr>
                                      <p:to x="100000" y="100000"/>
                                    </p:animScale>
                                    <p:animScale>
                                      <p:cBhvr>
                                        <p:cTn id="753" dur="26">
                                          <p:stCondLst>
                                            <p:cond delay="1312"/>
                                          </p:stCondLst>
                                        </p:cTn>
                                        <p:tgtEl>
                                          <p:spTgt spid="56369"/>
                                        </p:tgtEl>
                                      </p:cBhvr>
                                      <p:to x="100000" y="80000"/>
                                    </p:animScale>
                                    <p:animScale>
                                      <p:cBhvr>
                                        <p:cTn id="754" dur="166" decel="50000">
                                          <p:stCondLst>
                                            <p:cond delay="1338"/>
                                          </p:stCondLst>
                                        </p:cTn>
                                        <p:tgtEl>
                                          <p:spTgt spid="56369"/>
                                        </p:tgtEl>
                                      </p:cBhvr>
                                      <p:to x="100000" y="100000"/>
                                    </p:animScale>
                                    <p:animScale>
                                      <p:cBhvr>
                                        <p:cTn id="755" dur="26">
                                          <p:stCondLst>
                                            <p:cond delay="1642"/>
                                          </p:stCondLst>
                                        </p:cTn>
                                        <p:tgtEl>
                                          <p:spTgt spid="56369"/>
                                        </p:tgtEl>
                                      </p:cBhvr>
                                      <p:to x="100000" y="90000"/>
                                    </p:animScale>
                                    <p:animScale>
                                      <p:cBhvr>
                                        <p:cTn id="756" dur="166" decel="50000">
                                          <p:stCondLst>
                                            <p:cond delay="1668"/>
                                          </p:stCondLst>
                                        </p:cTn>
                                        <p:tgtEl>
                                          <p:spTgt spid="56369"/>
                                        </p:tgtEl>
                                      </p:cBhvr>
                                      <p:to x="100000" y="100000"/>
                                    </p:animScale>
                                    <p:animScale>
                                      <p:cBhvr>
                                        <p:cTn id="757" dur="26">
                                          <p:stCondLst>
                                            <p:cond delay="1808"/>
                                          </p:stCondLst>
                                        </p:cTn>
                                        <p:tgtEl>
                                          <p:spTgt spid="56369"/>
                                        </p:tgtEl>
                                      </p:cBhvr>
                                      <p:to x="100000" y="95000"/>
                                    </p:animScale>
                                    <p:animScale>
                                      <p:cBhvr>
                                        <p:cTn id="758" dur="166" decel="50000">
                                          <p:stCondLst>
                                            <p:cond delay="1834"/>
                                          </p:stCondLst>
                                        </p:cTn>
                                        <p:tgtEl>
                                          <p:spTgt spid="56369"/>
                                        </p:tgtEl>
                                      </p:cBhvr>
                                      <p:to x="100000" y="100000"/>
                                    </p:animScale>
                                  </p:childTnLst>
                                </p:cTn>
                              </p:par>
                              <p:par>
                                <p:cTn id="759" presetID="26" presetClass="entr" presetSubtype="0" fill="hold" grpId="0" nodeType="withEffect">
                                  <p:stCondLst>
                                    <p:cond delay="0"/>
                                  </p:stCondLst>
                                  <p:childTnLst>
                                    <p:set>
                                      <p:cBhvr>
                                        <p:cTn id="760" dur="1" fill="hold">
                                          <p:stCondLst>
                                            <p:cond delay="0"/>
                                          </p:stCondLst>
                                        </p:cTn>
                                        <p:tgtEl>
                                          <p:spTgt spid="56370"/>
                                        </p:tgtEl>
                                        <p:attrNameLst>
                                          <p:attrName>style.visibility</p:attrName>
                                        </p:attrNameLst>
                                      </p:cBhvr>
                                      <p:to>
                                        <p:strVal val="visible"/>
                                      </p:to>
                                    </p:set>
                                    <p:animEffect transition="in" filter="wipe(down)">
                                      <p:cBhvr>
                                        <p:cTn id="761" dur="580">
                                          <p:stCondLst>
                                            <p:cond delay="0"/>
                                          </p:stCondLst>
                                        </p:cTn>
                                        <p:tgtEl>
                                          <p:spTgt spid="56370"/>
                                        </p:tgtEl>
                                      </p:cBhvr>
                                    </p:animEffect>
                                    <p:anim calcmode="lin" valueType="num">
                                      <p:cBhvr>
                                        <p:cTn id="762" dur="1822" tmFilter="0,0; 0.14,0.36; 0.43,0.73; 0.71,0.91; 1.0,1.0">
                                          <p:stCondLst>
                                            <p:cond delay="0"/>
                                          </p:stCondLst>
                                        </p:cTn>
                                        <p:tgtEl>
                                          <p:spTgt spid="56370"/>
                                        </p:tgtEl>
                                        <p:attrNameLst>
                                          <p:attrName>ppt_x</p:attrName>
                                        </p:attrNameLst>
                                      </p:cBhvr>
                                      <p:tavLst>
                                        <p:tav tm="0">
                                          <p:val>
                                            <p:strVal val="#ppt_x-0.25"/>
                                          </p:val>
                                        </p:tav>
                                        <p:tav tm="100000">
                                          <p:val>
                                            <p:strVal val="#ppt_x"/>
                                          </p:val>
                                        </p:tav>
                                      </p:tavLst>
                                    </p:anim>
                                    <p:anim calcmode="lin" valueType="num">
                                      <p:cBhvr>
                                        <p:cTn id="763" dur="664" tmFilter="0.0,0.0; 0.25,0.07; 0.50,0.2; 0.75,0.467; 1.0,1.0">
                                          <p:stCondLst>
                                            <p:cond delay="0"/>
                                          </p:stCondLst>
                                        </p:cTn>
                                        <p:tgtEl>
                                          <p:spTgt spid="56370"/>
                                        </p:tgtEl>
                                        <p:attrNameLst>
                                          <p:attrName>ppt_y</p:attrName>
                                        </p:attrNameLst>
                                      </p:cBhvr>
                                      <p:tavLst>
                                        <p:tav tm="0" fmla="#ppt_y-sin(pi*$)/3">
                                          <p:val>
                                            <p:fltVal val="0.5"/>
                                          </p:val>
                                        </p:tav>
                                        <p:tav tm="100000">
                                          <p:val>
                                            <p:fltVal val="1"/>
                                          </p:val>
                                        </p:tav>
                                      </p:tavLst>
                                    </p:anim>
                                    <p:anim calcmode="lin" valueType="num">
                                      <p:cBhvr>
                                        <p:cTn id="764" dur="664" tmFilter="0, 0; 0.125,0.2665; 0.25,0.4; 0.375,0.465; 0.5,0.5;  0.625,0.535; 0.75,0.6; 0.875,0.7335; 1,1">
                                          <p:stCondLst>
                                            <p:cond delay="664"/>
                                          </p:stCondLst>
                                        </p:cTn>
                                        <p:tgtEl>
                                          <p:spTgt spid="56370"/>
                                        </p:tgtEl>
                                        <p:attrNameLst>
                                          <p:attrName>ppt_y</p:attrName>
                                        </p:attrNameLst>
                                      </p:cBhvr>
                                      <p:tavLst>
                                        <p:tav tm="0" fmla="#ppt_y-sin(pi*$)/9">
                                          <p:val>
                                            <p:fltVal val="0"/>
                                          </p:val>
                                        </p:tav>
                                        <p:tav tm="100000">
                                          <p:val>
                                            <p:fltVal val="1"/>
                                          </p:val>
                                        </p:tav>
                                      </p:tavLst>
                                    </p:anim>
                                    <p:anim calcmode="lin" valueType="num">
                                      <p:cBhvr>
                                        <p:cTn id="765" dur="332" tmFilter="0, 0; 0.125,0.2665; 0.25,0.4; 0.375,0.465; 0.5,0.5;  0.625,0.535; 0.75,0.6; 0.875,0.7335; 1,1">
                                          <p:stCondLst>
                                            <p:cond delay="1324"/>
                                          </p:stCondLst>
                                        </p:cTn>
                                        <p:tgtEl>
                                          <p:spTgt spid="56370"/>
                                        </p:tgtEl>
                                        <p:attrNameLst>
                                          <p:attrName>ppt_y</p:attrName>
                                        </p:attrNameLst>
                                      </p:cBhvr>
                                      <p:tavLst>
                                        <p:tav tm="0" fmla="#ppt_y-sin(pi*$)/27">
                                          <p:val>
                                            <p:fltVal val="0"/>
                                          </p:val>
                                        </p:tav>
                                        <p:tav tm="100000">
                                          <p:val>
                                            <p:fltVal val="1"/>
                                          </p:val>
                                        </p:tav>
                                      </p:tavLst>
                                    </p:anim>
                                    <p:anim calcmode="lin" valueType="num">
                                      <p:cBhvr>
                                        <p:cTn id="766" dur="164" tmFilter="0, 0; 0.125,0.2665; 0.25,0.4; 0.375,0.465; 0.5,0.5;  0.625,0.535; 0.75,0.6; 0.875,0.7335; 1,1">
                                          <p:stCondLst>
                                            <p:cond delay="1656"/>
                                          </p:stCondLst>
                                        </p:cTn>
                                        <p:tgtEl>
                                          <p:spTgt spid="56370"/>
                                        </p:tgtEl>
                                        <p:attrNameLst>
                                          <p:attrName>ppt_y</p:attrName>
                                        </p:attrNameLst>
                                      </p:cBhvr>
                                      <p:tavLst>
                                        <p:tav tm="0" fmla="#ppt_y-sin(pi*$)/81">
                                          <p:val>
                                            <p:fltVal val="0"/>
                                          </p:val>
                                        </p:tav>
                                        <p:tav tm="100000">
                                          <p:val>
                                            <p:fltVal val="1"/>
                                          </p:val>
                                        </p:tav>
                                      </p:tavLst>
                                    </p:anim>
                                    <p:animScale>
                                      <p:cBhvr>
                                        <p:cTn id="767" dur="26">
                                          <p:stCondLst>
                                            <p:cond delay="650"/>
                                          </p:stCondLst>
                                        </p:cTn>
                                        <p:tgtEl>
                                          <p:spTgt spid="56370"/>
                                        </p:tgtEl>
                                      </p:cBhvr>
                                      <p:to x="100000" y="60000"/>
                                    </p:animScale>
                                    <p:animScale>
                                      <p:cBhvr>
                                        <p:cTn id="768" dur="166" decel="50000">
                                          <p:stCondLst>
                                            <p:cond delay="676"/>
                                          </p:stCondLst>
                                        </p:cTn>
                                        <p:tgtEl>
                                          <p:spTgt spid="56370"/>
                                        </p:tgtEl>
                                      </p:cBhvr>
                                      <p:to x="100000" y="100000"/>
                                    </p:animScale>
                                    <p:animScale>
                                      <p:cBhvr>
                                        <p:cTn id="769" dur="26">
                                          <p:stCondLst>
                                            <p:cond delay="1312"/>
                                          </p:stCondLst>
                                        </p:cTn>
                                        <p:tgtEl>
                                          <p:spTgt spid="56370"/>
                                        </p:tgtEl>
                                      </p:cBhvr>
                                      <p:to x="100000" y="80000"/>
                                    </p:animScale>
                                    <p:animScale>
                                      <p:cBhvr>
                                        <p:cTn id="770" dur="166" decel="50000">
                                          <p:stCondLst>
                                            <p:cond delay="1338"/>
                                          </p:stCondLst>
                                        </p:cTn>
                                        <p:tgtEl>
                                          <p:spTgt spid="56370"/>
                                        </p:tgtEl>
                                      </p:cBhvr>
                                      <p:to x="100000" y="100000"/>
                                    </p:animScale>
                                    <p:animScale>
                                      <p:cBhvr>
                                        <p:cTn id="771" dur="26">
                                          <p:stCondLst>
                                            <p:cond delay="1642"/>
                                          </p:stCondLst>
                                        </p:cTn>
                                        <p:tgtEl>
                                          <p:spTgt spid="56370"/>
                                        </p:tgtEl>
                                      </p:cBhvr>
                                      <p:to x="100000" y="90000"/>
                                    </p:animScale>
                                    <p:animScale>
                                      <p:cBhvr>
                                        <p:cTn id="772" dur="166" decel="50000">
                                          <p:stCondLst>
                                            <p:cond delay="1668"/>
                                          </p:stCondLst>
                                        </p:cTn>
                                        <p:tgtEl>
                                          <p:spTgt spid="56370"/>
                                        </p:tgtEl>
                                      </p:cBhvr>
                                      <p:to x="100000" y="100000"/>
                                    </p:animScale>
                                    <p:animScale>
                                      <p:cBhvr>
                                        <p:cTn id="773" dur="26">
                                          <p:stCondLst>
                                            <p:cond delay="1808"/>
                                          </p:stCondLst>
                                        </p:cTn>
                                        <p:tgtEl>
                                          <p:spTgt spid="56370"/>
                                        </p:tgtEl>
                                      </p:cBhvr>
                                      <p:to x="100000" y="95000"/>
                                    </p:animScale>
                                    <p:animScale>
                                      <p:cBhvr>
                                        <p:cTn id="774" dur="166" decel="50000">
                                          <p:stCondLst>
                                            <p:cond delay="1834"/>
                                          </p:stCondLst>
                                        </p:cTn>
                                        <p:tgtEl>
                                          <p:spTgt spid="56370"/>
                                        </p:tgtEl>
                                      </p:cBhvr>
                                      <p:to x="100000" y="100000"/>
                                    </p:animScale>
                                  </p:childTnLst>
                                </p:cTn>
                              </p:par>
                              <p:par>
                                <p:cTn id="775" presetID="26" presetClass="entr" presetSubtype="0" fill="hold" grpId="0" nodeType="withEffect">
                                  <p:stCondLst>
                                    <p:cond delay="0"/>
                                  </p:stCondLst>
                                  <p:childTnLst>
                                    <p:set>
                                      <p:cBhvr>
                                        <p:cTn id="776" dur="1" fill="hold">
                                          <p:stCondLst>
                                            <p:cond delay="0"/>
                                          </p:stCondLst>
                                        </p:cTn>
                                        <p:tgtEl>
                                          <p:spTgt spid="56371"/>
                                        </p:tgtEl>
                                        <p:attrNameLst>
                                          <p:attrName>style.visibility</p:attrName>
                                        </p:attrNameLst>
                                      </p:cBhvr>
                                      <p:to>
                                        <p:strVal val="visible"/>
                                      </p:to>
                                    </p:set>
                                    <p:animEffect transition="in" filter="wipe(down)">
                                      <p:cBhvr>
                                        <p:cTn id="777" dur="580">
                                          <p:stCondLst>
                                            <p:cond delay="0"/>
                                          </p:stCondLst>
                                        </p:cTn>
                                        <p:tgtEl>
                                          <p:spTgt spid="56371"/>
                                        </p:tgtEl>
                                      </p:cBhvr>
                                    </p:animEffect>
                                    <p:anim calcmode="lin" valueType="num">
                                      <p:cBhvr>
                                        <p:cTn id="778" dur="1822" tmFilter="0,0; 0.14,0.36; 0.43,0.73; 0.71,0.91; 1.0,1.0">
                                          <p:stCondLst>
                                            <p:cond delay="0"/>
                                          </p:stCondLst>
                                        </p:cTn>
                                        <p:tgtEl>
                                          <p:spTgt spid="56371"/>
                                        </p:tgtEl>
                                        <p:attrNameLst>
                                          <p:attrName>ppt_x</p:attrName>
                                        </p:attrNameLst>
                                      </p:cBhvr>
                                      <p:tavLst>
                                        <p:tav tm="0">
                                          <p:val>
                                            <p:strVal val="#ppt_x-0.25"/>
                                          </p:val>
                                        </p:tav>
                                        <p:tav tm="100000">
                                          <p:val>
                                            <p:strVal val="#ppt_x"/>
                                          </p:val>
                                        </p:tav>
                                      </p:tavLst>
                                    </p:anim>
                                    <p:anim calcmode="lin" valueType="num">
                                      <p:cBhvr>
                                        <p:cTn id="779" dur="664" tmFilter="0.0,0.0; 0.25,0.07; 0.50,0.2; 0.75,0.467; 1.0,1.0">
                                          <p:stCondLst>
                                            <p:cond delay="0"/>
                                          </p:stCondLst>
                                        </p:cTn>
                                        <p:tgtEl>
                                          <p:spTgt spid="56371"/>
                                        </p:tgtEl>
                                        <p:attrNameLst>
                                          <p:attrName>ppt_y</p:attrName>
                                        </p:attrNameLst>
                                      </p:cBhvr>
                                      <p:tavLst>
                                        <p:tav tm="0" fmla="#ppt_y-sin(pi*$)/3">
                                          <p:val>
                                            <p:fltVal val="0.5"/>
                                          </p:val>
                                        </p:tav>
                                        <p:tav tm="100000">
                                          <p:val>
                                            <p:fltVal val="1"/>
                                          </p:val>
                                        </p:tav>
                                      </p:tavLst>
                                    </p:anim>
                                    <p:anim calcmode="lin" valueType="num">
                                      <p:cBhvr>
                                        <p:cTn id="780" dur="664" tmFilter="0, 0; 0.125,0.2665; 0.25,0.4; 0.375,0.465; 0.5,0.5;  0.625,0.535; 0.75,0.6; 0.875,0.7335; 1,1">
                                          <p:stCondLst>
                                            <p:cond delay="664"/>
                                          </p:stCondLst>
                                        </p:cTn>
                                        <p:tgtEl>
                                          <p:spTgt spid="56371"/>
                                        </p:tgtEl>
                                        <p:attrNameLst>
                                          <p:attrName>ppt_y</p:attrName>
                                        </p:attrNameLst>
                                      </p:cBhvr>
                                      <p:tavLst>
                                        <p:tav tm="0" fmla="#ppt_y-sin(pi*$)/9">
                                          <p:val>
                                            <p:fltVal val="0"/>
                                          </p:val>
                                        </p:tav>
                                        <p:tav tm="100000">
                                          <p:val>
                                            <p:fltVal val="1"/>
                                          </p:val>
                                        </p:tav>
                                      </p:tavLst>
                                    </p:anim>
                                    <p:anim calcmode="lin" valueType="num">
                                      <p:cBhvr>
                                        <p:cTn id="781" dur="332" tmFilter="0, 0; 0.125,0.2665; 0.25,0.4; 0.375,0.465; 0.5,0.5;  0.625,0.535; 0.75,0.6; 0.875,0.7335; 1,1">
                                          <p:stCondLst>
                                            <p:cond delay="1324"/>
                                          </p:stCondLst>
                                        </p:cTn>
                                        <p:tgtEl>
                                          <p:spTgt spid="56371"/>
                                        </p:tgtEl>
                                        <p:attrNameLst>
                                          <p:attrName>ppt_y</p:attrName>
                                        </p:attrNameLst>
                                      </p:cBhvr>
                                      <p:tavLst>
                                        <p:tav tm="0" fmla="#ppt_y-sin(pi*$)/27">
                                          <p:val>
                                            <p:fltVal val="0"/>
                                          </p:val>
                                        </p:tav>
                                        <p:tav tm="100000">
                                          <p:val>
                                            <p:fltVal val="1"/>
                                          </p:val>
                                        </p:tav>
                                      </p:tavLst>
                                    </p:anim>
                                    <p:anim calcmode="lin" valueType="num">
                                      <p:cBhvr>
                                        <p:cTn id="782" dur="164" tmFilter="0, 0; 0.125,0.2665; 0.25,0.4; 0.375,0.465; 0.5,0.5;  0.625,0.535; 0.75,0.6; 0.875,0.7335; 1,1">
                                          <p:stCondLst>
                                            <p:cond delay="1656"/>
                                          </p:stCondLst>
                                        </p:cTn>
                                        <p:tgtEl>
                                          <p:spTgt spid="56371"/>
                                        </p:tgtEl>
                                        <p:attrNameLst>
                                          <p:attrName>ppt_y</p:attrName>
                                        </p:attrNameLst>
                                      </p:cBhvr>
                                      <p:tavLst>
                                        <p:tav tm="0" fmla="#ppt_y-sin(pi*$)/81">
                                          <p:val>
                                            <p:fltVal val="0"/>
                                          </p:val>
                                        </p:tav>
                                        <p:tav tm="100000">
                                          <p:val>
                                            <p:fltVal val="1"/>
                                          </p:val>
                                        </p:tav>
                                      </p:tavLst>
                                    </p:anim>
                                    <p:animScale>
                                      <p:cBhvr>
                                        <p:cTn id="783" dur="26">
                                          <p:stCondLst>
                                            <p:cond delay="650"/>
                                          </p:stCondLst>
                                        </p:cTn>
                                        <p:tgtEl>
                                          <p:spTgt spid="56371"/>
                                        </p:tgtEl>
                                      </p:cBhvr>
                                      <p:to x="100000" y="60000"/>
                                    </p:animScale>
                                    <p:animScale>
                                      <p:cBhvr>
                                        <p:cTn id="784" dur="166" decel="50000">
                                          <p:stCondLst>
                                            <p:cond delay="676"/>
                                          </p:stCondLst>
                                        </p:cTn>
                                        <p:tgtEl>
                                          <p:spTgt spid="56371"/>
                                        </p:tgtEl>
                                      </p:cBhvr>
                                      <p:to x="100000" y="100000"/>
                                    </p:animScale>
                                    <p:animScale>
                                      <p:cBhvr>
                                        <p:cTn id="785" dur="26">
                                          <p:stCondLst>
                                            <p:cond delay="1312"/>
                                          </p:stCondLst>
                                        </p:cTn>
                                        <p:tgtEl>
                                          <p:spTgt spid="56371"/>
                                        </p:tgtEl>
                                      </p:cBhvr>
                                      <p:to x="100000" y="80000"/>
                                    </p:animScale>
                                    <p:animScale>
                                      <p:cBhvr>
                                        <p:cTn id="786" dur="166" decel="50000">
                                          <p:stCondLst>
                                            <p:cond delay="1338"/>
                                          </p:stCondLst>
                                        </p:cTn>
                                        <p:tgtEl>
                                          <p:spTgt spid="56371"/>
                                        </p:tgtEl>
                                      </p:cBhvr>
                                      <p:to x="100000" y="100000"/>
                                    </p:animScale>
                                    <p:animScale>
                                      <p:cBhvr>
                                        <p:cTn id="787" dur="26">
                                          <p:stCondLst>
                                            <p:cond delay="1642"/>
                                          </p:stCondLst>
                                        </p:cTn>
                                        <p:tgtEl>
                                          <p:spTgt spid="56371"/>
                                        </p:tgtEl>
                                      </p:cBhvr>
                                      <p:to x="100000" y="90000"/>
                                    </p:animScale>
                                    <p:animScale>
                                      <p:cBhvr>
                                        <p:cTn id="788" dur="166" decel="50000">
                                          <p:stCondLst>
                                            <p:cond delay="1668"/>
                                          </p:stCondLst>
                                        </p:cTn>
                                        <p:tgtEl>
                                          <p:spTgt spid="56371"/>
                                        </p:tgtEl>
                                      </p:cBhvr>
                                      <p:to x="100000" y="100000"/>
                                    </p:animScale>
                                    <p:animScale>
                                      <p:cBhvr>
                                        <p:cTn id="789" dur="26">
                                          <p:stCondLst>
                                            <p:cond delay="1808"/>
                                          </p:stCondLst>
                                        </p:cTn>
                                        <p:tgtEl>
                                          <p:spTgt spid="56371"/>
                                        </p:tgtEl>
                                      </p:cBhvr>
                                      <p:to x="100000" y="95000"/>
                                    </p:animScale>
                                    <p:animScale>
                                      <p:cBhvr>
                                        <p:cTn id="790" dur="166" decel="50000">
                                          <p:stCondLst>
                                            <p:cond delay="1834"/>
                                          </p:stCondLst>
                                        </p:cTn>
                                        <p:tgtEl>
                                          <p:spTgt spid="56371"/>
                                        </p:tgtEl>
                                      </p:cBhvr>
                                      <p:to x="100000" y="100000"/>
                                    </p:animScale>
                                  </p:childTnLst>
                                </p:cTn>
                              </p:par>
                              <p:par>
                                <p:cTn id="791" presetID="26" presetClass="entr" presetSubtype="0" fill="hold" grpId="0" nodeType="withEffect">
                                  <p:stCondLst>
                                    <p:cond delay="0"/>
                                  </p:stCondLst>
                                  <p:childTnLst>
                                    <p:set>
                                      <p:cBhvr>
                                        <p:cTn id="792" dur="1" fill="hold">
                                          <p:stCondLst>
                                            <p:cond delay="0"/>
                                          </p:stCondLst>
                                        </p:cTn>
                                        <p:tgtEl>
                                          <p:spTgt spid="56372"/>
                                        </p:tgtEl>
                                        <p:attrNameLst>
                                          <p:attrName>style.visibility</p:attrName>
                                        </p:attrNameLst>
                                      </p:cBhvr>
                                      <p:to>
                                        <p:strVal val="visible"/>
                                      </p:to>
                                    </p:set>
                                    <p:animEffect transition="in" filter="wipe(down)">
                                      <p:cBhvr>
                                        <p:cTn id="793" dur="580">
                                          <p:stCondLst>
                                            <p:cond delay="0"/>
                                          </p:stCondLst>
                                        </p:cTn>
                                        <p:tgtEl>
                                          <p:spTgt spid="56372"/>
                                        </p:tgtEl>
                                      </p:cBhvr>
                                    </p:animEffect>
                                    <p:anim calcmode="lin" valueType="num">
                                      <p:cBhvr>
                                        <p:cTn id="794" dur="1822" tmFilter="0,0; 0.14,0.36; 0.43,0.73; 0.71,0.91; 1.0,1.0">
                                          <p:stCondLst>
                                            <p:cond delay="0"/>
                                          </p:stCondLst>
                                        </p:cTn>
                                        <p:tgtEl>
                                          <p:spTgt spid="56372"/>
                                        </p:tgtEl>
                                        <p:attrNameLst>
                                          <p:attrName>ppt_x</p:attrName>
                                        </p:attrNameLst>
                                      </p:cBhvr>
                                      <p:tavLst>
                                        <p:tav tm="0">
                                          <p:val>
                                            <p:strVal val="#ppt_x-0.25"/>
                                          </p:val>
                                        </p:tav>
                                        <p:tav tm="100000">
                                          <p:val>
                                            <p:strVal val="#ppt_x"/>
                                          </p:val>
                                        </p:tav>
                                      </p:tavLst>
                                    </p:anim>
                                    <p:anim calcmode="lin" valueType="num">
                                      <p:cBhvr>
                                        <p:cTn id="795" dur="664" tmFilter="0.0,0.0; 0.25,0.07; 0.50,0.2; 0.75,0.467; 1.0,1.0">
                                          <p:stCondLst>
                                            <p:cond delay="0"/>
                                          </p:stCondLst>
                                        </p:cTn>
                                        <p:tgtEl>
                                          <p:spTgt spid="56372"/>
                                        </p:tgtEl>
                                        <p:attrNameLst>
                                          <p:attrName>ppt_y</p:attrName>
                                        </p:attrNameLst>
                                      </p:cBhvr>
                                      <p:tavLst>
                                        <p:tav tm="0" fmla="#ppt_y-sin(pi*$)/3">
                                          <p:val>
                                            <p:fltVal val="0.5"/>
                                          </p:val>
                                        </p:tav>
                                        <p:tav tm="100000">
                                          <p:val>
                                            <p:fltVal val="1"/>
                                          </p:val>
                                        </p:tav>
                                      </p:tavLst>
                                    </p:anim>
                                    <p:anim calcmode="lin" valueType="num">
                                      <p:cBhvr>
                                        <p:cTn id="796" dur="664" tmFilter="0, 0; 0.125,0.2665; 0.25,0.4; 0.375,0.465; 0.5,0.5;  0.625,0.535; 0.75,0.6; 0.875,0.7335; 1,1">
                                          <p:stCondLst>
                                            <p:cond delay="664"/>
                                          </p:stCondLst>
                                        </p:cTn>
                                        <p:tgtEl>
                                          <p:spTgt spid="56372"/>
                                        </p:tgtEl>
                                        <p:attrNameLst>
                                          <p:attrName>ppt_y</p:attrName>
                                        </p:attrNameLst>
                                      </p:cBhvr>
                                      <p:tavLst>
                                        <p:tav tm="0" fmla="#ppt_y-sin(pi*$)/9">
                                          <p:val>
                                            <p:fltVal val="0"/>
                                          </p:val>
                                        </p:tav>
                                        <p:tav tm="100000">
                                          <p:val>
                                            <p:fltVal val="1"/>
                                          </p:val>
                                        </p:tav>
                                      </p:tavLst>
                                    </p:anim>
                                    <p:anim calcmode="lin" valueType="num">
                                      <p:cBhvr>
                                        <p:cTn id="797" dur="332" tmFilter="0, 0; 0.125,0.2665; 0.25,0.4; 0.375,0.465; 0.5,0.5;  0.625,0.535; 0.75,0.6; 0.875,0.7335; 1,1">
                                          <p:stCondLst>
                                            <p:cond delay="1324"/>
                                          </p:stCondLst>
                                        </p:cTn>
                                        <p:tgtEl>
                                          <p:spTgt spid="56372"/>
                                        </p:tgtEl>
                                        <p:attrNameLst>
                                          <p:attrName>ppt_y</p:attrName>
                                        </p:attrNameLst>
                                      </p:cBhvr>
                                      <p:tavLst>
                                        <p:tav tm="0" fmla="#ppt_y-sin(pi*$)/27">
                                          <p:val>
                                            <p:fltVal val="0"/>
                                          </p:val>
                                        </p:tav>
                                        <p:tav tm="100000">
                                          <p:val>
                                            <p:fltVal val="1"/>
                                          </p:val>
                                        </p:tav>
                                      </p:tavLst>
                                    </p:anim>
                                    <p:anim calcmode="lin" valueType="num">
                                      <p:cBhvr>
                                        <p:cTn id="798" dur="164" tmFilter="0, 0; 0.125,0.2665; 0.25,0.4; 0.375,0.465; 0.5,0.5;  0.625,0.535; 0.75,0.6; 0.875,0.7335; 1,1">
                                          <p:stCondLst>
                                            <p:cond delay="1656"/>
                                          </p:stCondLst>
                                        </p:cTn>
                                        <p:tgtEl>
                                          <p:spTgt spid="56372"/>
                                        </p:tgtEl>
                                        <p:attrNameLst>
                                          <p:attrName>ppt_y</p:attrName>
                                        </p:attrNameLst>
                                      </p:cBhvr>
                                      <p:tavLst>
                                        <p:tav tm="0" fmla="#ppt_y-sin(pi*$)/81">
                                          <p:val>
                                            <p:fltVal val="0"/>
                                          </p:val>
                                        </p:tav>
                                        <p:tav tm="100000">
                                          <p:val>
                                            <p:fltVal val="1"/>
                                          </p:val>
                                        </p:tav>
                                      </p:tavLst>
                                    </p:anim>
                                    <p:animScale>
                                      <p:cBhvr>
                                        <p:cTn id="799" dur="26">
                                          <p:stCondLst>
                                            <p:cond delay="650"/>
                                          </p:stCondLst>
                                        </p:cTn>
                                        <p:tgtEl>
                                          <p:spTgt spid="56372"/>
                                        </p:tgtEl>
                                      </p:cBhvr>
                                      <p:to x="100000" y="60000"/>
                                    </p:animScale>
                                    <p:animScale>
                                      <p:cBhvr>
                                        <p:cTn id="800" dur="166" decel="50000">
                                          <p:stCondLst>
                                            <p:cond delay="676"/>
                                          </p:stCondLst>
                                        </p:cTn>
                                        <p:tgtEl>
                                          <p:spTgt spid="56372"/>
                                        </p:tgtEl>
                                      </p:cBhvr>
                                      <p:to x="100000" y="100000"/>
                                    </p:animScale>
                                    <p:animScale>
                                      <p:cBhvr>
                                        <p:cTn id="801" dur="26">
                                          <p:stCondLst>
                                            <p:cond delay="1312"/>
                                          </p:stCondLst>
                                        </p:cTn>
                                        <p:tgtEl>
                                          <p:spTgt spid="56372"/>
                                        </p:tgtEl>
                                      </p:cBhvr>
                                      <p:to x="100000" y="80000"/>
                                    </p:animScale>
                                    <p:animScale>
                                      <p:cBhvr>
                                        <p:cTn id="802" dur="166" decel="50000">
                                          <p:stCondLst>
                                            <p:cond delay="1338"/>
                                          </p:stCondLst>
                                        </p:cTn>
                                        <p:tgtEl>
                                          <p:spTgt spid="56372"/>
                                        </p:tgtEl>
                                      </p:cBhvr>
                                      <p:to x="100000" y="100000"/>
                                    </p:animScale>
                                    <p:animScale>
                                      <p:cBhvr>
                                        <p:cTn id="803" dur="26">
                                          <p:stCondLst>
                                            <p:cond delay="1642"/>
                                          </p:stCondLst>
                                        </p:cTn>
                                        <p:tgtEl>
                                          <p:spTgt spid="56372"/>
                                        </p:tgtEl>
                                      </p:cBhvr>
                                      <p:to x="100000" y="90000"/>
                                    </p:animScale>
                                    <p:animScale>
                                      <p:cBhvr>
                                        <p:cTn id="804" dur="166" decel="50000">
                                          <p:stCondLst>
                                            <p:cond delay="1668"/>
                                          </p:stCondLst>
                                        </p:cTn>
                                        <p:tgtEl>
                                          <p:spTgt spid="56372"/>
                                        </p:tgtEl>
                                      </p:cBhvr>
                                      <p:to x="100000" y="100000"/>
                                    </p:animScale>
                                    <p:animScale>
                                      <p:cBhvr>
                                        <p:cTn id="805" dur="26">
                                          <p:stCondLst>
                                            <p:cond delay="1808"/>
                                          </p:stCondLst>
                                        </p:cTn>
                                        <p:tgtEl>
                                          <p:spTgt spid="56372"/>
                                        </p:tgtEl>
                                      </p:cBhvr>
                                      <p:to x="100000" y="95000"/>
                                    </p:animScale>
                                    <p:animScale>
                                      <p:cBhvr>
                                        <p:cTn id="806" dur="166" decel="50000">
                                          <p:stCondLst>
                                            <p:cond delay="1834"/>
                                          </p:stCondLst>
                                        </p:cTn>
                                        <p:tgtEl>
                                          <p:spTgt spid="56372"/>
                                        </p:tgtEl>
                                      </p:cBhvr>
                                      <p:to x="100000" y="100000"/>
                                    </p:animScale>
                                  </p:childTnLst>
                                </p:cTn>
                              </p:par>
                              <p:par>
                                <p:cTn id="807" presetID="26" presetClass="entr" presetSubtype="0" fill="hold" grpId="0" nodeType="withEffect">
                                  <p:stCondLst>
                                    <p:cond delay="0"/>
                                  </p:stCondLst>
                                  <p:childTnLst>
                                    <p:set>
                                      <p:cBhvr>
                                        <p:cTn id="808" dur="1" fill="hold">
                                          <p:stCondLst>
                                            <p:cond delay="0"/>
                                          </p:stCondLst>
                                        </p:cTn>
                                        <p:tgtEl>
                                          <p:spTgt spid="56373"/>
                                        </p:tgtEl>
                                        <p:attrNameLst>
                                          <p:attrName>style.visibility</p:attrName>
                                        </p:attrNameLst>
                                      </p:cBhvr>
                                      <p:to>
                                        <p:strVal val="visible"/>
                                      </p:to>
                                    </p:set>
                                    <p:animEffect transition="in" filter="wipe(down)">
                                      <p:cBhvr>
                                        <p:cTn id="809" dur="580">
                                          <p:stCondLst>
                                            <p:cond delay="0"/>
                                          </p:stCondLst>
                                        </p:cTn>
                                        <p:tgtEl>
                                          <p:spTgt spid="56373"/>
                                        </p:tgtEl>
                                      </p:cBhvr>
                                    </p:animEffect>
                                    <p:anim calcmode="lin" valueType="num">
                                      <p:cBhvr>
                                        <p:cTn id="810" dur="1822" tmFilter="0,0; 0.14,0.36; 0.43,0.73; 0.71,0.91; 1.0,1.0">
                                          <p:stCondLst>
                                            <p:cond delay="0"/>
                                          </p:stCondLst>
                                        </p:cTn>
                                        <p:tgtEl>
                                          <p:spTgt spid="56373"/>
                                        </p:tgtEl>
                                        <p:attrNameLst>
                                          <p:attrName>ppt_x</p:attrName>
                                        </p:attrNameLst>
                                      </p:cBhvr>
                                      <p:tavLst>
                                        <p:tav tm="0">
                                          <p:val>
                                            <p:strVal val="#ppt_x-0.25"/>
                                          </p:val>
                                        </p:tav>
                                        <p:tav tm="100000">
                                          <p:val>
                                            <p:strVal val="#ppt_x"/>
                                          </p:val>
                                        </p:tav>
                                      </p:tavLst>
                                    </p:anim>
                                    <p:anim calcmode="lin" valueType="num">
                                      <p:cBhvr>
                                        <p:cTn id="811" dur="664" tmFilter="0.0,0.0; 0.25,0.07; 0.50,0.2; 0.75,0.467; 1.0,1.0">
                                          <p:stCondLst>
                                            <p:cond delay="0"/>
                                          </p:stCondLst>
                                        </p:cTn>
                                        <p:tgtEl>
                                          <p:spTgt spid="56373"/>
                                        </p:tgtEl>
                                        <p:attrNameLst>
                                          <p:attrName>ppt_y</p:attrName>
                                        </p:attrNameLst>
                                      </p:cBhvr>
                                      <p:tavLst>
                                        <p:tav tm="0" fmla="#ppt_y-sin(pi*$)/3">
                                          <p:val>
                                            <p:fltVal val="0.5"/>
                                          </p:val>
                                        </p:tav>
                                        <p:tav tm="100000">
                                          <p:val>
                                            <p:fltVal val="1"/>
                                          </p:val>
                                        </p:tav>
                                      </p:tavLst>
                                    </p:anim>
                                    <p:anim calcmode="lin" valueType="num">
                                      <p:cBhvr>
                                        <p:cTn id="812" dur="664" tmFilter="0, 0; 0.125,0.2665; 0.25,0.4; 0.375,0.465; 0.5,0.5;  0.625,0.535; 0.75,0.6; 0.875,0.7335; 1,1">
                                          <p:stCondLst>
                                            <p:cond delay="664"/>
                                          </p:stCondLst>
                                        </p:cTn>
                                        <p:tgtEl>
                                          <p:spTgt spid="56373"/>
                                        </p:tgtEl>
                                        <p:attrNameLst>
                                          <p:attrName>ppt_y</p:attrName>
                                        </p:attrNameLst>
                                      </p:cBhvr>
                                      <p:tavLst>
                                        <p:tav tm="0" fmla="#ppt_y-sin(pi*$)/9">
                                          <p:val>
                                            <p:fltVal val="0"/>
                                          </p:val>
                                        </p:tav>
                                        <p:tav tm="100000">
                                          <p:val>
                                            <p:fltVal val="1"/>
                                          </p:val>
                                        </p:tav>
                                      </p:tavLst>
                                    </p:anim>
                                    <p:anim calcmode="lin" valueType="num">
                                      <p:cBhvr>
                                        <p:cTn id="813" dur="332" tmFilter="0, 0; 0.125,0.2665; 0.25,0.4; 0.375,0.465; 0.5,0.5;  0.625,0.535; 0.75,0.6; 0.875,0.7335; 1,1">
                                          <p:stCondLst>
                                            <p:cond delay="1324"/>
                                          </p:stCondLst>
                                        </p:cTn>
                                        <p:tgtEl>
                                          <p:spTgt spid="56373"/>
                                        </p:tgtEl>
                                        <p:attrNameLst>
                                          <p:attrName>ppt_y</p:attrName>
                                        </p:attrNameLst>
                                      </p:cBhvr>
                                      <p:tavLst>
                                        <p:tav tm="0" fmla="#ppt_y-sin(pi*$)/27">
                                          <p:val>
                                            <p:fltVal val="0"/>
                                          </p:val>
                                        </p:tav>
                                        <p:tav tm="100000">
                                          <p:val>
                                            <p:fltVal val="1"/>
                                          </p:val>
                                        </p:tav>
                                      </p:tavLst>
                                    </p:anim>
                                    <p:anim calcmode="lin" valueType="num">
                                      <p:cBhvr>
                                        <p:cTn id="814" dur="164" tmFilter="0, 0; 0.125,0.2665; 0.25,0.4; 0.375,0.465; 0.5,0.5;  0.625,0.535; 0.75,0.6; 0.875,0.7335; 1,1">
                                          <p:stCondLst>
                                            <p:cond delay="1656"/>
                                          </p:stCondLst>
                                        </p:cTn>
                                        <p:tgtEl>
                                          <p:spTgt spid="56373"/>
                                        </p:tgtEl>
                                        <p:attrNameLst>
                                          <p:attrName>ppt_y</p:attrName>
                                        </p:attrNameLst>
                                      </p:cBhvr>
                                      <p:tavLst>
                                        <p:tav tm="0" fmla="#ppt_y-sin(pi*$)/81">
                                          <p:val>
                                            <p:fltVal val="0"/>
                                          </p:val>
                                        </p:tav>
                                        <p:tav tm="100000">
                                          <p:val>
                                            <p:fltVal val="1"/>
                                          </p:val>
                                        </p:tav>
                                      </p:tavLst>
                                    </p:anim>
                                    <p:animScale>
                                      <p:cBhvr>
                                        <p:cTn id="815" dur="26">
                                          <p:stCondLst>
                                            <p:cond delay="650"/>
                                          </p:stCondLst>
                                        </p:cTn>
                                        <p:tgtEl>
                                          <p:spTgt spid="56373"/>
                                        </p:tgtEl>
                                      </p:cBhvr>
                                      <p:to x="100000" y="60000"/>
                                    </p:animScale>
                                    <p:animScale>
                                      <p:cBhvr>
                                        <p:cTn id="816" dur="166" decel="50000">
                                          <p:stCondLst>
                                            <p:cond delay="676"/>
                                          </p:stCondLst>
                                        </p:cTn>
                                        <p:tgtEl>
                                          <p:spTgt spid="56373"/>
                                        </p:tgtEl>
                                      </p:cBhvr>
                                      <p:to x="100000" y="100000"/>
                                    </p:animScale>
                                    <p:animScale>
                                      <p:cBhvr>
                                        <p:cTn id="817" dur="26">
                                          <p:stCondLst>
                                            <p:cond delay="1312"/>
                                          </p:stCondLst>
                                        </p:cTn>
                                        <p:tgtEl>
                                          <p:spTgt spid="56373"/>
                                        </p:tgtEl>
                                      </p:cBhvr>
                                      <p:to x="100000" y="80000"/>
                                    </p:animScale>
                                    <p:animScale>
                                      <p:cBhvr>
                                        <p:cTn id="818" dur="166" decel="50000">
                                          <p:stCondLst>
                                            <p:cond delay="1338"/>
                                          </p:stCondLst>
                                        </p:cTn>
                                        <p:tgtEl>
                                          <p:spTgt spid="56373"/>
                                        </p:tgtEl>
                                      </p:cBhvr>
                                      <p:to x="100000" y="100000"/>
                                    </p:animScale>
                                    <p:animScale>
                                      <p:cBhvr>
                                        <p:cTn id="819" dur="26">
                                          <p:stCondLst>
                                            <p:cond delay="1642"/>
                                          </p:stCondLst>
                                        </p:cTn>
                                        <p:tgtEl>
                                          <p:spTgt spid="56373"/>
                                        </p:tgtEl>
                                      </p:cBhvr>
                                      <p:to x="100000" y="90000"/>
                                    </p:animScale>
                                    <p:animScale>
                                      <p:cBhvr>
                                        <p:cTn id="820" dur="166" decel="50000">
                                          <p:stCondLst>
                                            <p:cond delay="1668"/>
                                          </p:stCondLst>
                                        </p:cTn>
                                        <p:tgtEl>
                                          <p:spTgt spid="56373"/>
                                        </p:tgtEl>
                                      </p:cBhvr>
                                      <p:to x="100000" y="100000"/>
                                    </p:animScale>
                                    <p:animScale>
                                      <p:cBhvr>
                                        <p:cTn id="821" dur="26">
                                          <p:stCondLst>
                                            <p:cond delay="1808"/>
                                          </p:stCondLst>
                                        </p:cTn>
                                        <p:tgtEl>
                                          <p:spTgt spid="56373"/>
                                        </p:tgtEl>
                                      </p:cBhvr>
                                      <p:to x="100000" y="95000"/>
                                    </p:animScale>
                                    <p:animScale>
                                      <p:cBhvr>
                                        <p:cTn id="822" dur="166" decel="50000">
                                          <p:stCondLst>
                                            <p:cond delay="1834"/>
                                          </p:stCondLst>
                                        </p:cTn>
                                        <p:tgtEl>
                                          <p:spTgt spid="56373"/>
                                        </p:tgtEl>
                                      </p:cBhvr>
                                      <p:to x="100000" y="100000"/>
                                    </p:animScale>
                                  </p:childTnLst>
                                </p:cTn>
                              </p:par>
                              <p:par>
                                <p:cTn id="823" presetID="26" presetClass="entr" presetSubtype="0" fill="hold" grpId="0" nodeType="withEffect">
                                  <p:stCondLst>
                                    <p:cond delay="0"/>
                                  </p:stCondLst>
                                  <p:childTnLst>
                                    <p:set>
                                      <p:cBhvr>
                                        <p:cTn id="824" dur="1" fill="hold">
                                          <p:stCondLst>
                                            <p:cond delay="0"/>
                                          </p:stCondLst>
                                        </p:cTn>
                                        <p:tgtEl>
                                          <p:spTgt spid="56375"/>
                                        </p:tgtEl>
                                        <p:attrNameLst>
                                          <p:attrName>style.visibility</p:attrName>
                                        </p:attrNameLst>
                                      </p:cBhvr>
                                      <p:to>
                                        <p:strVal val="visible"/>
                                      </p:to>
                                    </p:set>
                                    <p:animEffect transition="in" filter="wipe(down)">
                                      <p:cBhvr>
                                        <p:cTn id="825" dur="580">
                                          <p:stCondLst>
                                            <p:cond delay="0"/>
                                          </p:stCondLst>
                                        </p:cTn>
                                        <p:tgtEl>
                                          <p:spTgt spid="56375"/>
                                        </p:tgtEl>
                                      </p:cBhvr>
                                    </p:animEffect>
                                    <p:anim calcmode="lin" valueType="num">
                                      <p:cBhvr>
                                        <p:cTn id="826" dur="1822" tmFilter="0,0; 0.14,0.36; 0.43,0.73; 0.71,0.91; 1.0,1.0">
                                          <p:stCondLst>
                                            <p:cond delay="0"/>
                                          </p:stCondLst>
                                        </p:cTn>
                                        <p:tgtEl>
                                          <p:spTgt spid="56375"/>
                                        </p:tgtEl>
                                        <p:attrNameLst>
                                          <p:attrName>ppt_x</p:attrName>
                                        </p:attrNameLst>
                                      </p:cBhvr>
                                      <p:tavLst>
                                        <p:tav tm="0">
                                          <p:val>
                                            <p:strVal val="#ppt_x-0.25"/>
                                          </p:val>
                                        </p:tav>
                                        <p:tav tm="100000">
                                          <p:val>
                                            <p:strVal val="#ppt_x"/>
                                          </p:val>
                                        </p:tav>
                                      </p:tavLst>
                                    </p:anim>
                                    <p:anim calcmode="lin" valueType="num">
                                      <p:cBhvr>
                                        <p:cTn id="827" dur="664" tmFilter="0.0,0.0; 0.25,0.07; 0.50,0.2; 0.75,0.467; 1.0,1.0">
                                          <p:stCondLst>
                                            <p:cond delay="0"/>
                                          </p:stCondLst>
                                        </p:cTn>
                                        <p:tgtEl>
                                          <p:spTgt spid="56375"/>
                                        </p:tgtEl>
                                        <p:attrNameLst>
                                          <p:attrName>ppt_y</p:attrName>
                                        </p:attrNameLst>
                                      </p:cBhvr>
                                      <p:tavLst>
                                        <p:tav tm="0" fmla="#ppt_y-sin(pi*$)/3">
                                          <p:val>
                                            <p:fltVal val="0.5"/>
                                          </p:val>
                                        </p:tav>
                                        <p:tav tm="100000">
                                          <p:val>
                                            <p:fltVal val="1"/>
                                          </p:val>
                                        </p:tav>
                                      </p:tavLst>
                                    </p:anim>
                                    <p:anim calcmode="lin" valueType="num">
                                      <p:cBhvr>
                                        <p:cTn id="828" dur="664" tmFilter="0, 0; 0.125,0.2665; 0.25,0.4; 0.375,0.465; 0.5,0.5;  0.625,0.535; 0.75,0.6; 0.875,0.7335; 1,1">
                                          <p:stCondLst>
                                            <p:cond delay="664"/>
                                          </p:stCondLst>
                                        </p:cTn>
                                        <p:tgtEl>
                                          <p:spTgt spid="56375"/>
                                        </p:tgtEl>
                                        <p:attrNameLst>
                                          <p:attrName>ppt_y</p:attrName>
                                        </p:attrNameLst>
                                      </p:cBhvr>
                                      <p:tavLst>
                                        <p:tav tm="0" fmla="#ppt_y-sin(pi*$)/9">
                                          <p:val>
                                            <p:fltVal val="0"/>
                                          </p:val>
                                        </p:tav>
                                        <p:tav tm="100000">
                                          <p:val>
                                            <p:fltVal val="1"/>
                                          </p:val>
                                        </p:tav>
                                      </p:tavLst>
                                    </p:anim>
                                    <p:anim calcmode="lin" valueType="num">
                                      <p:cBhvr>
                                        <p:cTn id="829" dur="332" tmFilter="0, 0; 0.125,0.2665; 0.25,0.4; 0.375,0.465; 0.5,0.5;  0.625,0.535; 0.75,0.6; 0.875,0.7335; 1,1">
                                          <p:stCondLst>
                                            <p:cond delay="1324"/>
                                          </p:stCondLst>
                                        </p:cTn>
                                        <p:tgtEl>
                                          <p:spTgt spid="56375"/>
                                        </p:tgtEl>
                                        <p:attrNameLst>
                                          <p:attrName>ppt_y</p:attrName>
                                        </p:attrNameLst>
                                      </p:cBhvr>
                                      <p:tavLst>
                                        <p:tav tm="0" fmla="#ppt_y-sin(pi*$)/27">
                                          <p:val>
                                            <p:fltVal val="0"/>
                                          </p:val>
                                        </p:tav>
                                        <p:tav tm="100000">
                                          <p:val>
                                            <p:fltVal val="1"/>
                                          </p:val>
                                        </p:tav>
                                      </p:tavLst>
                                    </p:anim>
                                    <p:anim calcmode="lin" valueType="num">
                                      <p:cBhvr>
                                        <p:cTn id="830" dur="164" tmFilter="0, 0; 0.125,0.2665; 0.25,0.4; 0.375,0.465; 0.5,0.5;  0.625,0.535; 0.75,0.6; 0.875,0.7335; 1,1">
                                          <p:stCondLst>
                                            <p:cond delay="1656"/>
                                          </p:stCondLst>
                                        </p:cTn>
                                        <p:tgtEl>
                                          <p:spTgt spid="56375"/>
                                        </p:tgtEl>
                                        <p:attrNameLst>
                                          <p:attrName>ppt_y</p:attrName>
                                        </p:attrNameLst>
                                      </p:cBhvr>
                                      <p:tavLst>
                                        <p:tav tm="0" fmla="#ppt_y-sin(pi*$)/81">
                                          <p:val>
                                            <p:fltVal val="0"/>
                                          </p:val>
                                        </p:tav>
                                        <p:tav tm="100000">
                                          <p:val>
                                            <p:fltVal val="1"/>
                                          </p:val>
                                        </p:tav>
                                      </p:tavLst>
                                    </p:anim>
                                    <p:animScale>
                                      <p:cBhvr>
                                        <p:cTn id="831" dur="26">
                                          <p:stCondLst>
                                            <p:cond delay="650"/>
                                          </p:stCondLst>
                                        </p:cTn>
                                        <p:tgtEl>
                                          <p:spTgt spid="56375"/>
                                        </p:tgtEl>
                                      </p:cBhvr>
                                      <p:to x="100000" y="60000"/>
                                    </p:animScale>
                                    <p:animScale>
                                      <p:cBhvr>
                                        <p:cTn id="832" dur="166" decel="50000">
                                          <p:stCondLst>
                                            <p:cond delay="676"/>
                                          </p:stCondLst>
                                        </p:cTn>
                                        <p:tgtEl>
                                          <p:spTgt spid="56375"/>
                                        </p:tgtEl>
                                      </p:cBhvr>
                                      <p:to x="100000" y="100000"/>
                                    </p:animScale>
                                    <p:animScale>
                                      <p:cBhvr>
                                        <p:cTn id="833" dur="26">
                                          <p:stCondLst>
                                            <p:cond delay="1312"/>
                                          </p:stCondLst>
                                        </p:cTn>
                                        <p:tgtEl>
                                          <p:spTgt spid="56375"/>
                                        </p:tgtEl>
                                      </p:cBhvr>
                                      <p:to x="100000" y="80000"/>
                                    </p:animScale>
                                    <p:animScale>
                                      <p:cBhvr>
                                        <p:cTn id="834" dur="166" decel="50000">
                                          <p:stCondLst>
                                            <p:cond delay="1338"/>
                                          </p:stCondLst>
                                        </p:cTn>
                                        <p:tgtEl>
                                          <p:spTgt spid="56375"/>
                                        </p:tgtEl>
                                      </p:cBhvr>
                                      <p:to x="100000" y="100000"/>
                                    </p:animScale>
                                    <p:animScale>
                                      <p:cBhvr>
                                        <p:cTn id="835" dur="26">
                                          <p:stCondLst>
                                            <p:cond delay="1642"/>
                                          </p:stCondLst>
                                        </p:cTn>
                                        <p:tgtEl>
                                          <p:spTgt spid="56375"/>
                                        </p:tgtEl>
                                      </p:cBhvr>
                                      <p:to x="100000" y="90000"/>
                                    </p:animScale>
                                    <p:animScale>
                                      <p:cBhvr>
                                        <p:cTn id="836" dur="166" decel="50000">
                                          <p:stCondLst>
                                            <p:cond delay="1668"/>
                                          </p:stCondLst>
                                        </p:cTn>
                                        <p:tgtEl>
                                          <p:spTgt spid="56375"/>
                                        </p:tgtEl>
                                      </p:cBhvr>
                                      <p:to x="100000" y="100000"/>
                                    </p:animScale>
                                    <p:animScale>
                                      <p:cBhvr>
                                        <p:cTn id="837" dur="26">
                                          <p:stCondLst>
                                            <p:cond delay="1808"/>
                                          </p:stCondLst>
                                        </p:cTn>
                                        <p:tgtEl>
                                          <p:spTgt spid="56375"/>
                                        </p:tgtEl>
                                      </p:cBhvr>
                                      <p:to x="100000" y="95000"/>
                                    </p:animScale>
                                    <p:animScale>
                                      <p:cBhvr>
                                        <p:cTn id="838" dur="166" decel="50000">
                                          <p:stCondLst>
                                            <p:cond delay="1834"/>
                                          </p:stCondLst>
                                        </p:cTn>
                                        <p:tgtEl>
                                          <p:spTgt spid="56375"/>
                                        </p:tgtEl>
                                      </p:cBhvr>
                                      <p:to x="100000" y="100000"/>
                                    </p:animScale>
                                  </p:childTnLst>
                                </p:cTn>
                              </p:par>
                              <p:par>
                                <p:cTn id="839" presetID="26" presetClass="entr" presetSubtype="0" fill="hold" grpId="0" nodeType="withEffect">
                                  <p:stCondLst>
                                    <p:cond delay="0"/>
                                  </p:stCondLst>
                                  <p:childTnLst>
                                    <p:set>
                                      <p:cBhvr>
                                        <p:cTn id="840" dur="1" fill="hold">
                                          <p:stCondLst>
                                            <p:cond delay="0"/>
                                          </p:stCondLst>
                                        </p:cTn>
                                        <p:tgtEl>
                                          <p:spTgt spid="56376"/>
                                        </p:tgtEl>
                                        <p:attrNameLst>
                                          <p:attrName>style.visibility</p:attrName>
                                        </p:attrNameLst>
                                      </p:cBhvr>
                                      <p:to>
                                        <p:strVal val="visible"/>
                                      </p:to>
                                    </p:set>
                                    <p:animEffect transition="in" filter="wipe(down)">
                                      <p:cBhvr>
                                        <p:cTn id="841" dur="580">
                                          <p:stCondLst>
                                            <p:cond delay="0"/>
                                          </p:stCondLst>
                                        </p:cTn>
                                        <p:tgtEl>
                                          <p:spTgt spid="56376"/>
                                        </p:tgtEl>
                                      </p:cBhvr>
                                    </p:animEffect>
                                    <p:anim calcmode="lin" valueType="num">
                                      <p:cBhvr>
                                        <p:cTn id="842" dur="1822" tmFilter="0,0; 0.14,0.36; 0.43,0.73; 0.71,0.91; 1.0,1.0">
                                          <p:stCondLst>
                                            <p:cond delay="0"/>
                                          </p:stCondLst>
                                        </p:cTn>
                                        <p:tgtEl>
                                          <p:spTgt spid="56376"/>
                                        </p:tgtEl>
                                        <p:attrNameLst>
                                          <p:attrName>ppt_x</p:attrName>
                                        </p:attrNameLst>
                                      </p:cBhvr>
                                      <p:tavLst>
                                        <p:tav tm="0">
                                          <p:val>
                                            <p:strVal val="#ppt_x-0.25"/>
                                          </p:val>
                                        </p:tav>
                                        <p:tav tm="100000">
                                          <p:val>
                                            <p:strVal val="#ppt_x"/>
                                          </p:val>
                                        </p:tav>
                                      </p:tavLst>
                                    </p:anim>
                                    <p:anim calcmode="lin" valueType="num">
                                      <p:cBhvr>
                                        <p:cTn id="843" dur="664" tmFilter="0.0,0.0; 0.25,0.07; 0.50,0.2; 0.75,0.467; 1.0,1.0">
                                          <p:stCondLst>
                                            <p:cond delay="0"/>
                                          </p:stCondLst>
                                        </p:cTn>
                                        <p:tgtEl>
                                          <p:spTgt spid="56376"/>
                                        </p:tgtEl>
                                        <p:attrNameLst>
                                          <p:attrName>ppt_y</p:attrName>
                                        </p:attrNameLst>
                                      </p:cBhvr>
                                      <p:tavLst>
                                        <p:tav tm="0" fmla="#ppt_y-sin(pi*$)/3">
                                          <p:val>
                                            <p:fltVal val="0.5"/>
                                          </p:val>
                                        </p:tav>
                                        <p:tav tm="100000">
                                          <p:val>
                                            <p:fltVal val="1"/>
                                          </p:val>
                                        </p:tav>
                                      </p:tavLst>
                                    </p:anim>
                                    <p:anim calcmode="lin" valueType="num">
                                      <p:cBhvr>
                                        <p:cTn id="844" dur="664" tmFilter="0, 0; 0.125,0.2665; 0.25,0.4; 0.375,0.465; 0.5,0.5;  0.625,0.535; 0.75,0.6; 0.875,0.7335; 1,1">
                                          <p:stCondLst>
                                            <p:cond delay="664"/>
                                          </p:stCondLst>
                                        </p:cTn>
                                        <p:tgtEl>
                                          <p:spTgt spid="56376"/>
                                        </p:tgtEl>
                                        <p:attrNameLst>
                                          <p:attrName>ppt_y</p:attrName>
                                        </p:attrNameLst>
                                      </p:cBhvr>
                                      <p:tavLst>
                                        <p:tav tm="0" fmla="#ppt_y-sin(pi*$)/9">
                                          <p:val>
                                            <p:fltVal val="0"/>
                                          </p:val>
                                        </p:tav>
                                        <p:tav tm="100000">
                                          <p:val>
                                            <p:fltVal val="1"/>
                                          </p:val>
                                        </p:tav>
                                      </p:tavLst>
                                    </p:anim>
                                    <p:anim calcmode="lin" valueType="num">
                                      <p:cBhvr>
                                        <p:cTn id="845" dur="332" tmFilter="0, 0; 0.125,0.2665; 0.25,0.4; 0.375,0.465; 0.5,0.5;  0.625,0.535; 0.75,0.6; 0.875,0.7335; 1,1">
                                          <p:stCondLst>
                                            <p:cond delay="1324"/>
                                          </p:stCondLst>
                                        </p:cTn>
                                        <p:tgtEl>
                                          <p:spTgt spid="56376"/>
                                        </p:tgtEl>
                                        <p:attrNameLst>
                                          <p:attrName>ppt_y</p:attrName>
                                        </p:attrNameLst>
                                      </p:cBhvr>
                                      <p:tavLst>
                                        <p:tav tm="0" fmla="#ppt_y-sin(pi*$)/27">
                                          <p:val>
                                            <p:fltVal val="0"/>
                                          </p:val>
                                        </p:tav>
                                        <p:tav tm="100000">
                                          <p:val>
                                            <p:fltVal val="1"/>
                                          </p:val>
                                        </p:tav>
                                      </p:tavLst>
                                    </p:anim>
                                    <p:anim calcmode="lin" valueType="num">
                                      <p:cBhvr>
                                        <p:cTn id="846" dur="164" tmFilter="0, 0; 0.125,0.2665; 0.25,0.4; 0.375,0.465; 0.5,0.5;  0.625,0.535; 0.75,0.6; 0.875,0.7335; 1,1">
                                          <p:stCondLst>
                                            <p:cond delay="1656"/>
                                          </p:stCondLst>
                                        </p:cTn>
                                        <p:tgtEl>
                                          <p:spTgt spid="56376"/>
                                        </p:tgtEl>
                                        <p:attrNameLst>
                                          <p:attrName>ppt_y</p:attrName>
                                        </p:attrNameLst>
                                      </p:cBhvr>
                                      <p:tavLst>
                                        <p:tav tm="0" fmla="#ppt_y-sin(pi*$)/81">
                                          <p:val>
                                            <p:fltVal val="0"/>
                                          </p:val>
                                        </p:tav>
                                        <p:tav tm="100000">
                                          <p:val>
                                            <p:fltVal val="1"/>
                                          </p:val>
                                        </p:tav>
                                      </p:tavLst>
                                    </p:anim>
                                    <p:animScale>
                                      <p:cBhvr>
                                        <p:cTn id="847" dur="26">
                                          <p:stCondLst>
                                            <p:cond delay="650"/>
                                          </p:stCondLst>
                                        </p:cTn>
                                        <p:tgtEl>
                                          <p:spTgt spid="56376"/>
                                        </p:tgtEl>
                                      </p:cBhvr>
                                      <p:to x="100000" y="60000"/>
                                    </p:animScale>
                                    <p:animScale>
                                      <p:cBhvr>
                                        <p:cTn id="848" dur="166" decel="50000">
                                          <p:stCondLst>
                                            <p:cond delay="676"/>
                                          </p:stCondLst>
                                        </p:cTn>
                                        <p:tgtEl>
                                          <p:spTgt spid="56376"/>
                                        </p:tgtEl>
                                      </p:cBhvr>
                                      <p:to x="100000" y="100000"/>
                                    </p:animScale>
                                    <p:animScale>
                                      <p:cBhvr>
                                        <p:cTn id="849" dur="26">
                                          <p:stCondLst>
                                            <p:cond delay="1312"/>
                                          </p:stCondLst>
                                        </p:cTn>
                                        <p:tgtEl>
                                          <p:spTgt spid="56376"/>
                                        </p:tgtEl>
                                      </p:cBhvr>
                                      <p:to x="100000" y="80000"/>
                                    </p:animScale>
                                    <p:animScale>
                                      <p:cBhvr>
                                        <p:cTn id="850" dur="166" decel="50000">
                                          <p:stCondLst>
                                            <p:cond delay="1338"/>
                                          </p:stCondLst>
                                        </p:cTn>
                                        <p:tgtEl>
                                          <p:spTgt spid="56376"/>
                                        </p:tgtEl>
                                      </p:cBhvr>
                                      <p:to x="100000" y="100000"/>
                                    </p:animScale>
                                    <p:animScale>
                                      <p:cBhvr>
                                        <p:cTn id="851" dur="26">
                                          <p:stCondLst>
                                            <p:cond delay="1642"/>
                                          </p:stCondLst>
                                        </p:cTn>
                                        <p:tgtEl>
                                          <p:spTgt spid="56376"/>
                                        </p:tgtEl>
                                      </p:cBhvr>
                                      <p:to x="100000" y="90000"/>
                                    </p:animScale>
                                    <p:animScale>
                                      <p:cBhvr>
                                        <p:cTn id="852" dur="166" decel="50000">
                                          <p:stCondLst>
                                            <p:cond delay="1668"/>
                                          </p:stCondLst>
                                        </p:cTn>
                                        <p:tgtEl>
                                          <p:spTgt spid="56376"/>
                                        </p:tgtEl>
                                      </p:cBhvr>
                                      <p:to x="100000" y="100000"/>
                                    </p:animScale>
                                    <p:animScale>
                                      <p:cBhvr>
                                        <p:cTn id="853" dur="26">
                                          <p:stCondLst>
                                            <p:cond delay="1808"/>
                                          </p:stCondLst>
                                        </p:cTn>
                                        <p:tgtEl>
                                          <p:spTgt spid="56376"/>
                                        </p:tgtEl>
                                      </p:cBhvr>
                                      <p:to x="100000" y="95000"/>
                                    </p:animScale>
                                    <p:animScale>
                                      <p:cBhvr>
                                        <p:cTn id="854" dur="166" decel="50000">
                                          <p:stCondLst>
                                            <p:cond delay="1834"/>
                                          </p:stCondLst>
                                        </p:cTn>
                                        <p:tgtEl>
                                          <p:spTgt spid="56376"/>
                                        </p:tgtEl>
                                      </p:cBhvr>
                                      <p:to x="100000" y="100000"/>
                                    </p:animScale>
                                  </p:childTnLst>
                                </p:cTn>
                              </p:par>
                              <p:par>
                                <p:cTn id="855" presetID="26" presetClass="entr" presetSubtype="0" fill="hold" grpId="0" nodeType="withEffect">
                                  <p:stCondLst>
                                    <p:cond delay="0"/>
                                  </p:stCondLst>
                                  <p:childTnLst>
                                    <p:set>
                                      <p:cBhvr>
                                        <p:cTn id="856" dur="1" fill="hold">
                                          <p:stCondLst>
                                            <p:cond delay="0"/>
                                          </p:stCondLst>
                                        </p:cTn>
                                        <p:tgtEl>
                                          <p:spTgt spid="56377"/>
                                        </p:tgtEl>
                                        <p:attrNameLst>
                                          <p:attrName>style.visibility</p:attrName>
                                        </p:attrNameLst>
                                      </p:cBhvr>
                                      <p:to>
                                        <p:strVal val="visible"/>
                                      </p:to>
                                    </p:set>
                                    <p:animEffect transition="in" filter="wipe(down)">
                                      <p:cBhvr>
                                        <p:cTn id="857" dur="580">
                                          <p:stCondLst>
                                            <p:cond delay="0"/>
                                          </p:stCondLst>
                                        </p:cTn>
                                        <p:tgtEl>
                                          <p:spTgt spid="56377"/>
                                        </p:tgtEl>
                                      </p:cBhvr>
                                    </p:animEffect>
                                    <p:anim calcmode="lin" valueType="num">
                                      <p:cBhvr>
                                        <p:cTn id="858" dur="1822" tmFilter="0,0; 0.14,0.36; 0.43,0.73; 0.71,0.91; 1.0,1.0">
                                          <p:stCondLst>
                                            <p:cond delay="0"/>
                                          </p:stCondLst>
                                        </p:cTn>
                                        <p:tgtEl>
                                          <p:spTgt spid="56377"/>
                                        </p:tgtEl>
                                        <p:attrNameLst>
                                          <p:attrName>ppt_x</p:attrName>
                                        </p:attrNameLst>
                                      </p:cBhvr>
                                      <p:tavLst>
                                        <p:tav tm="0">
                                          <p:val>
                                            <p:strVal val="#ppt_x-0.25"/>
                                          </p:val>
                                        </p:tav>
                                        <p:tav tm="100000">
                                          <p:val>
                                            <p:strVal val="#ppt_x"/>
                                          </p:val>
                                        </p:tav>
                                      </p:tavLst>
                                    </p:anim>
                                    <p:anim calcmode="lin" valueType="num">
                                      <p:cBhvr>
                                        <p:cTn id="859" dur="664" tmFilter="0.0,0.0; 0.25,0.07; 0.50,0.2; 0.75,0.467; 1.0,1.0">
                                          <p:stCondLst>
                                            <p:cond delay="0"/>
                                          </p:stCondLst>
                                        </p:cTn>
                                        <p:tgtEl>
                                          <p:spTgt spid="56377"/>
                                        </p:tgtEl>
                                        <p:attrNameLst>
                                          <p:attrName>ppt_y</p:attrName>
                                        </p:attrNameLst>
                                      </p:cBhvr>
                                      <p:tavLst>
                                        <p:tav tm="0" fmla="#ppt_y-sin(pi*$)/3">
                                          <p:val>
                                            <p:fltVal val="0.5"/>
                                          </p:val>
                                        </p:tav>
                                        <p:tav tm="100000">
                                          <p:val>
                                            <p:fltVal val="1"/>
                                          </p:val>
                                        </p:tav>
                                      </p:tavLst>
                                    </p:anim>
                                    <p:anim calcmode="lin" valueType="num">
                                      <p:cBhvr>
                                        <p:cTn id="860" dur="664" tmFilter="0, 0; 0.125,0.2665; 0.25,0.4; 0.375,0.465; 0.5,0.5;  0.625,0.535; 0.75,0.6; 0.875,0.7335; 1,1">
                                          <p:stCondLst>
                                            <p:cond delay="664"/>
                                          </p:stCondLst>
                                        </p:cTn>
                                        <p:tgtEl>
                                          <p:spTgt spid="56377"/>
                                        </p:tgtEl>
                                        <p:attrNameLst>
                                          <p:attrName>ppt_y</p:attrName>
                                        </p:attrNameLst>
                                      </p:cBhvr>
                                      <p:tavLst>
                                        <p:tav tm="0" fmla="#ppt_y-sin(pi*$)/9">
                                          <p:val>
                                            <p:fltVal val="0"/>
                                          </p:val>
                                        </p:tav>
                                        <p:tav tm="100000">
                                          <p:val>
                                            <p:fltVal val="1"/>
                                          </p:val>
                                        </p:tav>
                                      </p:tavLst>
                                    </p:anim>
                                    <p:anim calcmode="lin" valueType="num">
                                      <p:cBhvr>
                                        <p:cTn id="861" dur="332" tmFilter="0, 0; 0.125,0.2665; 0.25,0.4; 0.375,0.465; 0.5,0.5;  0.625,0.535; 0.75,0.6; 0.875,0.7335; 1,1">
                                          <p:stCondLst>
                                            <p:cond delay="1324"/>
                                          </p:stCondLst>
                                        </p:cTn>
                                        <p:tgtEl>
                                          <p:spTgt spid="56377"/>
                                        </p:tgtEl>
                                        <p:attrNameLst>
                                          <p:attrName>ppt_y</p:attrName>
                                        </p:attrNameLst>
                                      </p:cBhvr>
                                      <p:tavLst>
                                        <p:tav tm="0" fmla="#ppt_y-sin(pi*$)/27">
                                          <p:val>
                                            <p:fltVal val="0"/>
                                          </p:val>
                                        </p:tav>
                                        <p:tav tm="100000">
                                          <p:val>
                                            <p:fltVal val="1"/>
                                          </p:val>
                                        </p:tav>
                                      </p:tavLst>
                                    </p:anim>
                                    <p:anim calcmode="lin" valueType="num">
                                      <p:cBhvr>
                                        <p:cTn id="862" dur="164" tmFilter="0, 0; 0.125,0.2665; 0.25,0.4; 0.375,0.465; 0.5,0.5;  0.625,0.535; 0.75,0.6; 0.875,0.7335; 1,1">
                                          <p:stCondLst>
                                            <p:cond delay="1656"/>
                                          </p:stCondLst>
                                        </p:cTn>
                                        <p:tgtEl>
                                          <p:spTgt spid="56377"/>
                                        </p:tgtEl>
                                        <p:attrNameLst>
                                          <p:attrName>ppt_y</p:attrName>
                                        </p:attrNameLst>
                                      </p:cBhvr>
                                      <p:tavLst>
                                        <p:tav tm="0" fmla="#ppt_y-sin(pi*$)/81">
                                          <p:val>
                                            <p:fltVal val="0"/>
                                          </p:val>
                                        </p:tav>
                                        <p:tav tm="100000">
                                          <p:val>
                                            <p:fltVal val="1"/>
                                          </p:val>
                                        </p:tav>
                                      </p:tavLst>
                                    </p:anim>
                                    <p:animScale>
                                      <p:cBhvr>
                                        <p:cTn id="863" dur="26">
                                          <p:stCondLst>
                                            <p:cond delay="650"/>
                                          </p:stCondLst>
                                        </p:cTn>
                                        <p:tgtEl>
                                          <p:spTgt spid="56377"/>
                                        </p:tgtEl>
                                      </p:cBhvr>
                                      <p:to x="100000" y="60000"/>
                                    </p:animScale>
                                    <p:animScale>
                                      <p:cBhvr>
                                        <p:cTn id="864" dur="166" decel="50000">
                                          <p:stCondLst>
                                            <p:cond delay="676"/>
                                          </p:stCondLst>
                                        </p:cTn>
                                        <p:tgtEl>
                                          <p:spTgt spid="56377"/>
                                        </p:tgtEl>
                                      </p:cBhvr>
                                      <p:to x="100000" y="100000"/>
                                    </p:animScale>
                                    <p:animScale>
                                      <p:cBhvr>
                                        <p:cTn id="865" dur="26">
                                          <p:stCondLst>
                                            <p:cond delay="1312"/>
                                          </p:stCondLst>
                                        </p:cTn>
                                        <p:tgtEl>
                                          <p:spTgt spid="56377"/>
                                        </p:tgtEl>
                                      </p:cBhvr>
                                      <p:to x="100000" y="80000"/>
                                    </p:animScale>
                                    <p:animScale>
                                      <p:cBhvr>
                                        <p:cTn id="866" dur="166" decel="50000">
                                          <p:stCondLst>
                                            <p:cond delay="1338"/>
                                          </p:stCondLst>
                                        </p:cTn>
                                        <p:tgtEl>
                                          <p:spTgt spid="56377"/>
                                        </p:tgtEl>
                                      </p:cBhvr>
                                      <p:to x="100000" y="100000"/>
                                    </p:animScale>
                                    <p:animScale>
                                      <p:cBhvr>
                                        <p:cTn id="867" dur="26">
                                          <p:stCondLst>
                                            <p:cond delay="1642"/>
                                          </p:stCondLst>
                                        </p:cTn>
                                        <p:tgtEl>
                                          <p:spTgt spid="56377"/>
                                        </p:tgtEl>
                                      </p:cBhvr>
                                      <p:to x="100000" y="90000"/>
                                    </p:animScale>
                                    <p:animScale>
                                      <p:cBhvr>
                                        <p:cTn id="868" dur="166" decel="50000">
                                          <p:stCondLst>
                                            <p:cond delay="1668"/>
                                          </p:stCondLst>
                                        </p:cTn>
                                        <p:tgtEl>
                                          <p:spTgt spid="56377"/>
                                        </p:tgtEl>
                                      </p:cBhvr>
                                      <p:to x="100000" y="100000"/>
                                    </p:animScale>
                                    <p:animScale>
                                      <p:cBhvr>
                                        <p:cTn id="869" dur="26">
                                          <p:stCondLst>
                                            <p:cond delay="1808"/>
                                          </p:stCondLst>
                                        </p:cTn>
                                        <p:tgtEl>
                                          <p:spTgt spid="56377"/>
                                        </p:tgtEl>
                                      </p:cBhvr>
                                      <p:to x="100000" y="95000"/>
                                    </p:animScale>
                                    <p:animScale>
                                      <p:cBhvr>
                                        <p:cTn id="870" dur="166" decel="50000">
                                          <p:stCondLst>
                                            <p:cond delay="1834"/>
                                          </p:stCondLst>
                                        </p:cTn>
                                        <p:tgtEl>
                                          <p:spTgt spid="56377"/>
                                        </p:tgtEl>
                                      </p:cBhvr>
                                      <p:to x="100000" y="100000"/>
                                    </p:animScale>
                                  </p:childTnLst>
                                </p:cTn>
                              </p:par>
                              <p:par>
                                <p:cTn id="871" presetID="26" presetClass="entr" presetSubtype="0" fill="hold" grpId="0" nodeType="withEffect">
                                  <p:stCondLst>
                                    <p:cond delay="0"/>
                                  </p:stCondLst>
                                  <p:childTnLst>
                                    <p:set>
                                      <p:cBhvr>
                                        <p:cTn id="872" dur="1" fill="hold">
                                          <p:stCondLst>
                                            <p:cond delay="0"/>
                                          </p:stCondLst>
                                        </p:cTn>
                                        <p:tgtEl>
                                          <p:spTgt spid="56378"/>
                                        </p:tgtEl>
                                        <p:attrNameLst>
                                          <p:attrName>style.visibility</p:attrName>
                                        </p:attrNameLst>
                                      </p:cBhvr>
                                      <p:to>
                                        <p:strVal val="visible"/>
                                      </p:to>
                                    </p:set>
                                    <p:animEffect transition="in" filter="wipe(down)">
                                      <p:cBhvr>
                                        <p:cTn id="873" dur="580">
                                          <p:stCondLst>
                                            <p:cond delay="0"/>
                                          </p:stCondLst>
                                        </p:cTn>
                                        <p:tgtEl>
                                          <p:spTgt spid="56378"/>
                                        </p:tgtEl>
                                      </p:cBhvr>
                                    </p:animEffect>
                                    <p:anim calcmode="lin" valueType="num">
                                      <p:cBhvr>
                                        <p:cTn id="874" dur="1822" tmFilter="0,0; 0.14,0.36; 0.43,0.73; 0.71,0.91; 1.0,1.0">
                                          <p:stCondLst>
                                            <p:cond delay="0"/>
                                          </p:stCondLst>
                                        </p:cTn>
                                        <p:tgtEl>
                                          <p:spTgt spid="56378"/>
                                        </p:tgtEl>
                                        <p:attrNameLst>
                                          <p:attrName>ppt_x</p:attrName>
                                        </p:attrNameLst>
                                      </p:cBhvr>
                                      <p:tavLst>
                                        <p:tav tm="0">
                                          <p:val>
                                            <p:strVal val="#ppt_x-0.25"/>
                                          </p:val>
                                        </p:tav>
                                        <p:tav tm="100000">
                                          <p:val>
                                            <p:strVal val="#ppt_x"/>
                                          </p:val>
                                        </p:tav>
                                      </p:tavLst>
                                    </p:anim>
                                    <p:anim calcmode="lin" valueType="num">
                                      <p:cBhvr>
                                        <p:cTn id="875" dur="664" tmFilter="0.0,0.0; 0.25,0.07; 0.50,0.2; 0.75,0.467; 1.0,1.0">
                                          <p:stCondLst>
                                            <p:cond delay="0"/>
                                          </p:stCondLst>
                                        </p:cTn>
                                        <p:tgtEl>
                                          <p:spTgt spid="56378"/>
                                        </p:tgtEl>
                                        <p:attrNameLst>
                                          <p:attrName>ppt_y</p:attrName>
                                        </p:attrNameLst>
                                      </p:cBhvr>
                                      <p:tavLst>
                                        <p:tav tm="0" fmla="#ppt_y-sin(pi*$)/3">
                                          <p:val>
                                            <p:fltVal val="0.5"/>
                                          </p:val>
                                        </p:tav>
                                        <p:tav tm="100000">
                                          <p:val>
                                            <p:fltVal val="1"/>
                                          </p:val>
                                        </p:tav>
                                      </p:tavLst>
                                    </p:anim>
                                    <p:anim calcmode="lin" valueType="num">
                                      <p:cBhvr>
                                        <p:cTn id="876" dur="664" tmFilter="0, 0; 0.125,0.2665; 0.25,0.4; 0.375,0.465; 0.5,0.5;  0.625,0.535; 0.75,0.6; 0.875,0.7335; 1,1">
                                          <p:stCondLst>
                                            <p:cond delay="664"/>
                                          </p:stCondLst>
                                        </p:cTn>
                                        <p:tgtEl>
                                          <p:spTgt spid="56378"/>
                                        </p:tgtEl>
                                        <p:attrNameLst>
                                          <p:attrName>ppt_y</p:attrName>
                                        </p:attrNameLst>
                                      </p:cBhvr>
                                      <p:tavLst>
                                        <p:tav tm="0" fmla="#ppt_y-sin(pi*$)/9">
                                          <p:val>
                                            <p:fltVal val="0"/>
                                          </p:val>
                                        </p:tav>
                                        <p:tav tm="100000">
                                          <p:val>
                                            <p:fltVal val="1"/>
                                          </p:val>
                                        </p:tav>
                                      </p:tavLst>
                                    </p:anim>
                                    <p:anim calcmode="lin" valueType="num">
                                      <p:cBhvr>
                                        <p:cTn id="877" dur="332" tmFilter="0, 0; 0.125,0.2665; 0.25,0.4; 0.375,0.465; 0.5,0.5;  0.625,0.535; 0.75,0.6; 0.875,0.7335; 1,1">
                                          <p:stCondLst>
                                            <p:cond delay="1324"/>
                                          </p:stCondLst>
                                        </p:cTn>
                                        <p:tgtEl>
                                          <p:spTgt spid="56378"/>
                                        </p:tgtEl>
                                        <p:attrNameLst>
                                          <p:attrName>ppt_y</p:attrName>
                                        </p:attrNameLst>
                                      </p:cBhvr>
                                      <p:tavLst>
                                        <p:tav tm="0" fmla="#ppt_y-sin(pi*$)/27">
                                          <p:val>
                                            <p:fltVal val="0"/>
                                          </p:val>
                                        </p:tav>
                                        <p:tav tm="100000">
                                          <p:val>
                                            <p:fltVal val="1"/>
                                          </p:val>
                                        </p:tav>
                                      </p:tavLst>
                                    </p:anim>
                                    <p:anim calcmode="lin" valueType="num">
                                      <p:cBhvr>
                                        <p:cTn id="878" dur="164" tmFilter="0, 0; 0.125,0.2665; 0.25,0.4; 0.375,0.465; 0.5,0.5;  0.625,0.535; 0.75,0.6; 0.875,0.7335; 1,1">
                                          <p:stCondLst>
                                            <p:cond delay="1656"/>
                                          </p:stCondLst>
                                        </p:cTn>
                                        <p:tgtEl>
                                          <p:spTgt spid="56378"/>
                                        </p:tgtEl>
                                        <p:attrNameLst>
                                          <p:attrName>ppt_y</p:attrName>
                                        </p:attrNameLst>
                                      </p:cBhvr>
                                      <p:tavLst>
                                        <p:tav tm="0" fmla="#ppt_y-sin(pi*$)/81">
                                          <p:val>
                                            <p:fltVal val="0"/>
                                          </p:val>
                                        </p:tav>
                                        <p:tav tm="100000">
                                          <p:val>
                                            <p:fltVal val="1"/>
                                          </p:val>
                                        </p:tav>
                                      </p:tavLst>
                                    </p:anim>
                                    <p:animScale>
                                      <p:cBhvr>
                                        <p:cTn id="879" dur="26">
                                          <p:stCondLst>
                                            <p:cond delay="650"/>
                                          </p:stCondLst>
                                        </p:cTn>
                                        <p:tgtEl>
                                          <p:spTgt spid="56378"/>
                                        </p:tgtEl>
                                      </p:cBhvr>
                                      <p:to x="100000" y="60000"/>
                                    </p:animScale>
                                    <p:animScale>
                                      <p:cBhvr>
                                        <p:cTn id="880" dur="166" decel="50000">
                                          <p:stCondLst>
                                            <p:cond delay="676"/>
                                          </p:stCondLst>
                                        </p:cTn>
                                        <p:tgtEl>
                                          <p:spTgt spid="56378"/>
                                        </p:tgtEl>
                                      </p:cBhvr>
                                      <p:to x="100000" y="100000"/>
                                    </p:animScale>
                                    <p:animScale>
                                      <p:cBhvr>
                                        <p:cTn id="881" dur="26">
                                          <p:stCondLst>
                                            <p:cond delay="1312"/>
                                          </p:stCondLst>
                                        </p:cTn>
                                        <p:tgtEl>
                                          <p:spTgt spid="56378"/>
                                        </p:tgtEl>
                                      </p:cBhvr>
                                      <p:to x="100000" y="80000"/>
                                    </p:animScale>
                                    <p:animScale>
                                      <p:cBhvr>
                                        <p:cTn id="882" dur="166" decel="50000">
                                          <p:stCondLst>
                                            <p:cond delay="1338"/>
                                          </p:stCondLst>
                                        </p:cTn>
                                        <p:tgtEl>
                                          <p:spTgt spid="56378"/>
                                        </p:tgtEl>
                                      </p:cBhvr>
                                      <p:to x="100000" y="100000"/>
                                    </p:animScale>
                                    <p:animScale>
                                      <p:cBhvr>
                                        <p:cTn id="883" dur="26">
                                          <p:stCondLst>
                                            <p:cond delay="1642"/>
                                          </p:stCondLst>
                                        </p:cTn>
                                        <p:tgtEl>
                                          <p:spTgt spid="56378"/>
                                        </p:tgtEl>
                                      </p:cBhvr>
                                      <p:to x="100000" y="90000"/>
                                    </p:animScale>
                                    <p:animScale>
                                      <p:cBhvr>
                                        <p:cTn id="884" dur="166" decel="50000">
                                          <p:stCondLst>
                                            <p:cond delay="1668"/>
                                          </p:stCondLst>
                                        </p:cTn>
                                        <p:tgtEl>
                                          <p:spTgt spid="56378"/>
                                        </p:tgtEl>
                                      </p:cBhvr>
                                      <p:to x="100000" y="100000"/>
                                    </p:animScale>
                                    <p:animScale>
                                      <p:cBhvr>
                                        <p:cTn id="885" dur="26">
                                          <p:stCondLst>
                                            <p:cond delay="1808"/>
                                          </p:stCondLst>
                                        </p:cTn>
                                        <p:tgtEl>
                                          <p:spTgt spid="56378"/>
                                        </p:tgtEl>
                                      </p:cBhvr>
                                      <p:to x="100000" y="95000"/>
                                    </p:animScale>
                                    <p:animScale>
                                      <p:cBhvr>
                                        <p:cTn id="886" dur="166" decel="50000">
                                          <p:stCondLst>
                                            <p:cond delay="1834"/>
                                          </p:stCondLst>
                                        </p:cTn>
                                        <p:tgtEl>
                                          <p:spTgt spid="56378"/>
                                        </p:tgtEl>
                                      </p:cBhvr>
                                      <p:to x="100000" y="100000"/>
                                    </p:animScale>
                                  </p:childTnLst>
                                </p:cTn>
                              </p:par>
                              <p:par>
                                <p:cTn id="887" presetID="26" presetClass="entr" presetSubtype="0" fill="hold" nodeType="withEffect">
                                  <p:stCondLst>
                                    <p:cond delay="0"/>
                                  </p:stCondLst>
                                  <p:childTnLst>
                                    <p:set>
                                      <p:cBhvr>
                                        <p:cTn id="888" dur="1" fill="hold">
                                          <p:stCondLst>
                                            <p:cond delay="0"/>
                                          </p:stCondLst>
                                        </p:cTn>
                                        <p:tgtEl>
                                          <p:spTgt spid="56379"/>
                                        </p:tgtEl>
                                        <p:attrNameLst>
                                          <p:attrName>style.visibility</p:attrName>
                                        </p:attrNameLst>
                                      </p:cBhvr>
                                      <p:to>
                                        <p:strVal val="visible"/>
                                      </p:to>
                                    </p:set>
                                    <p:animEffect transition="in" filter="wipe(down)">
                                      <p:cBhvr>
                                        <p:cTn id="889" dur="580">
                                          <p:stCondLst>
                                            <p:cond delay="0"/>
                                          </p:stCondLst>
                                        </p:cTn>
                                        <p:tgtEl>
                                          <p:spTgt spid="56379"/>
                                        </p:tgtEl>
                                      </p:cBhvr>
                                    </p:animEffect>
                                    <p:anim calcmode="lin" valueType="num">
                                      <p:cBhvr>
                                        <p:cTn id="890" dur="1822" tmFilter="0,0; 0.14,0.36; 0.43,0.73; 0.71,0.91; 1.0,1.0">
                                          <p:stCondLst>
                                            <p:cond delay="0"/>
                                          </p:stCondLst>
                                        </p:cTn>
                                        <p:tgtEl>
                                          <p:spTgt spid="56379"/>
                                        </p:tgtEl>
                                        <p:attrNameLst>
                                          <p:attrName>ppt_x</p:attrName>
                                        </p:attrNameLst>
                                      </p:cBhvr>
                                      <p:tavLst>
                                        <p:tav tm="0">
                                          <p:val>
                                            <p:strVal val="#ppt_x-0.25"/>
                                          </p:val>
                                        </p:tav>
                                        <p:tav tm="100000">
                                          <p:val>
                                            <p:strVal val="#ppt_x"/>
                                          </p:val>
                                        </p:tav>
                                      </p:tavLst>
                                    </p:anim>
                                    <p:anim calcmode="lin" valueType="num">
                                      <p:cBhvr>
                                        <p:cTn id="891" dur="664" tmFilter="0.0,0.0; 0.25,0.07; 0.50,0.2; 0.75,0.467; 1.0,1.0">
                                          <p:stCondLst>
                                            <p:cond delay="0"/>
                                          </p:stCondLst>
                                        </p:cTn>
                                        <p:tgtEl>
                                          <p:spTgt spid="56379"/>
                                        </p:tgtEl>
                                        <p:attrNameLst>
                                          <p:attrName>ppt_y</p:attrName>
                                        </p:attrNameLst>
                                      </p:cBhvr>
                                      <p:tavLst>
                                        <p:tav tm="0" fmla="#ppt_y-sin(pi*$)/3">
                                          <p:val>
                                            <p:fltVal val="0.5"/>
                                          </p:val>
                                        </p:tav>
                                        <p:tav tm="100000">
                                          <p:val>
                                            <p:fltVal val="1"/>
                                          </p:val>
                                        </p:tav>
                                      </p:tavLst>
                                    </p:anim>
                                    <p:anim calcmode="lin" valueType="num">
                                      <p:cBhvr>
                                        <p:cTn id="892" dur="664" tmFilter="0, 0; 0.125,0.2665; 0.25,0.4; 0.375,0.465; 0.5,0.5;  0.625,0.535; 0.75,0.6; 0.875,0.7335; 1,1">
                                          <p:stCondLst>
                                            <p:cond delay="664"/>
                                          </p:stCondLst>
                                        </p:cTn>
                                        <p:tgtEl>
                                          <p:spTgt spid="56379"/>
                                        </p:tgtEl>
                                        <p:attrNameLst>
                                          <p:attrName>ppt_y</p:attrName>
                                        </p:attrNameLst>
                                      </p:cBhvr>
                                      <p:tavLst>
                                        <p:tav tm="0" fmla="#ppt_y-sin(pi*$)/9">
                                          <p:val>
                                            <p:fltVal val="0"/>
                                          </p:val>
                                        </p:tav>
                                        <p:tav tm="100000">
                                          <p:val>
                                            <p:fltVal val="1"/>
                                          </p:val>
                                        </p:tav>
                                      </p:tavLst>
                                    </p:anim>
                                    <p:anim calcmode="lin" valueType="num">
                                      <p:cBhvr>
                                        <p:cTn id="893" dur="332" tmFilter="0, 0; 0.125,0.2665; 0.25,0.4; 0.375,0.465; 0.5,0.5;  0.625,0.535; 0.75,0.6; 0.875,0.7335; 1,1">
                                          <p:stCondLst>
                                            <p:cond delay="1324"/>
                                          </p:stCondLst>
                                        </p:cTn>
                                        <p:tgtEl>
                                          <p:spTgt spid="56379"/>
                                        </p:tgtEl>
                                        <p:attrNameLst>
                                          <p:attrName>ppt_y</p:attrName>
                                        </p:attrNameLst>
                                      </p:cBhvr>
                                      <p:tavLst>
                                        <p:tav tm="0" fmla="#ppt_y-sin(pi*$)/27">
                                          <p:val>
                                            <p:fltVal val="0"/>
                                          </p:val>
                                        </p:tav>
                                        <p:tav tm="100000">
                                          <p:val>
                                            <p:fltVal val="1"/>
                                          </p:val>
                                        </p:tav>
                                      </p:tavLst>
                                    </p:anim>
                                    <p:anim calcmode="lin" valueType="num">
                                      <p:cBhvr>
                                        <p:cTn id="894" dur="164" tmFilter="0, 0; 0.125,0.2665; 0.25,0.4; 0.375,0.465; 0.5,0.5;  0.625,0.535; 0.75,0.6; 0.875,0.7335; 1,1">
                                          <p:stCondLst>
                                            <p:cond delay="1656"/>
                                          </p:stCondLst>
                                        </p:cTn>
                                        <p:tgtEl>
                                          <p:spTgt spid="56379"/>
                                        </p:tgtEl>
                                        <p:attrNameLst>
                                          <p:attrName>ppt_y</p:attrName>
                                        </p:attrNameLst>
                                      </p:cBhvr>
                                      <p:tavLst>
                                        <p:tav tm="0" fmla="#ppt_y-sin(pi*$)/81">
                                          <p:val>
                                            <p:fltVal val="0"/>
                                          </p:val>
                                        </p:tav>
                                        <p:tav tm="100000">
                                          <p:val>
                                            <p:fltVal val="1"/>
                                          </p:val>
                                        </p:tav>
                                      </p:tavLst>
                                    </p:anim>
                                    <p:animScale>
                                      <p:cBhvr>
                                        <p:cTn id="895" dur="26">
                                          <p:stCondLst>
                                            <p:cond delay="650"/>
                                          </p:stCondLst>
                                        </p:cTn>
                                        <p:tgtEl>
                                          <p:spTgt spid="56379"/>
                                        </p:tgtEl>
                                      </p:cBhvr>
                                      <p:to x="100000" y="60000"/>
                                    </p:animScale>
                                    <p:animScale>
                                      <p:cBhvr>
                                        <p:cTn id="896" dur="166" decel="50000">
                                          <p:stCondLst>
                                            <p:cond delay="676"/>
                                          </p:stCondLst>
                                        </p:cTn>
                                        <p:tgtEl>
                                          <p:spTgt spid="56379"/>
                                        </p:tgtEl>
                                      </p:cBhvr>
                                      <p:to x="100000" y="100000"/>
                                    </p:animScale>
                                    <p:animScale>
                                      <p:cBhvr>
                                        <p:cTn id="897" dur="26">
                                          <p:stCondLst>
                                            <p:cond delay="1312"/>
                                          </p:stCondLst>
                                        </p:cTn>
                                        <p:tgtEl>
                                          <p:spTgt spid="56379"/>
                                        </p:tgtEl>
                                      </p:cBhvr>
                                      <p:to x="100000" y="80000"/>
                                    </p:animScale>
                                    <p:animScale>
                                      <p:cBhvr>
                                        <p:cTn id="898" dur="166" decel="50000">
                                          <p:stCondLst>
                                            <p:cond delay="1338"/>
                                          </p:stCondLst>
                                        </p:cTn>
                                        <p:tgtEl>
                                          <p:spTgt spid="56379"/>
                                        </p:tgtEl>
                                      </p:cBhvr>
                                      <p:to x="100000" y="100000"/>
                                    </p:animScale>
                                    <p:animScale>
                                      <p:cBhvr>
                                        <p:cTn id="899" dur="26">
                                          <p:stCondLst>
                                            <p:cond delay="1642"/>
                                          </p:stCondLst>
                                        </p:cTn>
                                        <p:tgtEl>
                                          <p:spTgt spid="56379"/>
                                        </p:tgtEl>
                                      </p:cBhvr>
                                      <p:to x="100000" y="90000"/>
                                    </p:animScale>
                                    <p:animScale>
                                      <p:cBhvr>
                                        <p:cTn id="900" dur="166" decel="50000">
                                          <p:stCondLst>
                                            <p:cond delay="1668"/>
                                          </p:stCondLst>
                                        </p:cTn>
                                        <p:tgtEl>
                                          <p:spTgt spid="56379"/>
                                        </p:tgtEl>
                                      </p:cBhvr>
                                      <p:to x="100000" y="100000"/>
                                    </p:animScale>
                                    <p:animScale>
                                      <p:cBhvr>
                                        <p:cTn id="901" dur="26">
                                          <p:stCondLst>
                                            <p:cond delay="1808"/>
                                          </p:stCondLst>
                                        </p:cTn>
                                        <p:tgtEl>
                                          <p:spTgt spid="56379"/>
                                        </p:tgtEl>
                                      </p:cBhvr>
                                      <p:to x="100000" y="95000"/>
                                    </p:animScale>
                                    <p:animScale>
                                      <p:cBhvr>
                                        <p:cTn id="902" dur="166" decel="50000">
                                          <p:stCondLst>
                                            <p:cond delay="1834"/>
                                          </p:stCondLst>
                                        </p:cTn>
                                        <p:tgtEl>
                                          <p:spTgt spid="56379"/>
                                        </p:tgtEl>
                                      </p:cBhvr>
                                      <p:to x="100000" y="100000"/>
                                    </p:animScale>
                                  </p:childTnLst>
                                </p:cTn>
                              </p:par>
                              <p:par>
                                <p:cTn id="903" presetID="26" presetClass="entr" presetSubtype="0" fill="hold" nodeType="withEffect">
                                  <p:stCondLst>
                                    <p:cond delay="0"/>
                                  </p:stCondLst>
                                  <p:childTnLst>
                                    <p:set>
                                      <p:cBhvr>
                                        <p:cTn id="904" dur="1" fill="hold">
                                          <p:stCondLst>
                                            <p:cond delay="0"/>
                                          </p:stCondLst>
                                        </p:cTn>
                                        <p:tgtEl>
                                          <p:spTgt spid="56380"/>
                                        </p:tgtEl>
                                        <p:attrNameLst>
                                          <p:attrName>style.visibility</p:attrName>
                                        </p:attrNameLst>
                                      </p:cBhvr>
                                      <p:to>
                                        <p:strVal val="visible"/>
                                      </p:to>
                                    </p:set>
                                    <p:animEffect transition="in" filter="wipe(down)">
                                      <p:cBhvr>
                                        <p:cTn id="905" dur="580">
                                          <p:stCondLst>
                                            <p:cond delay="0"/>
                                          </p:stCondLst>
                                        </p:cTn>
                                        <p:tgtEl>
                                          <p:spTgt spid="56380"/>
                                        </p:tgtEl>
                                      </p:cBhvr>
                                    </p:animEffect>
                                    <p:anim calcmode="lin" valueType="num">
                                      <p:cBhvr>
                                        <p:cTn id="906" dur="1822" tmFilter="0,0; 0.14,0.36; 0.43,0.73; 0.71,0.91; 1.0,1.0">
                                          <p:stCondLst>
                                            <p:cond delay="0"/>
                                          </p:stCondLst>
                                        </p:cTn>
                                        <p:tgtEl>
                                          <p:spTgt spid="56380"/>
                                        </p:tgtEl>
                                        <p:attrNameLst>
                                          <p:attrName>ppt_x</p:attrName>
                                        </p:attrNameLst>
                                      </p:cBhvr>
                                      <p:tavLst>
                                        <p:tav tm="0">
                                          <p:val>
                                            <p:strVal val="#ppt_x-0.25"/>
                                          </p:val>
                                        </p:tav>
                                        <p:tav tm="100000">
                                          <p:val>
                                            <p:strVal val="#ppt_x"/>
                                          </p:val>
                                        </p:tav>
                                      </p:tavLst>
                                    </p:anim>
                                    <p:anim calcmode="lin" valueType="num">
                                      <p:cBhvr>
                                        <p:cTn id="907" dur="664" tmFilter="0.0,0.0; 0.25,0.07; 0.50,0.2; 0.75,0.467; 1.0,1.0">
                                          <p:stCondLst>
                                            <p:cond delay="0"/>
                                          </p:stCondLst>
                                        </p:cTn>
                                        <p:tgtEl>
                                          <p:spTgt spid="56380"/>
                                        </p:tgtEl>
                                        <p:attrNameLst>
                                          <p:attrName>ppt_y</p:attrName>
                                        </p:attrNameLst>
                                      </p:cBhvr>
                                      <p:tavLst>
                                        <p:tav tm="0" fmla="#ppt_y-sin(pi*$)/3">
                                          <p:val>
                                            <p:fltVal val="0.5"/>
                                          </p:val>
                                        </p:tav>
                                        <p:tav tm="100000">
                                          <p:val>
                                            <p:fltVal val="1"/>
                                          </p:val>
                                        </p:tav>
                                      </p:tavLst>
                                    </p:anim>
                                    <p:anim calcmode="lin" valueType="num">
                                      <p:cBhvr>
                                        <p:cTn id="908" dur="664" tmFilter="0, 0; 0.125,0.2665; 0.25,0.4; 0.375,0.465; 0.5,0.5;  0.625,0.535; 0.75,0.6; 0.875,0.7335; 1,1">
                                          <p:stCondLst>
                                            <p:cond delay="664"/>
                                          </p:stCondLst>
                                        </p:cTn>
                                        <p:tgtEl>
                                          <p:spTgt spid="56380"/>
                                        </p:tgtEl>
                                        <p:attrNameLst>
                                          <p:attrName>ppt_y</p:attrName>
                                        </p:attrNameLst>
                                      </p:cBhvr>
                                      <p:tavLst>
                                        <p:tav tm="0" fmla="#ppt_y-sin(pi*$)/9">
                                          <p:val>
                                            <p:fltVal val="0"/>
                                          </p:val>
                                        </p:tav>
                                        <p:tav tm="100000">
                                          <p:val>
                                            <p:fltVal val="1"/>
                                          </p:val>
                                        </p:tav>
                                      </p:tavLst>
                                    </p:anim>
                                    <p:anim calcmode="lin" valueType="num">
                                      <p:cBhvr>
                                        <p:cTn id="909" dur="332" tmFilter="0, 0; 0.125,0.2665; 0.25,0.4; 0.375,0.465; 0.5,0.5;  0.625,0.535; 0.75,0.6; 0.875,0.7335; 1,1">
                                          <p:stCondLst>
                                            <p:cond delay="1324"/>
                                          </p:stCondLst>
                                        </p:cTn>
                                        <p:tgtEl>
                                          <p:spTgt spid="56380"/>
                                        </p:tgtEl>
                                        <p:attrNameLst>
                                          <p:attrName>ppt_y</p:attrName>
                                        </p:attrNameLst>
                                      </p:cBhvr>
                                      <p:tavLst>
                                        <p:tav tm="0" fmla="#ppt_y-sin(pi*$)/27">
                                          <p:val>
                                            <p:fltVal val="0"/>
                                          </p:val>
                                        </p:tav>
                                        <p:tav tm="100000">
                                          <p:val>
                                            <p:fltVal val="1"/>
                                          </p:val>
                                        </p:tav>
                                      </p:tavLst>
                                    </p:anim>
                                    <p:anim calcmode="lin" valueType="num">
                                      <p:cBhvr>
                                        <p:cTn id="910" dur="164" tmFilter="0, 0; 0.125,0.2665; 0.25,0.4; 0.375,0.465; 0.5,0.5;  0.625,0.535; 0.75,0.6; 0.875,0.7335; 1,1">
                                          <p:stCondLst>
                                            <p:cond delay="1656"/>
                                          </p:stCondLst>
                                        </p:cTn>
                                        <p:tgtEl>
                                          <p:spTgt spid="56380"/>
                                        </p:tgtEl>
                                        <p:attrNameLst>
                                          <p:attrName>ppt_y</p:attrName>
                                        </p:attrNameLst>
                                      </p:cBhvr>
                                      <p:tavLst>
                                        <p:tav tm="0" fmla="#ppt_y-sin(pi*$)/81">
                                          <p:val>
                                            <p:fltVal val="0"/>
                                          </p:val>
                                        </p:tav>
                                        <p:tav tm="100000">
                                          <p:val>
                                            <p:fltVal val="1"/>
                                          </p:val>
                                        </p:tav>
                                      </p:tavLst>
                                    </p:anim>
                                    <p:animScale>
                                      <p:cBhvr>
                                        <p:cTn id="911" dur="26">
                                          <p:stCondLst>
                                            <p:cond delay="650"/>
                                          </p:stCondLst>
                                        </p:cTn>
                                        <p:tgtEl>
                                          <p:spTgt spid="56380"/>
                                        </p:tgtEl>
                                      </p:cBhvr>
                                      <p:to x="100000" y="60000"/>
                                    </p:animScale>
                                    <p:animScale>
                                      <p:cBhvr>
                                        <p:cTn id="912" dur="166" decel="50000">
                                          <p:stCondLst>
                                            <p:cond delay="676"/>
                                          </p:stCondLst>
                                        </p:cTn>
                                        <p:tgtEl>
                                          <p:spTgt spid="56380"/>
                                        </p:tgtEl>
                                      </p:cBhvr>
                                      <p:to x="100000" y="100000"/>
                                    </p:animScale>
                                    <p:animScale>
                                      <p:cBhvr>
                                        <p:cTn id="913" dur="26">
                                          <p:stCondLst>
                                            <p:cond delay="1312"/>
                                          </p:stCondLst>
                                        </p:cTn>
                                        <p:tgtEl>
                                          <p:spTgt spid="56380"/>
                                        </p:tgtEl>
                                      </p:cBhvr>
                                      <p:to x="100000" y="80000"/>
                                    </p:animScale>
                                    <p:animScale>
                                      <p:cBhvr>
                                        <p:cTn id="914" dur="166" decel="50000">
                                          <p:stCondLst>
                                            <p:cond delay="1338"/>
                                          </p:stCondLst>
                                        </p:cTn>
                                        <p:tgtEl>
                                          <p:spTgt spid="56380"/>
                                        </p:tgtEl>
                                      </p:cBhvr>
                                      <p:to x="100000" y="100000"/>
                                    </p:animScale>
                                    <p:animScale>
                                      <p:cBhvr>
                                        <p:cTn id="915" dur="26">
                                          <p:stCondLst>
                                            <p:cond delay="1642"/>
                                          </p:stCondLst>
                                        </p:cTn>
                                        <p:tgtEl>
                                          <p:spTgt spid="56380"/>
                                        </p:tgtEl>
                                      </p:cBhvr>
                                      <p:to x="100000" y="90000"/>
                                    </p:animScale>
                                    <p:animScale>
                                      <p:cBhvr>
                                        <p:cTn id="916" dur="166" decel="50000">
                                          <p:stCondLst>
                                            <p:cond delay="1668"/>
                                          </p:stCondLst>
                                        </p:cTn>
                                        <p:tgtEl>
                                          <p:spTgt spid="56380"/>
                                        </p:tgtEl>
                                      </p:cBhvr>
                                      <p:to x="100000" y="100000"/>
                                    </p:animScale>
                                    <p:animScale>
                                      <p:cBhvr>
                                        <p:cTn id="917" dur="26">
                                          <p:stCondLst>
                                            <p:cond delay="1808"/>
                                          </p:stCondLst>
                                        </p:cTn>
                                        <p:tgtEl>
                                          <p:spTgt spid="56380"/>
                                        </p:tgtEl>
                                      </p:cBhvr>
                                      <p:to x="100000" y="95000"/>
                                    </p:animScale>
                                    <p:animScale>
                                      <p:cBhvr>
                                        <p:cTn id="918" dur="166" decel="50000">
                                          <p:stCondLst>
                                            <p:cond delay="1834"/>
                                          </p:stCondLst>
                                        </p:cTn>
                                        <p:tgtEl>
                                          <p:spTgt spid="56380"/>
                                        </p:tgtEl>
                                      </p:cBhvr>
                                      <p:to x="100000" y="100000"/>
                                    </p:animScale>
                                  </p:childTnLst>
                                </p:cTn>
                              </p:par>
                              <p:par>
                                <p:cTn id="919" presetID="26" presetClass="entr" presetSubtype="0" fill="hold" nodeType="withEffect">
                                  <p:stCondLst>
                                    <p:cond delay="0"/>
                                  </p:stCondLst>
                                  <p:childTnLst>
                                    <p:set>
                                      <p:cBhvr>
                                        <p:cTn id="920" dur="1" fill="hold">
                                          <p:stCondLst>
                                            <p:cond delay="0"/>
                                          </p:stCondLst>
                                        </p:cTn>
                                        <p:tgtEl>
                                          <p:spTgt spid="56381"/>
                                        </p:tgtEl>
                                        <p:attrNameLst>
                                          <p:attrName>style.visibility</p:attrName>
                                        </p:attrNameLst>
                                      </p:cBhvr>
                                      <p:to>
                                        <p:strVal val="visible"/>
                                      </p:to>
                                    </p:set>
                                    <p:animEffect transition="in" filter="wipe(down)">
                                      <p:cBhvr>
                                        <p:cTn id="921" dur="580">
                                          <p:stCondLst>
                                            <p:cond delay="0"/>
                                          </p:stCondLst>
                                        </p:cTn>
                                        <p:tgtEl>
                                          <p:spTgt spid="56381"/>
                                        </p:tgtEl>
                                      </p:cBhvr>
                                    </p:animEffect>
                                    <p:anim calcmode="lin" valueType="num">
                                      <p:cBhvr>
                                        <p:cTn id="922" dur="1822" tmFilter="0,0; 0.14,0.36; 0.43,0.73; 0.71,0.91; 1.0,1.0">
                                          <p:stCondLst>
                                            <p:cond delay="0"/>
                                          </p:stCondLst>
                                        </p:cTn>
                                        <p:tgtEl>
                                          <p:spTgt spid="56381"/>
                                        </p:tgtEl>
                                        <p:attrNameLst>
                                          <p:attrName>ppt_x</p:attrName>
                                        </p:attrNameLst>
                                      </p:cBhvr>
                                      <p:tavLst>
                                        <p:tav tm="0">
                                          <p:val>
                                            <p:strVal val="#ppt_x-0.25"/>
                                          </p:val>
                                        </p:tav>
                                        <p:tav tm="100000">
                                          <p:val>
                                            <p:strVal val="#ppt_x"/>
                                          </p:val>
                                        </p:tav>
                                      </p:tavLst>
                                    </p:anim>
                                    <p:anim calcmode="lin" valueType="num">
                                      <p:cBhvr>
                                        <p:cTn id="923" dur="664" tmFilter="0.0,0.0; 0.25,0.07; 0.50,0.2; 0.75,0.467; 1.0,1.0">
                                          <p:stCondLst>
                                            <p:cond delay="0"/>
                                          </p:stCondLst>
                                        </p:cTn>
                                        <p:tgtEl>
                                          <p:spTgt spid="56381"/>
                                        </p:tgtEl>
                                        <p:attrNameLst>
                                          <p:attrName>ppt_y</p:attrName>
                                        </p:attrNameLst>
                                      </p:cBhvr>
                                      <p:tavLst>
                                        <p:tav tm="0" fmla="#ppt_y-sin(pi*$)/3">
                                          <p:val>
                                            <p:fltVal val="0.5"/>
                                          </p:val>
                                        </p:tav>
                                        <p:tav tm="100000">
                                          <p:val>
                                            <p:fltVal val="1"/>
                                          </p:val>
                                        </p:tav>
                                      </p:tavLst>
                                    </p:anim>
                                    <p:anim calcmode="lin" valueType="num">
                                      <p:cBhvr>
                                        <p:cTn id="924" dur="664" tmFilter="0, 0; 0.125,0.2665; 0.25,0.4; 0.375,0.465; 0.5,0.5;  0.625,0.535; 0.75,0.6; 0.875,0.7335; 1,1">
                                          <p:stCondLst>
                                            <p:cond delay="664"/>
                                          </p:stCondLst>
                                        </p:cTn>
                                        <p:tgtEl>
                                          <p:spTgt spid="56381"/>
                                        </p:tgtEl>
                                        <p:attrNameLst>
                                          <p:attrName>ppt_y</p:attrName>
                                        </p:attrNameLst>
                                      </p:cBhvr>
                                      <p:tavLst>
                                        <p:tav tm="0" fmla="#ppt_y-sin(pi*$)/9">
                                          <p:val>
                                            <p:fltVal val="0"/>
                                          </p:val>
                                        </p:tav>
                                        <p:tav tm="100000">
                                          <p:val>
                                            <p:fltVal val="1"/>
                                          </p:val>
                                        </p:tav>
                                      </p:tavLst>
                                    </p:anim>
                                    <p:anim calcmode="lin" valueType="num">
                                      <p:cBhvr>
                                        <p:cTn id="925" dur="332" tmFilter="0, 0; 0.125,0.2665; 0.25,0.4; 0.375,0.465; 0.5,0.5;  0.625,0.535; 0.75,0.6; 0.875,0.7335; 1,1">
                                          <p:stCondLst>
                                            <p:cond delay="1324"/>
                                          </p:stCondLst>
                                        </p:cTn>
                                        <p:tgtEl>
                                          <p:spTgt spid="56381"/>
                                        </p:tgtEl>
                                        <p:attrNameLst>
                                          <p:attrName>ppt_y</p:attrName>
                                        </p:attrNameLst>
                                      </p:cBhvr>
                                      <p:tavLst>
                                        <p:tav tm="0" fmla="#ppt_y-sin(pi*$)/27">
                                          <p:val>
                                            <p:fltVal val="0"/>
                                          </p:val>
                                        </p:tav>
                                        <p:tav tm="100000">
                                          <p:val>
                                            <p:fltVal val="1"/>
                                          </p:val>
                                        </p:tav>
                                      </p:tavLst>
                                    </p:anim>
                                    <p:anim calcmode="lin" valueType="num">
                                      <p:cBhvr>
                                        <p:cTn id="926" dur="164" tmFilter="0, 0; 0.125,0.2665; 0.25,0.4; 0.375,0.465; 0.5,0.5;  0.625,0.535; 0.75,0.6; 0.875,0.7335; 1,1">
                                          <p:stCondLst>
                                            <p:cond delay="1656"/>
                                          </p:stCondLst>
                                        </p:cTn>
                                        <p:tgtEl>
                                          <p:spTgt spid="56381"/>
                                        </p:tgtEl>
                                        <p:attrNameLst>
                                          <p:attrName>ppt_y</p:attrName>
                                        </p:attrNameLst>
                                      </p:cBhvr>
                                      <p:tavLst>
                                        <p:tav tm="0" fmla="#ppt_y-sin(pi*$)/81">
                                          <p:val>
                                            <p:fltVal val="0"/>
                                          </p:val>
                                        </p:tav>
                                        <p:tav tm="100000">
                                          <p:val>
                                            <p:fltVal val="1"/>
                                          </p:val>
                                        </p:tav>
                                      </p:tavLst>
                                    </p:anim>
                                    <p:animScale>
                                      <p:cBhvr>
                                        <p:cTn id="927" dur="26">
                                          <p:stCondLst>
                                            <p:cond delay="650"/>
                                          </p:stCondLst>
                                        </p:cTn>
                                        <p:tgtEl>
                                          <p:spTgt spid="56381"/>
                                        </p:tgtEl>
                                      </p:cBhvr>
                                      <p:to x="100000" y="60000"/>
                                    </p:animScale>
                                    <p:animScale>
                                      <p:cBhvr>
                                        <p:cTn id="928" dur="166" decel="50000">
                                          <p:stCondLst>
                                            <p:cond delay="676"/>
                                          </p:stCondLst>
                                        </p:cTn>
                                        <p:tgtEl>
                                          <p:spTgt spid="56381"/>
                                        </p:tgtEl>
                                      </p:cBhvr>
                                      <p:to x="100000" y="100000"/>
                                    </p:animScale>
                                    <p:animScale>
                                      <p:cBhvr>
                                        <p:cTn id="929" dur="26">
                                          <p:stCondLst>
                                            <p:cond delay="1312"/>
                                          </p:stCondLst>
                                        </p:cTn>
                                        <p:tgtEl>
                                          <p:spTgt spid="56381"/>
                                        </p:tgtEl>
                                      </p:cBhvr>
                                      <p:to x="100000" y="80000"/>
                                    </p:animScale>
                                    <p:animScale>
                                      <p:cBhvr>
                                        <p:cTn id="930" dur="166" decel="50000">
                                          <p:stCondLst>
                                            <p:cond delay="1338"/>
                                          </p:stCondLst>
                                        </p:cTn>
                                        <p:tgtEl>
                                          <p:spTgt spid="56381"/>
                                        </p:tgtEl>
                                      </p:cBhvr>
                                      <p:to x="100000" y="100000"/>
                                    </p:animScale>
                                    <p:animScale>
                                      <p:cBhvr>
                                        <p:cTn id="931" dur="26">
                                          <p:stCondLst>
                                            <p:cond delay="1642"/>
                                          </p:stCondLst>
                                        </p:cTn>
                                        <p:tgtEl>
                                          <p:spTgt spid="56381"/>
                                        </p:tgtEl>
                                      </p:cBhvr>
                                      <p:to x="100000" y="90000"/>
                                    </p:animScale>
                                    <p:animScale>
                                      <p:cBhvr>
                                        <p:cTn id="932" dur="166" decel="50000">
                                          <p:stCondLst>
                                            <p:cond delay="1668"/>
                                          </p:stCondLst>
                                        </p:cTn>
                                        <p:tgtEl>
                                          <p:spTgt spid="56381"/>
                                        </p:tgtEl>
                                      </p:cBhvr>
                                      <p:to x="100000" y="100000"/>
                                    </p:animScale>
                                    <p:animScale>
                                      <p:cBhvr>
                                        <p:cTn id="933" dur="26">
                                          <p:stCondLst>
                                            <p:cond delay="1808"/>
                                          </p:stCondLst>
                                        </p:cTn>
                                        <p:tgtEl>
                                          <p:spTgt spid="56381"/>
                                        </p:tgtEl>
                                      </p:cBhvr>
                                      <p:to x="100000" y="95000"/>
                                    </p:animScale>
                                    <p:animScale>
                                      <p:cBhvr>
                                        <p:cTn id="934" dur="166" decel="50000">
                                          <p:stCondLst>
                                            <p:cond delay="1834"/>
                                          </p:stCondLst>
                                        </p:cTn>
                                        <p:tgtEl>
                                          <p:spTgt spid="56381"/>
                                        </p:tgtEl>
                                      </p:cBhvr>
                                      <p:to x="100000" y="100000"/>
                                    </p:animScale>
                                  </p:childTnLst>
                                </p:cTn>
                              </p:par>
                              <p:par>
                                <p:cTn id="935" presetID="26" presetClass="entr" presetSubtype="0" fill="hold" nodeType="withEffect">
                                  <p:stCondLst>
                                    <p:cond delay="0"/>
                                  </p:stCondLst>
                                  <p:childTnLst>
                                    <p:set>
                                      <p:cBhvr>
                                        <p:cTn id="936" dur="1" fill="hold">
                                          <p:stCondLst>
                                            <p:cond delay="0"/>
                                          </p:stCondLst>
                                        </p:cTn>
                                        <p:tgtEl>
                                          <p:spTgt spid="56382"/>
                                        </p:tgtEl>
                                        <p:attrNameLst>
                                          <p:attrName>style.visibility</p:attrName>
                                        </p:attrNameLst>
                                      </p:cBhvr>
                                      <p:to>
                                        <p:strVal val="visible"/>
                                      </p:to>
                                    </p:set>
                                    <p:animEffect transition="in" filter="wipe(down)">
                                      <p:cBhvr>
                                        <p:cTn id="937" dur="580">
                                          <p:stCondLst>
                                            <p:cond delay="0"/>
                                          </p:stCondLst>
                                        </p:cTn>
                                        <p:tgtEl>
                                          <p:spTgt spid="56382"/>
                                        </p:tgtEl>
                                      </p:cBhvr>
                                    </p:animEffect>
                                    <p:anim calcmode="lin" valueType="num">
                                      <p:cBhvr>
                                        <p:cTn id="938" dur="1822" tmFilter="0,0; 0.14,0.36; 0.43,0.73; 0.71,0.91; 1.0,1.0">
                                          <p:stCondLst>
                                            <p:cond delay="0"/>
                                          </p:stCondLst>
                                        </p:cTn>
                                        <p:tgtEl>
                                          <p:spTgt spid="56382"/>
                                        </p:tgtEl>
                                        <p:attrNameLst>
                                          <p:attrName>ppt_x</p:attrName>
                                        </p:attrNameLst>
                                      </p:cBhvr>
                                      <p:tavLst>
                                        <p:tav tm="0">
                                          <p:val>
                                            <p:strVal val="#ppt_x-0.25"/>
                                          </p:val>
                                        </p:tav>
                                        <p:tav tm="100000">
                                          <p:val>
                                            <p:strVal val="#ppt_x"/>
                                          </p:val>
                                        </p:tav>
                                      </p:tavLst>
                                    </p:anim>
                                    <p:anim calcmode="lin" valueType="num">
                                      <p:cBhvr>
                                        <p:cTn id="939" dur="664" tmFilter="0.0,0.0; 0.25,0.07; 0.50,0.2; 0.75,0.467; 1.0,1.0">
                                          <p:stCondLst>
                                            <p:cond delay="0"/>
                                          </p:stCondLst>
                                        </p:cTn>
                                        <p:tgtEl>
                                          <p:spTgt spid="56382"/>
                                        </p:tgtEl>
                                        <p:attrNameLst>
                                          <p:attrName>ppt_y</p:attrName>
                                        </p:attrNameLst>
                                      </p:cBhvr>
                                      <p:tavLst>
                                        <p:tav tm="0" fmla="#ppt_y-sin(pi*$)/3">
                                          <p:val>
                                            <p:fltVal val="0.5"/>
                                          </p:val>
                                        </p:tav>
                                        <p:tav tm="100000">
                                          <p:val>
                                            <p:fltVal val="1"/>
                                          </p:val>
                                        </p:tav>
                                      </p:tavLst>
                                    </p:anim>
                                    <p:anim calcmode="lin" valueType="num">
                                      <p:cBhvr>
                                        <p:cTn id="940" dur="664" tmFilter="0, 0; 0.125,0.2665; 0.25,0.4; 0.375,0.465; 0.5,0.5;  0.625,0.535; 0.75,0.6; 0.875,0.7335; 1,1">
                                          <p:stCondLst>
                                            <p:cond delay="664"/>
                                          </p:stCondLst>
                                        </p:cTn>
                                        <p:tgtEl>
                                          <p:spTgt spid="56382"/>
                                        </p:tgtEl>
                                        <p:attrNameLst>
                                          <p:attrName>ppt_y</p:attrName>
                                        </p:attrNameLst>
                                      </p:cBhvr>
                                      <p:tavLst>
                                        <p:tav tm="0" fmla="#ppt_y-sin(pi*$)/9">
                                          <p:val>
                                            <p:fltVal val="0"/>
                                          </p:val>
                                        </p:tav>
                                        <p:tav tm="100000">
                                          <p:val>
                                            <p:fltVal val="1"/>
                                          </p:val>
                                        </p:tav>
                                      </p:tavLst>
                                    </p:anim>
                                    <p:anim calcmode="lin" valueType="num">
                                      <p:cBhvr>
                                        <p:cTn id="941" dur="332" tmFilter="0, 0; 0.125,0.2665; 0.25,0.4; 0.375,0.465; 0.5,0.5;  0.625,0.535; 0.75,0.6; 0.875,0.7335; 1,1">
                                          <p:stCondLst>
                                            <p:cond delay="1324"/>
                                          </p:stCondLst>
                                        </p:cTn>
                                        <p:tgtEl>
                                          <p:spTgt spid="56382"/>
                                        </p:tgtEl>
                                        <p:attrNameLst>
                                          <p:attrName>ppt_y</p:attrName>
                                        </p:attrNameLst>
                                      </p:cBhvr>
                                      <p:tavLst>
                                        <p:tav tm="0" fmla="#ppt_y-sin(pi*$)/27">
                                          <p:val>
                                            <p:fltVal val="0"/>
                                          </p:val>
                                        </p:tav>
                                        <p:tav tm="100000">
                                          <p:val>
                                            <p:fltVal val="1"/>
                                          </p:val>
                                        </p:tav>
                                      </p:tavLst>
                                    </p:anim>
                                    <p:anim calcmode="lin" valueType="num">
                                      <p:cBhvr>
                                        <p:cTn id="942" dur="164" tmFilter="0, 0; 0.125,0.2665; 0.25,0.4; 0.375,0.465; 0.5,0.5;  0.625,0.535; 0.75,0.6; 0.875,0.7335; 1,1">
                                          <p:stCondLst>
                                            <p:cond delay="1656"/>
                                          </p:stCondLst>
                                        </p:cTn>
                                        <p:tgtEl>
                                          <p:spTgt spid="56382"/>
                                        </p:tgtEl>
                                        <p:attrNameLst>
                                          <p:attrName>ppt_y</p:attrName>
                                        </p:attrNameLst>
                                      </p:cBhvr>
                                      <p:tavLst>
                                        <p:tav tm="0" fmla="#ppt_y-sin(pi*$)/81">
                                          <p:val>
                                            <p:fltVal val="0"/>
                                          </p:val>
                                        </p:tav>
                                        <p:tav tm="100000">
                                          <p:val>
                                            <p:fltVal val="1"/>
                                          </p:val>
                                        </p:tav>
                                      </p:tavLst>
                                    </p:anim>
                                    <p:animScale>
                                      <p:cBhvr>
                                        <p:cTn id="943" dur="26">
                                          <p:stCondLst>
                                            <p:cond delay="650"/>
                                          </p:stCondLst>
                                        </p:cTn>
                                        <p:tgtEl>
                                          <p:spTgt spid="56382"/>
                                        </p:tgtEl>
                                      </p:cBhvr>
                                      <p:to x="100000" y="60000"/>
                                    </p:animScale>
                                    <p:animScale>
                                      <p:cBhvr>
                                        <p:cTn id="944" dur="166" decel="50000">
                                          <p:stCondLst>
                                            <p:cond delay="676"/>
                                          </p:stCondLst>
                                        </p:cTn>
                                        <p:tgtEl>
                                          <p:spTgt spid="56382"/>
                                        </p:tgtEl>
                                      </p:cBhvr>
                                      <p:to x="100000" y="100000"/>
                                    </p:animScale>
                                    <p:animScale>
                                      <p:cBhvr>
                                        <p:cTn id="945" dur="26">
                                          <p:stCondLst>
                                            <p:cond delay="1312"/>
                                          </p:stCondLst>
                                        </p:cTn>
                                        <p:tgtEl>
                                          <p:spTgt spid="56382"/>
                                        </p:tgtEl>
                                      </p:cBhvr>
                                      <p:to x="100000" y="80000"/>
                                    </p:animScale>
                                    <p:animScale>
                                      <p:cBhvr>
                                        <p:cTn id="946" dur="166" decel="50000">
                                          <p:stCondLst>
                                            <p:cond delay="1338"/>
                                          </p:stCondLst>
                                        </p:cTn>
                                        <p:tgtEl>
                                          <p:spTgt spid="56382"/>
                                        </p:tgtEl>
                                      </p:cBhvr>
                                      <p:to x="100000" y="100000"/>
                                    </p:animScale>
                                    <p:animScale>
                                      <p:cBhvr>
                                        <p:cTn id="947" dur="26">
                                          <p:stCondLst>
                                            <p:cond delay="1642"/>
                                          </p:stCondLst>
                                        </p:cTn>
                                        <p:tgtEl>
                                          <p:spTgt spid="56382"/>
                                        </p:tgtEl>
                                      </p:cBhvr>
                                      <p:to x="100000" y="90000"/>
                                    </p:animScale>
                                    <p:animScale>
                                      <p:cBhvr>
                                        <p:cTn id="948" dur="166" decel="50000">
                                          <p:stCondLst>
                                            <p:cond delay="1668"/>
                                          </p:stCondLst>
                                        </p:cTn>
                                        <p:tgtEl>
                                          <p:spTgt spid="56382"/>
                                        </p:tgtEl>
                                      </p:cBhvr>
                                      <p:to x="100000" y="100000"/>
                                    </p:animScale>
                                    <p:animScale>
                                      <p:cBhvr>
                                        <p:cTn id="949" dur="26">
                                          <p:stCondLst>
                                            <p:cond delay="1808"/>
                                          </p:stCondLst>
                                        </p:cTn>
                                        <p:tgtEl>
                                          <p:spTgt spid="56382"/>
                                        </p:tgtEl>
                                      </p:cBhvr>
                                      <p:to x="100000" y="95000"/>
                                    </p:animScale>
                                    <p:animScale>
                                      <p:cBhvr>
                                        <p:cTn id="950" dur="166" decel="50000">
                                          <p:stCondLst>
                                            <p:cond delay="1834"/>
                                          </p:stCondLst>
                                        </p:cTn>
                                        <p:tgtEl>
                                          <p:spTgt spid="56382"/>
                                        </p:tgtEl>
                                      </p:cBhvr>
                                      <p:to x="100000" y="100000"/>
                                    </p:animScale>
                                  </p:childTnLst>
                                </p:cTn>
                              </p:par>
                              <p:par>
                                <p:cTn id="951" presetID="26" presetClass="entr" presetSubtype="0" fill="hold" nodeType="withEffect">
                                  <p:stCondLst>
                                    <p:cond delay="0"/>
                                  </p:stCondLst>
                                  <p:childTnLst>
                                    <p:set>
                                      <p:cBhvr>
                                        <p:cTn id="952" dur="1" fill="hold">
                                          <p:stCondLst>
                                            <p:cond delay="0"/>
                                          </p:stCondLst>
                                        </p:cTn>
                                        <p:tgtEl>
                                          <p:spTgt spid="56383"/>
                                        </p:tgtEl>
                                        <p:attrNameLst>
                                          <p:attrName>style.visibility</p:attrName>
                                        </p:attrNameLst>
                                      </p:cBhvr>
                                      <p:to>
                                        <p:strVal val="visible"/>
                                      </p:to>
                                    </p:set>
                                    <p:animEffect transition="in" filter="wipe(down)">
                                      <p:cBhvr>
                                        <p:cTn id="953" dur="580">
                                          <p:stCondLst>
                                            <p:cond delay="0"/>
                                          </p:stCondLst>
                                        </p:cTn>
                                        <p:tgtEl>
                                          <p:spTgt spid="56383"/>
                                        </p:tgtEl>
                                      </p:cBhvr>
                                    </p:animEffect>
                                    <p:anim calcmode="lin" valueType="num">
                                      <p:cBhvr>
                                        <p:cTn id="954" dur="1822" tmFilter="0,0; 0.14,0.36; 0.43,0.73; 0.71,0.91; 1.0,1.0">
                                          <p:stCondLst>
                                            <p:cond delay="0"/>
                                          </p:stCondLst>
                                        </p:cTn>
                                        <p:tgtEl>
                                          <p:spTgt spid="56383"/>
                                        </p:tgtEl>
                                        <p:attrNameLst>
                                          <p:attrName>ppt_x</p:attrName>
                                        </p:attrNameLst>
                                      </p:cBhvr>
                                      <p:tavLst>
                                        <p:tav tm="0">
                                          <p:val>
                                            <p:strVal val="#ppt_x-0.25"/>
                                          </p:val>
                                        </p:tav>
                                        <p:tav tm="100000">
                                          <p:val>
                                            <p:strVal val="#ppt_x"/>
                                          </p:val>
                                        </p:tav>
                                      </p:tavLst>
                                    </p:anim>
                                    <p:anim calcmode="lin" valueType="num">
                                      <p:cBhvr>
                                        <p:cTn id="955" dur="664" tmFilter="0.0,0.0; 0.25,0.07; 0.50,0.2; 0.75,0.467; 1.0,1.0">
                                          <p:stCondLst>
                                            <p:cond delay="0"/>
                                          </p:stCondLst>
                                        </p:cTn>
                                        <p:tgtEl>
                                          <p:spTgt spid="56383"/>
                                        </p:tgtEl>
                                        <p:attrNameLst>
                                          <p:attrName>ppt_y</p:attrName>
                                        </p:attrNameLst>
                                      </p:cBhvr>
                                      <p:tavLst>
                                        <p:tav tm="0" fmla="#ppt_y-sin(pi*$)/3">
                                          <p:val>
                                            <p:fltVal val="0.5"/>
                                          </p:val>
                                        </p:tav>
                                        <p:tav tm="100000">
                                          <p:val>
                                            <p:fltVal val="1"/>
                                          </p:val>
                                        </p:tav>
                                      </p:tavLst>
                                    </p:anim>
                                    <p:anim calcmode="lin" valueType="num">
                                      <p:cBhvr>
                                        <p:cTn id="956" dur="664" tmFilter="0, 0; 0.125,0.2665; 0.25,0.4; 0.375,0.465; 0.5,0.5;  0.625,0.535; 0.75,0.6; 0.875,0.7335; 1,1">
                                          <p:stCondLst>
                                            <p:cond delay="664"/>
                                          </p:stCondLst>
                                        </p:cTn>
                                        <p:tgtEl>
                                          <p:spTgt spid="56383"/>
                                        </p:tgtEl>
                                        <p:attrNameLst>
                                          <p:attrName>ppt_y</p:attrName>
                                        </p:attrNameLst>
                                      </p:cBhvr>
                                      <p:tavLst>
                                        <p:tav tm="0" fmla="#ppt_y-sin(pi*$)/9">
                                          <p:val>
                                            <p:fltVal val="0"/>
                                          </p:val>
                                        </p:tav>
                                        <p:tav tm="100000">
                                          <p:val>
                                            <p:fltVal val="1"/>
                                          </p:val>
                                        </p:tav>
                                      </p:tavLst>
                                    </p:anim>
                                    <p:anim calcmode="lin" valueType="num">
                                      <p:cBhvr>
                                        <p:cTn id="957" dur="332" tmFilter="0, 0; 0.125,0.2665; 0.25,0.4; 0.375,0.465; 0.5,0.5;  0.625,0.535; 0.75,0.6; 0.875,0.7335; 1,1">
                                          <p:stCondLst>
                                            <p:cond delay="1324"/>
                                          </p:stCondLst>
                                        </p:cTn>
                                        <p:tgtEl>
                                          <p:spTgt spid="56383"/>
                                        </p:tgtEl>
                                        <p:attrNameLst>
                                          <p:attrName>ppt_y</p:attrName>
                                        </p:attrNameLst>
                                      </p:cBhvr>
                                      <p:tavLst>
                                        <p:tav tm="0" fmla="#ppt_y-sin(pi*$)/27">
                                          <p:val>
                                            <p:fltVal val="0"/>
                                          </p:val>
                                        </p:tav>
                                        <p:tav tm="100000">
                                          <p:val>
                                            <p:fltVal val="1"/>
                                          </p:val>
                                        </p:tav>
                                      </p:tavLst>
                                    </p:anim>
                                    <p:anim calcmode="lin" valueType="num">
                                      <p:cBhvr>
                                        <p:cTn id="958" dur="164" tmFilter="0, 0; 0.125,0.2665; 0.25,0.4; 0.375,0.465; 0.5,0.5;  0.625,0.535; 0.75,0.6; 0.875,0.7335; 1,1">
                                          <p:stCondLst>
                                            <p:cond delay="1656"/>
                                          </p:stCondLst>
                                        </p:cTn>
                                        <p:tgtEl>
                                          <p:spTgt spid="56383"/>
                                        </p:tgtEl>
                                        <p:attrNameLst>
                                          <p:attrName>ppt_y</p:attrName>
                                        </p:attrNameLst>
                                      </p:cBhvr>
                                      <p:tavLst>
                                        <p:tav tm="0" fmla="#ppt_y-sin(pi*$)/81">
                                          <p:val>
                                            <p:fltVal val="0"/>
                                          </p:val>
                                        </p:tav>
                                        <p:tav tm="100000">
                                          <p:val>
                                            <p:fltVal val="1"/>
                                          </p:val>
                                        </p:tav>
                                      </p:tavLst>
                                    </p:anim>
                                    <p:animScale>
                                      <p:cBhvr>
                                        <p:cTn id="959" dur="26">
                                          <p:stCondLst>
                                            <p:cond delay="650"/>
                                          </p:stCondLst>
                                        </p:cTn>
                                        <p:tgtEl>
                                          <p:spTgt spid="56383"/>
                                        </p:tgtEl>
                                      </p:cBhvr>
                                      <p:to x="100000" y="60000"/>
                                    </p:animScale>
                                    <p:animScale>
                                      <p:cBhvr>
                                        <p:cTn id="960" dur="166" decel="50000">
                                          <p:stCondLst>
                                            <p:cond delay="676"/>
                                          </p:stCondLst>
                                        </p:cTn>
                                        <p:tgtEl>
                                          <p:spTgt spid="56383"/>
                                        </p:tgtEl>
                                      </p:cBhvr>
                                      <p:to x="100000" y="100000"/>
                                    </p:animScale>
                                    <p:animScale>
                                      <p:cBhvr>
                                        <p:cTn id="961" dur="26">
                                          <p:stCondLst>
                                            <p:cond delay="1312"/>
                                          </p:stCondLst>
                                        </p:cTn>
                                        <p:tgtEl>
                                          <p:spTgt spid="56383"/>
                                        </p:tgtEl>
                                      </p:cBhvr>
                                      <p:to x="100000" y="80000"/>
                                    </p:animScale>
                                    <p:animScale>
                                      <p:cBhvr>
                                        <p:cTn id="962" dur="166" decel="50000">
                                          <p:stCondLst>
                                            <p:cond delay="1338"/>
                                          </p:stCondLst>
                                        </p:cTn>
                                        <p:tgtEl>
                                          <p:spTgt spid="56383"/>
                                        </p:tgtEl>
                                      </p:cBhvr>
                                      <p:to x="100000" y="100000"/>
                                    </p:animScale>
                                    <p:animScale>
                                      <p:cBhvr>
                                        <p:cTn id="963" dur="26">
                                          <p:stCondLst>
                                            <p:cond delay="1642"/>
                                          </p:stCondLst>
                                        </p:cTn>
                                        <p:tgtEl>
                                          <p:spTgt spid="56383"/>
                                        </p:tgtEl>
                                      </p:cBhvr>
                                      <p:to x="100000" y="90000"/>
                                    </p:animScale>
                                    <p:animScale>
                                      <p:cBhvr>
                                        <p:cTn id="964" dur="166" decel="50000">
                                          <p:stCondLst>
                                            <p:cond delay="1668"/>
                                          </p:stCondLst>
                                        </p:cTn>
                                        <p:tgtEl>
                                          <p:spTgt spid="56383"/>
                                        </p:tgtEl>
                                      </p:cBhvr>
                                      <p:to x="100000" y="100000"/>
                                    </p:animScale>
                                    <p:animScale>
                                      <p:cBhvr>
                                        <p:cTn id="965" dur="26">
                                          <p:stCondLst>
                                            <p:cond delay="1808"/>
                                          </p:stCondLst>
                                        </p:cTn>
                                        <p:tgtEl>
                                          <p:spTgt spid="56383"/>
                                        </p:tgtEl>
                                      </p:cBhvr>
                                      <p:to x="100000" y="95000"/>
                                    </p:animScale>
                                    <p:animScale>
                                      <p:cBhvr>
                                        <p:cTn id="966" dur="166" decel="50000">
                                          <p:stCondLst>
                                            <p:cond delay="1834"/>
                                          </p:stCondLst>
                                        </p:cTn>
                                        <p:tgtEl>
                                          <p:spTgt spid="56383"/>
                                        </p:tgtEl>
                                      </p:cBhvr>
                                      <p:to x="100000" y="100000"/>
                                    </p:animScale>
                                  </p:childTnLst>
                                </p:cTn>
                              </p:par>
                              <p:par>
                                <p:cTn id="967" presetID="26" presetClass="entr" presetSubtype="0" fill="hold" nodeType="withEffect">
                                  <p:stCondLst>
                                    <p:cond delay="0"/>
                                  </p:stCondLst>
                                  <p:childTnLst>
                                    <p:set>
                                      <p:cBhvr>
                                        <p:cTn id="968" dur="1" fill="hold">
                                          <p:stCondLst>
                                            <p:cond delay="0"/>
                                          </p:stCondLst>
                                        </p:cTn>
                                        <p:tgtEl>
                                          <p:spTgt spid="56384"/>
                                        </p:tgtEl>
                                        <p:attrNameLst>
                                          <p:attrName>style.visibility</p:attrName>
                                        </p:attrNameLst>
                                      </p:cBhvr>
                                      <p:to>
                                        <p:strVal val="visible"/>
                                      </p:to>
                                    </p:set>
                                    <p:animEffect transition="in" filter="wipe(down)">
                                      <p:cBhvr>
                                        <p:cTn id="969" dur="580">
                                          <p:stCondLst>
                                            <p:cond delay="0"/>
                                          </p:stCondLst>
                                        </p:cTn>
                                        <p:tgtEl>
                                          <p:spTgt spid="56384"/>
                                        </p:tgtEl>
                                      </p:cBhvr>
                                    </p:animEffect>
                                    <p:anim calcmode="lin" valueType="num">
                                      <p:cBhvr>
                                        <p:cTn id="970" dur="1822" tmFilter="0,0; 0.14,0.36; 0.43,0.73; 0.71,0.91; 1.0,1.0">
                                          <p:stCondLst>
                                            <p:cond delay="0"/>
                                          </p:stCondLst>
                                        </p:cTn>
                                        <p:tgtEl>
                                          <p:spTgt spid="56384"/>
                                        </p:tgtEl>
                                        <p:attrNameLst>
                                          <p:attrName>ppt_x</p:attrName>
                                        </p:attrNameLst>
                                      </p:cBhvr>
                                      <p:tavLst>
                                        <p:tav tm="0">
                                          <p:val>
                                            <p:strVal val="#ppt_x-0.25"/>
                                          </p:val>
                                        </p:tav>
                                        <p:tav tm="100000">
                                          <p:val>
                                            <p:strVal val="#ppt_x"/>
                                          </p:val>
                                        </p:tav>
                                      </p:tavLst>
                                    </p:anim>
                                    <p:anim calcmode="lin" valueType="num">
                                      <p:cBhvr>
                                        <p:cTn id="971" dur="664" tmFilter="0.0,0.0; 0.25,0.07; 0.50,0.2; 0.75,0.467; 1.0,1.0">
                                          <p:stCondLst>
                                            <p:cond delay="0"/>
                                          </p:stCondLst>
                                        </p:cTn>
                                        <p:tgtEl>
                                          <p:spTgt spid="56384"/>
                                        </p:tgtEl>
                                        <p:attrNameLst>
                                          <p:attrName>ppt_y</p:attrName>
                                        </p:attrNameLst>
                                      </p:cBhvr>
                                      <p:tavLst>
                                        <p:tav tm="0" fmla="#ppt_y-sin(pi*$)/3">
                                          <p:val>
                                            <p:fltVal val="0.5"/>
                                          </p:val>
                                        </p:tav>
                                        <p:tav tm="100000">
                                          <p:val>
                                            <p:fltVal val="1"/>
                                          </p:val>
                                        </p:tav>
                                      </p:tavLst>
                                    </p:anim>
                                    <p:anim calcmode="lin" valueType="num">
                                      <p:cBhvr>
                                        <p:cTn id="972" dur="664" tmFilter="0, 0; 0.125,0.2665; 0.25,0.4; 0.375,0.465; 0.5,0.5;  0.625,0.535; 0.75,0.6; 0.875,0.7335; 1,1">
                                          <p:stCondLst>
                                            <p:cond delay="664"/>
                                          </p:stCondLst>
                                        </p:cTn>
                                        <p:tgtEl>
                                          <p:spTgt spid="56384"/>
                                        </p:tgtEl>
                                        <p:attrNameLst>
                                          <p:attrName>ppt_y</p:attrName>
                                        </p:attrNameLst>
                                      </p:cBhvr>
                                      <p:tavLst>
                                        <p:tav tm="0" fmla="#ppt_y-sin(pi*$)/9">
                                          <p:val>
                                            <p:fltVal val="0"/>
                                          </p:val>
                                        </p:tav>
                                        <p:tav tm="100000">
                                          <p:val>
                                            <p:fltVal val="1"/>
                                          </p:val>
                                        </p:tav>
                                      </p:tavLst>
                                    </p:anim>
                                    <p:anim calcmode="lin" valueType="num">
                                      <p:cBhvr>
                                        <p:cTn id="973" dur="332" tmFilter="0, 0; 0.125,0.2665; 0.25,0.4; 0.375,0.465; 0.5,0.5;  0.625,0.535; 0.75,0.6; 0.875,0.7335; 1,1">
                                          <p:stCondLst>
                                            <p:cond delay="1324"/>
                                          </p:stCondLst>
                                        </p:cTn>
                                        <p:tgtEl>
                                          <p:spTgt spid="56384"/>
                                        </p:tgtEl>
                                        <p:attrNameLst>
                                          <p:attrName>ppt_y</p:attrName>
                                        </p:attrNameLst>
                                      </p:cBhvr>
                                      <p:tavLst>
                                        <p:tav tm="0" fmla="#ppt_y-sin(pi*$)/27">
                                          <p:val>
                                            <p:fltVal val="0"/>
                                          </p:val>
                                        </p:tav>
                                        <p:tav tm="100000">
                                          <p:val>
                                            <p:fltVal val="1"/>
                                          </p:val>
                                        </p:tav>
                                      </p:tavLst>
                                    </p:anim>
                                    <p:anim calcmode="lin" valueType="num">
                                      <p:cBhvr>
                                        <p:cTn id="974" dur="164" tmFilter="0, 0; 0.125,0.2665; 0.25,0.4; 0.375,0.465; 0.5,0.5;  0.625,0.535; 0.75,0.6; 0.875,0.7335; 1,1">
                                          <p:stCondLst>
                                            <p:cond delay="1656"/>
                                          </p:stCondLst>
                                        </p:cTn>
                                        <p:tgtEl>
                                          <p:spTgt spid="56384"/>
                                        </p:tgtEl>
                                        <p:attrNameLst>
                                          <p:attrName>ppt_y</p:attrName>
                                        </p:attrNameLst>
                                      </p:cBhvr>
                                      <p:tavLst>
                                        <p:tav tm="0" fmla="#ppt_y-sin(pi*$)/81">
                                          <p:val>
                                            <p:fltVal val="0"/>
                                          </p:val>
                                        </p:tav>
                                        <p:tav tm="100000">
                                          <p:val>
                                            <p:fltVal val="1"/>
                                          </p:val>
                                        </p:tav>
                                      </p:tavLst>
                                    </p:anim>
                                    <p:animScale>
                                      <p:cBhvr>
                                        <p:cTn id="975" dur="26">
                                          <p:stCondLst>
                                            <p:cond delay="650"/>
                                          </p:stCondLst>
                                        </p:cTn>
                                        <p:tgtEl>
                                          <p:spTgt spid="56384"/>
                                        </p:tgtEl>
                                      </p:cBhvr>
                                      <p:to x="100000" y="60000"/>
                                    </p:animScale>
                                    <p:animScale>
                                      <p:cBhvr>
                                        <p:cTn id="976" dur="166" decel="50000">
                                          <p:stCondLst>
                                            <p:cond delay="676"/>
                                          </p:stCondLst>
                                        </p:cTn>
                                        <p:tgtEl>
                                          <p:spTgt spid="56384"/>
                                        </p:tgtEl>
                                      </p:cBhvr>
                                      <p:to x="100000" y="100000"/>
                                    </p:animScale>
                                    <p:animScale>
                                      <p:cBhvr>
                                        <p:cTn id="977" dur="26">
                                          <p:stCondLst>
                                            <p:cond delay="1312"/>
                                          </p:stCondLst>
                                        </p:cTn>
                                        <p:tgtEl>
                                          <p:spTgt spid="56384"/>
                                        </p:tgtEl>
                                      </p:cBhvr>
                                      <p:to x="100000" y="80000"/>
                                    </p:animScale>
                                    <p:animScale>
                                      <p:cBhvr>
                                        <p:cTn id="978" dur="166" decel="50000">
                                          <p:stCondLst>
                                            <p:cond delay="1338"/>
                                          </p:stCondLst>
                                        </p:cTn>
                                        <p:tgtEl>
                                          <p:spTgt spid="56384"/>
                                        </p:tgtEl>
                                      </p:cBhvr>
                                      <p:to x="100000" y="100000"/>
                                    </p:animScale>
                                    <p:animScale>
                                      <p:cBhvr>
                                        <p:cTn id="979" dur="26">
                                          <p:stCondLst>
                                            <p:cond delay="1642"/>
                                          </p:stCondLst>
                                        </p:cTn>
                                        <p:tgtEl>
                                          <p:spTgt spid="56384"/>
                                        </p:tgtEl>
                                      </p:cBhvr>
                                      <p:to x="100000" y="90000"/>
                                    </p:animScale>
                                    <p:animScale>
                                      <p:cBhvr>
                                        <p:cTn id="980" dur="166" decel="50000">
                                          <p:stCondLst>
                                            <p:cond delay="1668"/>
                                          </p:stCondLst>
                                        </p:cTn>
                                        <p:tgtEl>
                                          <p:spTgt spid="56384"/>
                                        </p:tgtEl>
                                      </p:cBhvr>
                                      <p:to x="100000" y="100000"/>
                                    </p:animScale>
                                    <p:animScale>
                                      <p:cBhvr>
                                        <p:cTn id="981" dur="26">
                                          <p:stCondLst>
                                            <p:cond delay="1808"/>
                                          </p:stCondLst>
                                        </p:cTn>
                                        <p:tgtEl>
                                          <p:spTgt spid="56384"/>
                                        </p:tgtEl>
                                      </p:cBhvr>
                                      <p:to x="100000" y="95000"/>
                                    </p:animScale>
                                    <p:animScale>
                                      <p:cBhvr>
                                        <p:cTn id="982" dur="166" decel="50000">
                                          <p:stCondLst>
                                            <p:cond delay="1834"/>
                                          </p:stCondLst>
                                        </p:cTn>
                                        <p:tgtEl>
                                          <p:spTgt spid="56384"/>
                                        </p:tgtEl>
                                      </p:cBhvr>
                                      <p:to x="100000" y="100000"/>
                                    </p:animScale>
                                  </p:childTnLst>
                                </p:cTn>
                              </p:par>
                              <p:par>
                                <p:cTn id="983" presetID="26" presetClass="entr" presetSubtype="0" fill="hold" nodeType="withEffect">
                                  <p:stCondLst>
                                    <p:cond delay="0"/>
                                  </p:stCondLst>
                                  <p:childTnLst>
                                    <p:set>
                                      <p:cBhvr>
                                        <p:cTn id="984" dur="1" fill="hold">
                                          <p:stCondLst>
                                            <p:cond delay="0"/>
                                          </p:stCondLst>
                                        </p:cTn>
                                        <p:tgtEl>
                                          <p:spTgt spid="56385"/>
                                        </p:tgtEl>
                                        <p:attrNameLst>
                                          <p:attrName>style.visibility</p:attrName>
                                        </p:attrNameLst>
                                      </p:cBhvr>
                                      <p:to>
                                        <p:strVal val="visible"/>
                                      </p:to>
                                    </p:set>
                                    <p:animEffect transition="in" filter="wipe(down)">
                                      <p:cBhvr>
                                        <p:cTn id="985" dur="580">
                                          <p:stCondLst>
                                            <p:cond delay="0"/>
                                          </p:stCondLst>
                                        </p:cTn>
                                        <p:tgtEl>
                                          <p:spTgt spid="56385"/>
                                        </p:tgtEl>
                                      </p:cBhvr>
                                    </p:animEffect>
                                    <p:anim calcmode="lin" valueType="num">
                                      <p:cBhvr>
                                        <p:cTn id="986" dur="1822" tmFilter="0,0; 0.14,0.36; 0.43,0.73; 0.71,0.91; 1.0,1.0">
                                          <p:stCondLst>
                                            <p:cond delay="0"/>
                                          </p:stCondLst>
                                        </p:cTn>
                                        <p:tgtEl>
                                          <p:spTgt spid="56385"/>
                                        </p:tgtEl>
                                        <p:attrNameLst>
                                          <p:attrName>ppt_x</p:attrName>
                                        </p:attrNameLst>
                                      </p:cBhvr>
                                      <p:tavLst>
                                        <p:tav tm="0">
                                          <p:val>
                                            <p:strVal val="#ppt_x-0.25"/>
                                          </p:val>
                                        </p:tav>
                                        <p:tav tm="100000">
                                          <p:val>
                                            <p:strVal val="#ppt_x"/>
                                          </p:val>
                                        </p:tav>
                                      </p:tavLst>
                                    </p:anim>
                                    <p:anim calcmode="lin" valueType="num">
                                      <p:cBhvr>
                                        <p:cTn id="987" dur="664" tmFilter="0.0,0.0; 0.25,0.07; 0.50,0.2; 0.75,0.467; 1.0,1.0">
                                          <p:stCondLst>
                                            <p:cond delay="0"/>
                                          </p:stCondLst>
                                        </p:cTn>
                                        <p:tgtEl>
                                          <p:spTgt spid="56385"/>
                                        </p:tgtEl>
                                        <p:attrNameLst>
                                          <p:attrName>ppt_y</p:attrName>
                                        </p:attrNameLst>
                                      </p:cBhvr>
                                      <p:tavLst>
                                        <p:tav tm="0" fmla="#ppt_y-sin(pi*$)/3">
                                          <p:val>
                                            <p:fltVal val="0.5"/>
                                          </p:val>
                                        </p:tav>
                                        <p:tav tm="100000">
                                          <p:val>
                                            <p:fltVal val="1"/>
                                          </p:val>
                                        </p:tav>
                                      </p:tavLst>
                                    </p:anim>
                                    <p:anim calcmode="lin" valueType="num">
                                      <p:cBhvr>
                                        <p:cTn id="988" dur="664" tmFilter="0, 0; 0.125,0.2665; 0.25,0.4; 0.375,0.465; 0.5,0.5;  0.625,0.535; 0.75,0.6; 0.875,0.7335; 1,1">
                                          <p:stCondLst>
                                            <p:cond delay="664"/>
                                          </p:stCondLst>
                                        </p:cTn>
                                        <p:tgtEl>
                                          <p:spTgt spid="56385"/>
                                        </p:tgtEl>
                                        <p:attrNameLst>
                                          <p:attrName>ppt_y</p:attrName>
                                        </p:attrNameLst>
                                      </p:cBhvr>
                                      <p:tavLst>
                                        <p:tav tm="0" fmla="#ppt_y-sin(pi*$)/9">
                                          <p:val>
                                            <p:fltVal val="0"/>
                                          </p:val>
                                        </p:tav>
                                        <p:tav tm="100000">
                                          <p:val>
                                            <p:fltVal val="1"/>
                                          </p:val>
                                        </p:tav>
                                      </p:tavLst>
                                    </p:anim>
                                    <p:anim calcmode="lin" valueType="num">
                                      <p:cBhvr>
                                        <p:cTn id="989" dur="332" tmFilter="0, 0; 0.125,0.2665; 0.25,0.4; 0.375,0.465; 0.5,0.5;  0.625,0.535; 0.75,0.6; 0.875,0.7335; 1,1">
                                          <p:stCondLst>
                                            <p:cond delay="1324"/>
                                          </p:stCondLst>
                                        </p:cTn>
                                        <p:tgtEl>
                                          <p:spTgt spid="56385"/>
                                        </p:tgtEl>
                                        <p:attrNameLst>
                                          <p:attrName>ppt_y</p:attrName>
                                        </p:attrNameLst>
                                      </p:cBhvr>
                                      <p:tavLst>
                                        <p:tav tm="0" fmla="#ppt_y-sin(pi*$)/27">
                                          <p:val>
                                            <p:fltVal val="0"/>
                                          </p:val>
                                        </p:tav>
                                        <p:tav tm="100000">
                                          <p:val>
                                            <p:fltVal val="1"/>
                                          </p:val>
                                        </p:tav>
                                      </p:tavLst>
                                    </p:anim>
                                    <p:anim calcmode="lin" valueType="num">
                                      <p:cBhvr>
                                        <p:cTn id="990" dur="164" tmFilter="0, 0; 0.125,0.2665; 0.25,0.4; 0.375,0.465; 0.5,0.5;  0.625,0.535; 0.75,0.6; 0.875,0.7335; 1,1">
                                          <p:stCondLst>
                                            <p:cond delay="1656"/>
                                          </p:stCondLst>
                                        </p:cTn>
                                        <p:tgtEl>
                                          <p:spTgt spid="56385"/>
                                        </p:tgtEl>
                                        <p:attrNameLst>
                                          <p:attrName>ppt_y</p:attrName>
                                        </p:attrNameLst>
                                      </p:cBhvr>
                                      <p:tavLst>
                                        <p:tav tm="0" fmla="#ppt_y-sin(pi*$)/81">
                                          <p:val>
                                            <p:fltVal val="0"/>
                                          </p:val>
                                        </p:tav>
                                        <p:tav tm="100000">
                                          <p:val>
                                            <p:fltVal val="1"/>
                                          </p:val>
                                        </p:tav>
                                      </p:tavLst>
                                    </p:anim>
                                    <p:animScale>
                                      <p:cBhvr>
                                        <p:cTn id="991" dur="26">
                                          <p:stCondLst>
                                            <p:cond delay="650"/>
                                          </p:stCondLst>
                                        </p:cTn>
                                        <p:tgtEl>
                                          <p:spTgt spid="56385"/>
                                        </p:tgtEl>
                                      </p:cBhvr>
                                      <p:to x="100000" y="60000"/>
                                    </p:animScale>
                                    <p:animScale>
                                      <p:cBhvr>
                                        <p:cTn id="992" dur="166" decel="50000">
                                          <p:stCondLst>
                                            <p:cond delay="676"/>
                                          </p:stCondLst>
                                        </p:cTn>
                                        <p:tgtEl>
                                          <p:spTgt spid="56385"/>
                                        </p:tgtEl>
                                      </p:cBhvr>
                                      <p:to x="100000" y="100000"/>
                                    </p:animScale>
                                    <p:animScale>
                                      <p:cBhvr>
                                        <p:cTn id="993" dur="26">
                                          <p:stCondLst>
                                            <p:cond delay="1312"/>
                                          </p:stCondLst>
                                        </p:cTn>
                                        <p:tgtEl>
                                          <p:spTgt spid="56385"/>
                                        </p:tgtEl>
                                      </p:cBhvr>
                                      <p:to x="100000" y="80000"/>
                                    </p:animScale>
                                    <p:animScale>
                                      <p:cBhvr>
                                        <p:cTn id="994" dur="166" decel="50000">
                                          <p:stCondLst>
                                            <p:cond delay="1338"/>
                                          </p:stCondLst>
                                        </p:cTn>
                                        <p:tgtEl>
                                          <p:spTgt spid="56385"/>
                                        </p:tgtEl>
                                      </p:cBhvr>
                                      <p:to x="100000" y="100000"/>
                                    </p:animScale>
                                    <p:animScale>
                                      <p:cBhvr>
                                        <p:cTn id="995" dur="26">
                                          <p:stCondLst>
                                            <p:cond delay="1642"/>
                                          </p:stCondLst>
                                        </p:cTn>
                                        <p:tgtEl>
                                          <p:spTgt spid="56385"/>
                                        </p:tgtEl>
                                      </p:cBhvr>
                                      <p:to x="100000" y="90000"/>
                                    </p:animScale>
                                    <p:animScale>
                                      <p:cBhvr>
                                        <p:cTn id="996" dur="166" decel="50000">
                                          <p:stCondLst>
                                            <p:cond delay="1668"/>
                                          </p:stCondLst>
                                        </p:cTn>
                                        <p:tgtEl>
                                          <p:spTgt spid="56385"/>
                                        </p:tgtEl>
                                      </p:cBhvr>
                                      <p:to x="100000" y="100000"/>
                                    </p:animScale>
                                    <p:animScale>
                                      <p:cBhvr>
                                        <p:cTn id="997" dur="26">
                                          <p:stCondLst>
                                            <p:cond delay="1808"/>
                                          </p:stCondLst>
                                        </p:cTn>
                                        <p:tgtEl>
                                          <p:spTgt spid="56385"/>
                                        </p:tgtEl>
                                      </p:cBhvr>
                                      <p:to x="100000" y="95000"/>
                                    </p:animScale>
                                    <p:animScale>
                                      <p:cBhvr>
                                        <p:cTn id="998" dur="166" decel="50000">
                                          <p:stCondLst>
                                            <p:cond delay="1834"/>
                                          </p:stCondLst>
                                        </p:cTn>
                                        <p:tgtEl>
                                          <p:spTgt spid="56385"/>
                                        </p:tgtEl>
                                      </p:cBhvr>
                                      <p:to x="100000" y="100000"/>
                                    </p:animScale>
                                  </p:childTnLst>
                                </p:cTn>
                              </p:par>
                              <p:par>
                                <p:cTn id="999" presetID="26" presetClass="entr" presetSubtype="0" fill="hold" nodeType="withEffect">
                                  <p:stCondLst>
                                    <p:cond delay="0"/>
                                  </p:stCondLst>
                                  <p:childTnLst>
                                    <p:set>
                                      <p:cBhvr>
                                        <p:cTn id="1000" dur="1" fill="hold">
                                          <p:stCondLst>
                                            <p:cond delay="0"/>
                                          </p:stCondLst>
                                        </p:cTn>
                                        <p:tgtEl>
                                          <p:spTgt spid="56386"/>
                                        </p:tgtEl>
                                        <p:attrNameLst>
                                          <p:attrName>style.visibility</p:attrName>
                                        </p:attrNameLst>
                                      </p:cBhvr>
                                      <p:to>
                                        <p:strVal val="visible"/>
                                      </p:to>
                                    </p:set>
                                    <p:animEffect transition="in" filter="wipe(down)">
                                      <p:cBhvr>
                                        <p:cTn id="1001" dur="580">
                                          <p:stCondLst>
                                            <p:cond delay="0"/>
                                          </p:stCondLst>
                                        </p:cTn>
                                        <p:tgtEl>
                                          <p:spTgt spid="56386"/>
                                        </p:tgtEl>
                                      </p:cBhvr>
                                    </p:animEffect>
                                    <p:anim calcmode="lin" valueType="num">
                                      <p:cBhvr>
                                        <p:cTn id="1002" dur="1822" tmFilter="0,0; 0.14,0.36; 0.43,0.73; 0.71,0.91; 1.0,1.0">
                                          <p:stCondLst>
                                            <p:cond delay="0"/>
                                          </p:stCondLst>
                                        </p:cTn>
                                        <p:tgtEl>
                                          <p:spTgt spid="56386"/>
                                        </p:tgtEl>
                                        <p:attrNameLst>
                                          <p:attrName>ppt_x</p:attrName>
                                        </p:attrNameLst>
                                      </p:cBhvr>
                                      <p:tavLst>
                                        <p:tav tm="0">
                                          <p:val>
                                            <p:strVal val="#ppt_x-0.25"/>
                                          </p:val>
                                        </p:tav>
                                        <p:tav tm="100000">
                                          <p:val>
                                            <p:strVal val="#ppt_x"/>
                                          </p:val>
                                        </p:tav>
                                      </p:tavLst>
                                    </p:anim>
                                    <p:anim calcmode="lin" valueType="num">
                                      <p:cBhvr>
                                        <p:cTn id="1003" dur="664" tmFilter="0.0,0.0; 0.25,0.07; 0.50,0.2; 0.75,0.467; 1.0,1.0">
                                          <p:stCondLst>
                                            <p:cond delay="0"/>
                                          </p:stCondLst>
                                        </p:cTn>
                                        <p:tgtEl>
                                          <p:spTgt spid="56386"/>
                                        </p:tgtEl>
                                        <p:attrNameLst>
                                          <p:attrName>ppt_y</p:attrName>
                                        </p:attrNameLst>
                                      </p:cBhvr>
                                      <p:tavLst>
                                        <p:tav tm="0" fmla="#ppt_y-sin(pi*$)/3">
                                          <p:val>
                                            <p:fltVal val="0.5"/>
                                          </p:val>
                                        </p:tav>
                                        <p:tav tm="100000">
                                          <p:val>
                                            <p:fltVal val="1"/>
                                          </p:val>
                                        </p:tav>
                                      </p:tavLst>
                                    </p:anim>
                                    <p:anim calcmode="lin" valueType="num">
                                      <p:cBhvr>
                                        <p:cTn id="1004" dur="664" tmFilter="0, 0; 0.125,0.2665; 0.25,0.4; 0.375,0.465; 0.5,0.5;  0.625,0.535; 0.75,0.6; 0.875,0.7335; 1,1">
                                          <p:stCondLst>
                                            <p:cond delay="664"/>
                                          </p:stCondLst>
                                        </p:cTn>
                                        <p:tgtEl>
                                          <p:spTgt spid="56386"/>
                                        </p:tgtEl>
                                        <p:attrNameLst>
                                          <p:attrName>ppt_y</p:attrName>
                                        </p:attrNameLst>
                                      </p:cBhvr>
                                      <p:tavLst>
                                        <p:tav tm="0" fmla="#ppt_y-sin(pi*$)/9">
                                          <p:val>
                                            <p:fltVal val="0"/>
                                          </p:val>
                                        </p:tav>
                                        <p:tav tm="100000">
                                          <p:val>
                                            <p:fltVal val="1"/>
                                          </p:val>
                                        </p:tav>
                                      </p:tavLst>
                                    </p:anim>
                                    <p:anim calcmode="lin" valueType="num">
                                      <p:cBhvr>
                                        <p:cTn id="1005" dur="332" tmFilter="0, 0; 0.125,0.2665; 0.25,0.4; 0.375,0.465; 0.5,0.5;  0.625,0.535; 0.75,0.6; 0.875,0.7335; 1,1">
                                          <p:stCondLst>
                                            <p:cond delay="1324"/>
                                          </p:stCondLst>
                                        </p:cTn>
                                        <p:tgtEl>
                                          <p:spTgt spid="56386"/>
                                        </p:tgtEl>
                                        <p:attrNameLst>
                                          <p:attrName>ppt_y</p:attrName>
                                        </p:attrNameLst>
                                      </p:cBhvr>
                                      <p:tavLst>
                                        <p:tav tm="0" fmla="#ppt_y-sin(pi*$)/27">
                                          <p:val>
                                            <p:fltVal val="0"/>
                                          </p:val>
                                        </p:tav>
                                        <p:tav tm="100000">
                                          <p:val>
                                            <p:fltVal val="1"/>
                                          </p:val>
                                        </p:tav>
                                      </p:tavLst>
                                    </p:anim>
                                    <p:anim calcmode="lin" valueType="num">
                                      <p:cBhvr>
                                        <p:cTn id="1006" dur="164" tmFilter="0, 0; 0.125,0.2665; 0.25,0.4; 0.375,0.465; 0.5,0.5;  0.625,0.535; 0.75,0.6; 0.875,0.7335; 1,1">
                                          <p:stCondLst>
                                            <p:cond delay="1656"/>
                                          </p:stCondLst>
                                        </p:cTn>
                                        <p:tgtEl>
                                          <p:spTgt spid="56386"/>
                                        </p:tgtEl>
                                        <p:attrNameLst>
                                          <p:attrName>ppt_y</p:attrName>
                                        </p:attrNameLst>
                                      </p:cBhvr>
                                      <p:tavLst>
                                        <p:tav tm="0" fmla="#ppt_y-sin(pi*$)/81">
                                          <p:val>
                                            <p:fltVal val="0"/>
                                          </p:val>
                                        </p:tav>
                                        <p:tav tm="100000">
                                          <p:val>
                                            <p:fltVal val="1"/>
                                          </p:val>
                                        </p:tav>
                                      </p:tavLst>
                                    </p:anim>
                                    <p:animScale>
                                      <p:cBhvr>
                                        <p:cTn id="1007" dur="26">
                                          <p:stCondLst>
                                            <p:cond delay="650"/>
                                          </p:stCondLst>
                                        </p:cTn>
                                        <p:tgtEl>
                                          <p:spTgt spid="56386"/>
                                        </p:tgtEl>
                                      </p:cBhvr>
                                      <p:to x="100000" y="60000"/>
                                    </p:animScale>
                                    <p:animScale>
                                      <p:cBhvr>
                                        <p:cTn id="1008" dur="166" decel="50000">
                                          <p:stCondLst>
                                            <p:cond delay="676"/>
                                          </p:stCondLst>
                                        </p:cTn>
                                        <p:tgtEl>
                                          <p:spTgt spid="56386"/>
                                        </p:tgtEl>
                                      </p:cBhvr>
                                      <p:to x="100000" y="100000"/>
                                    </p:animScale>
                                    <p:animScale>
                                      <p:cBhvr>
                                        <p:cTn id="1009" dur="26">
                                          <p:stCondLst>
                                            <p:cond delay="1312"/>
                                          </p:stCondLst>
                                        </p:cTn>
                                        <p:tgtEl>
                                          <p:spTgt spid="56386"/>
                                        </p:tgtEl>
                                      </p:cBhvr>
                                      <p:to x="100000" y="80000"/>
                                    </p:animScale>
                                    <p:animScale>
                                      <p:cBhvr>
                                        <p:cTn id="1010" dur="166" decel="50000">
                                          <p:stCondLst>
                                            <p:cond delay="1338"/>
                                          </p:stCondLst>
                                        </p:cTn>
                                        <p:tgtEl>
                                          <p:spTgt spid="56386"/>
                                        </p:tgtEl>
                                      </p:cBhvr>
                                      <p:to x="100000" y="100000"/>
                                    </p:animScale>
                                    <p:animScale>
                                      <p:cBhvr>
                                        <p:cTn id="1011" dur="26">
                                          <p:stCondLst>
                                            <p:cond delay="1642"/>
                                          </p:stCondLst>
                                        </p:cTn>
                                        <p:tgtEl>
                                          <p:spTgt spid="56386"/>
                                        </p:tgtEl>
                                      </p:cBhvr>
                                      <p:to x="100000" y="90000"/>
                                    </p:animScale>
                                    <p:animScale>
                                      <p:cBhvr>
                                        <p:cTn id="1012" dur="166" decel="50000">
                                          <p:stCondLst>
                                            <p:cond delay="1668"/>
                                          </p:stCondLst>
                                        </p:cTn>
                                        <p:tgtEl>
                                          <p:spTgt spid="56386"/>
                                        </p:tgtEl>
                                      </p:cBhvr>
                                      <p:to x="100000" y="100000"/>
                                    </p:animScale>
                                    <p:animScale>
                                      <p:cBhvr>
                                        <p:cTn id="1013" dur="26">
                                          <p:stCondLst>
                                            <p:cond delay="1808"/>
                                          </p:stCondLst>
                                        </p:cTn>
                                        <p:tgtEl>
                                          <p:spTgt spid="56386"/>
                                        </p:tgtEl>
                                      </p:cBhvr>
                                      <p:to x="100000" y="95000"/>
                                    </p:animScale>
                                    <p:animScale>
                                      <p:cBhvr>
                                        <p:cTn id="1014" dur="166" decel="50000">
                                          <p:stCondLst>
                                            <p:cond delay="1834"/>
                                          </p:stCondLst>
                                        </p:cTn>
                                        <p:tgtEl>
                                          <p:spTgt spid="56386"/>
                                        </p:tgtEl>
                                      </p:cBhvr>
                                      <p:to x="100000" y="100000"/>
                                    </p:animScale>
                                  </p:childTnLst>
                                </p:cTn>
                              </p:par>
                              <p:par>
                                <p:cTn id="1015" presetID="26" presetClass="entr" presetSubtype="0" fill="hold" nodeType="withEffect">
                                  <p:stCondLst>
                                    <p:cond delay="0"/>
                                  </p:stCondLst>
                                  <p:childTnLst>
                                    <p:set>
                                      <p:cBhvr>
                                        <p:cTn id="1016" dur="1" fill="hold">
                                          <p:stCondLst>
                                            <p:cond delay="0"/>
                                          </p:stCondLst>
                                        </p:cTn>
                                        <p:tgtEl>
                                          <p:spTgt spid="56387"/>
                                        </p:tgtEl>
                                        <p:attrNameLst>
                                          <p:attrName>style.visibility</p:attrName>
                                        </p:attrNameLst>
                                      </p:cBhvr>
                                      <p:to>
                                        <p:strVal val="visible"/>
                                      </p:to>
                                    </p:set>
                                    <p:animEffect transition="in" filter="wipe(down)">
                                      <p:cBhvr>
                                        <p:cTn id="1017" dur="580">
                                          <p:stCondLst>
                                            <p:cond delay="0"/>
                                          </p:stCondLst>
                                        </p:cTn>
                                        <p:tgtEl>
                                          <p:spTgt spid="56387"/>
                                        </p:tgtEl>
                                      </p:cBhvr>
                                    </p:animEffect>
                                    <p:anim calcmode="lin" valueType="num">
                                      <p:cBhvr>
                                        <p:cTn id="1018" dur="1822" tmFilter="0,0; 0.14,0.36; 0.43,0.73; 0.71,0.91; 1.0,1.0">
                                          <p:stCondLst>
                                            <p:cond delay="0"/>
                                          </p:stCondLst>
                                        </p:cTn>
                                        <p:tgtEl>
                                          <p:spTgt spid="56387"/>
                                        </p:tgtEl>
                                        <p:attrNameLst>
                                          <p:attrName>ppt_x</p:attrName>
                                        </p:attrNameLst>
                                      </p:cBhvr>
                                      <p:tavLst>
                                        <p:tav tm="0">
                                          <p:val>
                                            <p:strVal val="#ppt_x-0.25"/>
                                          </p:val>
                                        </p:tav>
                                        <p:tav tm="100000">
                                          <p:val>
                                            <p:strVal val="#ppt_x"/>
                                          </p:val>
                                        </p:tav>
                                      </p:tavLst>
                                    </p:anim>
                                    <p:anim calcmode="lin" valueType="num">
                                      <p:cBhvr>
                                        <p:cTn id="1019" dur="664" tmFilter="0.0,0.0; 0.25,0.07; 0.50,0.2; 0.75,0.467; 1.0,1.0">
                                          <p:stCondLst>
                                            <p:cond delay="0"/>
                                          </p:stCondLst>
                                        </p:cTn>
                                        <p:tgtEl>
                                          <p:spTgt spid="56387"/>
                                        </p:tgtEl>
                                        <p:attrNameLst>
                                          <p:attrName>ppt_y</p:attrName>
                                        </p:attrNameLst>
                                      </p:cBhvr>
                                      <p:tavLst>
                                        <p:tav tm="0" fmla="#ppt_y-sin(pi*$)/3">
                                          <p:val>
                                            <p:fltVal val="0.5"/>
                                          </p:val>
                                        </p:tav>
                                        <p:tav tm="100000">
                                          <p:val>
                                            <p:fltVal val="1"/>
                                          </p:val>
                                        </p:tav>
                                      </p:tavLst>
                                    </p:anim>
                                    <p:anim calcmode="lin" valueType="num">
                                      <p:cBhvr>
                                        <p:cTn id="1020" dur="664" tmFilter="0, 0; 0.125,0.2665; 0.25,0.4; 0.375,0.465; 0.5,0.5;  0.625,0.535; 0.75,0.6; 0.875,0.7335; 1,1">
                                          <p:stCondLst>
                                            <p:cond delay="664"/>
                                          </p:stCondLst>
                                        </p:cTn>
                                        <p:tgtEl>
                                          <p:spTgt spid="56387"/>
                                        </p:tgtEl>
                                        <p:attrNameLst>
                                          <p:attrName>ppt_y</p:attrName>
                                        </p:attrNameLst>
                                      </p:cBhvr>
                                      <p:tavLst>
                                        <p:tav tm="0" fmla="#ppt_y-sin(pi*$)/9">
                                          <p:val>
                                            <p:fltVal val="0"/>
                                          </p:val>
                                        </p:tav>
                                        <p:tav tm="100000">
                                          <p:val>
                                            <p:fltVal val="1"/>
                                          </p:val>
                                        </p:tav>
                                      </p:tavLst>
                                    </p:anim>
                                    <p:anim calcmode="lin" valueType="num">
                                      <p:cBhvr>
                                        <p:cTn id="1021" dur="332" tmFilter="0, 0; 0.125,0.2665; 0.25,0.4; 0.375,0.465; 0.5,0.5;  0.625,0.535; 0.75,0.6; 0.875,0.7335; 1,1">
                                          <p:stCondLst>
                                            <p:cond delay="1324"/>
                                          </p:stCondLst>
                                        </p:cTn>
                                        <p:tgtEl>
                                          <p:spTgt spid="56387"/>
                                        </p:tgtEl>
                                        <p:attrNameLst>
                                          <p:attrName>ppt_y</p:attrName>
                                        </p:attrNameLst>
                                      </p:cBhvr>
                                      <p:tavLst>
                                        <p:tav tm="0" fmla="#ppt_y-sin(pi*$)/27">
                                          <p:val>
                                            <p:fltVal val="0"/>
                                          </p:val>
                                        </p:tav>
                                        <p:tav tm="100000">
                                          <p:val>
                                            <p:fltVal val="1"/>
                                          </p:val>
                                        </p:tav>
                                      </p:tavLst>
                                    </p:anim>
                                    <p:anim calcmode="lin" valueType="num">
                                      <p:cBhvr>
                                        <p:cTn id="1022" dur="164" tmFilter="0, 0; 0.125,0.2665; 0.25,0.4; 0.375,0.465; 0.5,0.5;  0.625,0.535; 0.75,0.6; 0.875,0.7335; 1,1">
                                          <p:stCondLst>
                                            <p:cond delay="1656"/>
                                          </p:stCondLst>
                                        </p:cTn>
                                        <p:tgtEl>
                                          <p:spTgt spid="56387"/>
                                        </p:tgtEl>
                                        <p:attrNameLst>
                                          <p:attrName>ppt_y</p:attrName>
                                        </p:attrNameLst>
                                      </p:cBhvr>
                                      <p:tavLst>
                                        <p:tav tm="0" fmla="#ppt_y-sin(pi*$)/81">
                                          <p:val>
                                            <p:fltVal val="0"/>
                                          </p:val>
                                        </p:tav>
                                        <p:tav tm="100000">
                                          <p:val>
                                            <p:fltVal val="1"/>
                                          </p:val>
                                        </p:tav>
                                      </p:tavLst>
                                    </p:anim>
                                    <p:animScale>
                                      <p:cBhvr>
                                        <p:cTn id="1023" dur="26">
                                          <p:stCondLst>
                                            <p:cond delay="650"/>
                                          </p:stCondLst>
                                        </p:cTn>
                                        <p:tgtEl>
                                          <p:spTgt spid="56387"/>
                                        </p:tgtEl>
                                      </p:cBhvr>
                                      <p:to x="100000" y="60000"/>
                                    </p:animScale>
                                    <p:animScale>
                                      <p:cBhvr>
                                        <p:cTn id="1024" dur="166" decel="50000">
                                          <p:stCondLst>
                                            <p:cond delay="676"/>
                                          </p:stCondLst>
                                        </p:cTn>
                                        <p:tgtEl>
                                          <p:spTgt spid="56387"/>
                                        </p:tgtEl>
                                      </p:cBhvr>
                                      <p:to x="100000" y="100000"/>
                                    </p:animScale>
                                    <p:animScale>
                                      <p:cBhvr>
                                        <p:cTn id="1025" dur="26">
                                          <p:stCondLst>
                                            <p:cond delay="1312"/>
                                          </p:stCondLst>
                                        </p:cTn>
                                        <p:tgtEl>
                                          <p:spTgt spid="56387"/>
                                        </p:tgtEl>
                                      </p:cBhvr>
                                      <p:to x="100000" y="80000"/>
                                    </p:animScale>
                                    <p:animScale>
                                      <p:cBhvr>
                                        <p:cTn id="1026" dur="166" decel="50000">
                                          <p:stCondLst>
                                            <p:cond delay="1338"/>
                                          </p:stCondLst>
                                        </p:cTn>
                                        <p:tgtEl>
                                          <p:spTgt spid="56387"/>
                                        </p:tgtEl>
                                      </p:cBhvr>
                                      <p:to x="100000" y="100000"/>
                                    </p:animScale>
                                    <p:animScale>
                                      <p:cBhvr>
                                        <p:cTn id="1027" dur="26">
                                          <p:stCondLst>
                                            <p:cond delay="1642"/>
                                          </p:stCondLst>
                                        </p:cTn>
                                        <p:tgtEl>
                                          <p:spTgt spid="56387"/>
                                        </p:tgtEl>
                                      </p:cBhvr>
                                      <p:to x="100000" y="90000"/>
                                    </p:animScale>
                                    <p:animScale>
                                      <p:cBhvr>
                                        <p:cTn id="1028" dur="166" decel="50000">
                                          <p:stCondLst>
                                            <p:cond delay="1668"/>
                                          </p:stCondLst>
                                        </p:cTn>
                                        <p:tgtEl>
                                          <p:spTgt spid="56387"/>
                                        </p:tgtEl>
                                      </p:cBhvr>
                                      <p:to x="100000" y="100000"/>
                                    </p:animScale>
                                    <p:animScale>
                                      <p:cBhvr>
                                        <p:cTn id="1029" dur="26">
                                          <p:stCondLst>
                                            <p:cond delay="1808"/>
                                          </p:stCondLst>
                                        </p:cTn>
                                        <p:tgtEl>
                                          <p:spTgt spid="56387"/>
                                        </p:tgtEl>
                                      </p:cBhvr>
                                      <p:to x="100000" y="95000"/>
                                    </p:animScale>
                                    <p:animScale>
                                      <p:cBhvr>
                                        <p:cTn id="1030" dur="166" decel="50000">
                                          <p:stCondLst>
                                            <p:cond delay="1834"/>
                                          </p:stCondLst>
                                        </p:cTn>
                                        <p:tgtEl>
                                          <p:spTgt spid="56387"/>
                                        </p:tgtEl>
                                      </p:cBhvr>
                                      <p:to x="100000" y="100000"/>
                                    </p:animScale>
                                  </p:childTnLst>
                                </p:cTn>
                              </p:par>
                              <p:par>
                                <p:cTn id="1031" presetID="26" presetClass="entr" presetSubtype="0" fill="hold" nodeType="withEffect">
                                  <p:stCondLst>
                                    <p:cond delay="0"/>
                                  </p:stCondLst>
                                  <p:childTnLst>
                                    <p:set>
                                      <p:cBhvr>
                                        <p:cTn id="1032" dur="1" fill="hold">
                                          <p:stCondLst>
                                            <p:cond delay="0"/>
                                          </p:stCondLst>
                                        </p:cTn>
                                        <p:tgtEl>
                                          <p:spTgt spid="56388"/>
                                        </p:tgtEl>
                                        <p:attrNameLst>
                                          <p:attrName>style.visibility</p:attrName>
                                        </p:attrNameLst>
                                      </p:cBhvr>
                                      <p:to>
                                        <p:strVal val="visible"/>
                                      </p:to>
                                    </p:set>
                                    <p:animEffect transition="in" filter="wipe(down)">
                                      <p:cBhvr>
                                        <p:cTn id="1033" dur="580">
                                          <p:stCondLst>
                                            <p:cond delay="0"/>
                                          </p:stCondLst>
                                        </p:cTn>
                                        <p:tgtEl>
                                          <p:spTgt spid="56388"/>
                                        </p:tgtEl>
                                      </p:cBhvr>
                                    </p:animEffect>
                                    <p:anim calcmode="lin" valueType="num">
                                      <p:cBhvr>
                                        <p:cTn id="1034" dur="1822" tmFilter="0,0; 0.14,0.36; 0.43,0.73; 0.71,0.91; 1.0,1.0">
                                          <p:stCondLst>
                                            <p:cond delay="0"/>
                                          </p:stCondLst>
                                        </p:cTn>
                                        <p:tgtEl>
                                          <p:spTgt spid="56388"/>
                                        </p:tgtEl>
                                        <p:attrNameLst>
                                          <p:attrName>ppt_x</p:attrName>
                                        </p:attrNameLst>
                                      </p:cBhvr>
                                      <p:tavLst>
                                        <p:tav tm="0">
                                          <p:val>
                                            <p:strVal val="#ppt_x-0.25"/>
                                          </p:val>
                                        </p:tav>
                                        <p:tav tm="100000">
                                          <p:val>
                                            <p:strVal val="#ppt_x"/>
                                          </p:val>
                                        </p:tav>
                                      </p:tavLst>
                                    </p:anim>
                                    <p:anim calcmode="lin" valueType="num">
                                      <p:cBhvr>
                                        <p:cTn id="1035" dur="664" tmFilter="0.0,0.0; 0.25,0.07; 0.50,0.2; 0.75,0.467; 1.0,1.0">
                                          <p:stCondLst>
                                            <p:cond delay="0"/>
                                          </p:stCondLst>
                                        </p:cTn>
                                        <p:tgtEl>
                                          <p:spTgt spid="56388"/>
                                        </p:tgtEl>
                                        <p:attrNameLst>
                                          <p:attrName>ppt_y</p:attrName>
                                        </p:attrNameLst>
                                      </p:cBhvr>
                                      <p:tavLst>
                                        <p:tav tm="0" fmla="#ppt_y-sin(pi*$)/3">
                                          <p:val>
                                            <p:fltVal val="0.5"/>
                                          </p:val>
                                        </p:tav>
                                        <p:tav tm="100000">
                                          <p:val>
                                            <p:fltVal val="1"/>
                                          </p:val>
                                        </p:tav>
                                      </p:tavLst>
                                    </p:anim>
                                    <p:anim calcmode="lin" valueType="num">
                                      <p:cBhvr>
                                        <p:cTn id="1036" dur="664" tmFilter="0, 0; 0.125,0.2665; 0.25,0.4; 0.375,0.465; 0.5,0.5;  0.625,0.535; 0.75,0.6; 0.875,0.7335; 1,1">
                                          <p:stCondLst>
                                            <p:cond delay="664"/>
                                          </p:stCondLst>
                                        </p:cTn>
                                        <p:tgtEl>
                                          <p:spTgt spid="56388"/>
                                        </p:tgtEl>
                                        <p:attrNameLst>
                                          <p:attrName>ppt_y</p:attrName>
                                        </p:attrNameLst>
                                      </p:cBhvr>
                                      <p:tavLst>
                                        <p:tav tm="0" fmla="#ppt_y-sin(pi*$)/9">
                                          <p:val>
                                            <p:fltVal val="0"/>
                                          </p:val>
                                        </p:tav>
                                        <p:tav tm="100000">
                                          <p:val>
                                            <p:fltVal val="1"/>
                                          </p:val>
                                        </p:tav>
                                      </p:tavLst>
                                    </p:anim>
                                    <p:anim calcmode="lin" valueType="num">
                                      <p:cBhvr>
                                        <p:cTn id="1037" dur="332" tmFilter="0, 0; 0.125,0.2665; 0.25,0.4; 0.375,0.465; 0.5,0.5;  0.625,0.535; 0.75,0.6; 0.875,0.7335; 1,1">
                                          <p:stCondLst>
                                            <p:cond delay="1324"/>
                                          </p:stCondLst>
                                        </p:cTn>
                                        <p:tgtEl>
                                          <p:spTgt spid="56388"/>
                                        </p:tgtEl>
                                        <p:attrNameLst>
                                          <p:attrName>ppt_y</p:attrName>
                                        </p:attrNameLst>
                                      </p:cBhvr>
                                      <p:tavLst>
                                        <p:tav tm="0" fmla="#ppt_y-sin(pi*$)/27">
                                          <p:val>
                                            <p:fltVal val="0"/>
                                          </p:val>
                                        </p:tav>
                                        <p:tav tm="100000">
                                          <p:val>
                                            <p:fltVal val="1"/>
                                          </p:val>
                                        </p:tav>
                                      </p:tavLst>
                                    </p:anim>
                                    <p:anim calcmode="lin" valueType="num">
                                      <p:cBhvr>
                                        <p:cTn id="1038" dur="164" tmFilter="0, 0; 0.125,0.2665; 0.25,0.4; 0.375,0.465; 0.5,0.5;  0.625,0.535; 0.75,0.6; 0.875,0.7335; 1,1">
                                          <p:stCondLst>
                                            <p:cond delay="1656"/>
                                          </p:stCondLst>
                                        </p:cTn>
                                        <p:tgtEl>
                                          <p:spTgt spid="56388"/>
                                        </p:tgtEl>
                                        <p:attrNameLst>
                                          <p:attrName>ppt_y</p:attrName>
                                        </p:attrNameLst>
                                      </p:cBhvr>
                                      <p:tavLst>
                                        <p:tav tm="0" fmla="#ppt_y-sin(pi*$)/81">
                                          <p:val>
                                            <p:fltVal val="0"/>
                                          </p:val>
                                        </p:tav>
                                        <p:tav tm="100000">
                                          <p:val>
                                            <p:fltVal val="1"/>
                                          </p:val>
                                        </p:tav>
                                      </p:tavLst>
                                    </p:anim>
                                    <p:animScale>
                                      <p:cBhvr>
                                        <p:cTn id="1039" dur="26">
                                          <p:stCondLst>
                                            <p:cond delay="650"/>
                                          </p:stCondLst>
                                        </p:cTn>
                                        <p:tgtEl>
                                          <p:spTgt spid="56388"/>
                                        </p:tgtEl>
                                      </p:cBhvr>
                                      <p:to x="100000" y="60000"/>
                                    </p:animScale>
                                    <p:animScale>
                                      <p:cBhvr>
                                        <p:cTn id="1040" dur="166" decel="50000">
                                          <p:stCondLst>
                                            <p:cond delay="676"/>
                                          </p:stCondLst>
                                        </p:cTn>
                                        <p:tgtEl>
                                          <p:spTgt spid="56388"/>
                                        </p:tgtEl>
                                      </p:cBhvr>
                                      <p:to x="100000" y="100000"/>
                                    </p:animScale>
                                    <p:animScale>
                                      <p:cBhvr>
                                        <p:cTn id="1041" dur="26">
                                          <p:stCondLst>
                                            <p:cond delay="1312"/>
                                          </p:stCondLst>
                                        </p:cTn>
                                        <p:tgtEl>
                                          <p:spTgt spid="56388"/>
                                        </p:tgtEl>
                                      </p:cBhvr>
                                      <p:to x="100000" y="80000"/>
                                    </p:animScale>
                                    <p:animScale>
                                      <p:cBhvr>
                                        <p:cTn id="1042" dur="166" decel="50000">
                                          <p:stCondLst>
                                            <p:cond delay="1338"/>
                                          </p:stCondLst>
                                        </p:cTn>
                                        <p:tgtEl>
                                          <p:spTgt spid="56388"/>
                                        </p:tgtEl>
                                      </p:cBhvr>
                                      <p:to x="100000" y="100000"/>
                                    </p:animScale>
                                    <p:animScale>
                                      <p:cBhvr>
                                        <p:cTn id="1043" dur="26">
                                          <p:stCondLst>
                                            <p:cond delay="1642"/>
                                          </p:stCondLst>
                                        </p:cTn>
                                        <p:tgtEl>
                                          <p:spTgt spid="56388"/>
                                        </p:tgtEl>
                                      </p:cBhvr>
                                      <p:to x="100000" y="90000"/>
                                    </p:animScale>
                                    <p:animScale>
                                      <p:cBhvr>
                                        <p:cTn id="1044" dur="166" decel="50000">
                                          <p:stCondLst>
                                            <p:cond delay="1668"/>
                                          </p:stCondLst>
                                        </p:cTn>
                                        <p:tgtEl>
                                          <p:spTgt spid="56388"/>
                                        </p:tgtEl>
                                      </p:cBhvr>
                                      <p:to x="100000" y="100000"/>
                                    </p:animScale>
                                    <p:animScale>
                                      <p:cBhvr>
                                        <p:cTn id="1045" dur="26">
                                          <p:stCondLst>
                                            <p:cond delay="1808"/>
                                          </p:stCondLst>
                                        </p:cTn>
                                        <p:tgtEl>
                                          <p:spTgt spid="56388"/>
                                        </p:tgtEl>
                                      </p:cBhvr>
                                      <p:to x="100000" y="95000"/>
                                    </p:animScale>
                                    <p:animScale>
                                      <p:cBhvr>
                                        <p:cTn id="1046" dur="166" decel="50000">
                                          <p:stCondLst>
                                            <p:cond delay="1834"/>
                                          </p:stCondLst>
                                        </p:cTn>
                                        <p:tgtEl>
                                          <p:spTgt spid="56388"/>
                                        </p:tgtEl>
                                      </p:cBhvr>
                                      <p:to x="100000" y="100000"/>
                                    </p:animScale>
                                  </p:childTnLst>
                                </p:cTn>
                              </p:par>
                              <p:par>
                                <p:cTn id="1047" presetID="26" presetClass="entr" presetSubtype="0" fill="hold" nodeType="withEffect">
                                  <p:stCondLst>
                                    <p:cond delay="0"/>
                                  </p:stCondLst>
                                  <p:childTnLst>
                                    <p:set>
                                      <p:cBhvr>
                                        <p:cTn id="1048" dur="1" fill="hold">
                                          <p:stCondLst>
                                            <p:cond delay="0"/>
                                          </p:stCondLst>
                                        </p:cTn>
                                        <p:tgtEl>
                                          <p:spTgt spid="56389"/>
                                        </p:tgtEl>
                                        <p:attrNameLst>
                                          <p:attrName>style.visibility</p:attrName>
                                        </p:attrNameLst>
                                      </p:cBhvr>
                                      <p:to>
                                        <p:strVal val="visible"/>
                                      </p:to>
                                    </p:set>
                                    <p:animEffect transition="in" filter="wipe(down)">
                                      <p:cBhvr>
                                        <p:cTn id="1049" dur="580">
                                          <p:stCondLst>
                                            <p:cond delay="0"/>
                                          </p:stCondLst>
                                        </p:cTn>
                                        <p:tgtEl>
                                          <p:spTgt spid="56389"/>
                                        </p:tgtEl>
                                      </p:cBhvr>
                                    </p:animEffect>
                                    <p:anim calcmode="lin" valueType="num">
                                      <p:cBhvr>
                                        <p:cTn id="1050" dur="1822" tmFilter="0,0; 0.14,0.36; 0.43,0.73; 0.71,0.91; 1.0,1.0">
                                          <p:stCondLst>
                                            <p:cond delay="0"/>
                                          </p:stCondLst>
                                        </p:cTn>
                                        <p:tgtEl>
                                          <p:spTgt spid="56389"/>
                                        </p:tgtEl>
                                        <p:attrNameLst>
                                          <p:attrName>ppt_x</p:attrName>
                                        </p:attrNameLst>
                                      </p:cBhvr>
                                      <p:tavLst>
                                        <p:tav tm="0">
                                          <p:val>
                                            <p:strVal val="#ppt_x-0.25"/>
                                          </p:val>
                                        </p:tav>
                                        <p:tav tm="100000">
                                          <p:val>
                                            <p:strVal val="#ppt_x"/>
                                          </p:val>
                                        </p:tav>
                                      </p:tavLst>
                                    </p:anim>
                                    <p:anim calcmode="lin" valueType="num">
                                      <p:cBhvr>
                                        <p:cTn id="1051" dur="664" tmFilter="0.0,0.0; 0.25,0.07; 0.50,0.2; 0.75,0.467; 1.0,1.0">
                                          <p:stCondLst>
                                            <p:cond delay="0"/>
                                          </p:stCondLst>
                                        </p:cTn>
                                        <p:tgtEl>
                                          <p:spTgt spid="56389"/>
                                        </p:tgtEl>
                                        <p:attrNameLst>
                                          <p:attrName>ppt_y</p:attrName>
                                        </p:attrNameLst>
                                      </p:cBhvr>
                                      <p:tavLst>
                                        <p:tav tm="0" fmla="#ppt_y-sin(pi*$)/3">
                                          <p:val>
                                            <p:fltVal val="0.5"/>
                                          </p:val>
                                        </p:tav>
                                        <p:tav tm="100000">
                                          <p:val>
                                            <p:fltVal val="1"/>
                                          </p:val>
                                        </p:tav>
                                      </p:tavLst>
                                    </p:anim>
                                    <p:anim calcmode="lin" valueType="num">
                                      <p:cBhvr>
                                        <p:cTn id="1052" dur="664" tmFilter="0, 0; 0.125,0.2665; 0.25,0.4; 0.375,0.465; 0.5,0.5;  0.625,0.535; 0.75,0.6; 0.875,0.7335; 1,1">
                                          <p:stCondLst>
                                            <p:cond delay="664"/>
                                          </p:stCondLst>
                                        </p:cTn>
                                        <p:tgtEl>
                                          <p:spTgt spid="56389"/>
                                        </p:tgtEl>
                                        <p:attrNameLst>
                                          <p:attrName>ppt_y</p:attrName>
                                        </p:attrNameLst>
                                      </p:cBhvr>
                                      <p:tavLst>
                                        <p:tav tm="0" fmla="#ppt_y-sin(pi*$)/9">
                                          <p:val>
                                            <p:fltVal val="0"/>
                                          </p:val>
                                        </p:tav>
                                        <p:tav tm="100000">
                                          <p:val>
                                            <p:fltVal val="1"/>
                                          </p:val>
                                        </p:tav>
                                      </p:tavLst>
                                    </p:anim>
                                    <p:anim calcmode="lin" valueType="num">
                                      <p:cBhvr>
                                        <p:cTn id="1053" dur="332" tmFilter="0, 0; 0.125,0.2665; 0.25,0.4; 0.375,0.465; 0.5,0.5;  0.625,0.535; 0.75,0.6; 0.875,0.7335; 1,1">
                                          <p:stCondLst>
                                            <p:cond delay="1324"/>
                                          </p:stCondLst>
                                        </p:cTn>
                                        <p:tgtEl>
                                          <p:spTgt spid="56389"/>
                                        </p:tgtEl>
                                        <p:attrNameLst>
                                          <p:attrName>ppt_y</p:attrName>
                                        </p:attrNameLst>
                                      </p:cBhvr>
                                      <p:tavLst>
                                        <p:tav tm="0" fmla="#ppt_y-sin(pi*$)/27">
                                          <p:val>
                                            <p:fltVal val="0"/>
                                          </p:val>
                                        </p:tav>
                                        <p:tav tm="100000">
                                          <p:val>
                                            <p:fltVal val="1"/>
                                          </p:val>
                                        </p:tav>
                                      </p:tavLst>
                                    </p:anim>
                                    <p:anim calcmode="lin" valueType="num">
                                      <p:cBhvr>
                                        <p:cTn id="1054" dur="164" tmFilter="0, 0; 0.125,0.2665; 0.25,0.4; 0.375,0.465; 0.5,0.5;  0.625,0.535; 0.75,0.6; 0.875,0.7335; 1,1">
                                          <p:stCondLst>
                                            <p:cond delay="1656"/>
                                          </p:stCondLst>
                                        </p:cTn>
                                        <p:tgtEl>
                                          <p:spTgt spid="56389"/>
                                        </p:tgtEl>
                                        <p:attrNameLst>
                                          <p:attrName>ppt_y</p:attrName>
                                        </p:attrNameLst>
                                      </p:cBhvr>
                                      <p:tavLst>
                                        <p:tav tm="0" fmla="#ppt_y-sin(pi*$)/81">
                                          <p:val>
                                            <p:fltVal val="0"/>
                                          </p:val>
                                        </p:tav>
                                        <p:tav tm="100000">
                                          <p:val>
                                            <p:fltVal val="1"/>
                                          </p:val>
                                        </p:tav>
                                      </p:tavLst>
                                    </p:anim>
                                    <p:animScale>
                                      <p:cBhvr>
                                        <p:cTn id="1055" dur="26">
                                          <p:stCondLst>
                                            <p:cond delay="650"/>
                                          </p:stCondLst>
                                        </p:cTn>
                                        <p:tgtEl>
                                          <p:spTgt spid="56389"/>
                                        </p:tgtEl>
                                      </p:cBhvr>
                                      <p:to x="100000" y="60000"/>
                                    </p:animScale>
                                    <p:animScale>
                                      <p:cBhvr>
                                        <p:cTn id="1056" dur="166" decel="50000">
                                          <p:stCondLst>
                                            <p:cond delay="676"/>
                                          </p:stCondLst>
                                        </p:cTn>
                                        <p:tgtEl>
                                          <p:spTgt spid="56389"/>
                                        </p:tgtEl>
                                      </p:cBhvr>
                                      <p:to x="100000" y="100000"/>
                                    </p:animScale>
                                    <p:animScale>
                                      <p:cBhvr>
                                        <p:cTn id="1057" dur="26">
                                          <p:stCondLst>
                                            <p:cond delay="1312"/>
                                          </p:stCondLst>
                                        </p:cTn>
                                        <p:tgtEl>
                                          <p:spTgt spid="56389"/>
                                        </p:tgtEl>
                                      </p:cBhvr>
                                      <p:to x="100000" y="80000"/>
                                    </p:animScale>
                                    <p:animScale>
                                      <p:cBhvr>
                                        <p:cTn id="1058" dur="166" decel="50000">
                                          <p:stCondLst>
                                            <p:cond delay="1338"/>
                                          </p:stCondLst>
                                        </p:cTn>
                                        <p:tgtEl>
                                          <p:spTgt spid="56389"/>
                                        </p:tgtEl>
                                      </p:cBhvr>
                                      <p:to x="100000" y="100000"/>
                                    </p:animScale>
                                    <p:animScale>
                                      <p:cBhvr>
                                        <p:cTn id="1059" dur="26">
                                          <p:stCondLst>
                                            <p:cond delay="1642"/>
                                          </p:stCondLst>
                                        </p:cTn>
                                        <p:tgtEl>
                                          <p:spTgt spid="56389"/>
                                        </p:tgtEl>
                                      </p:cBhvr>
                                      <p:to x="100000" y="90000"/>
                                    </p:animScale>
                                    <p:animScale>
                                      <p:cBhvr>
                                        <p:cTn id="1060" dur="166" decel="50000">
                                          <p:stCondLst>
                                            <p:cond delay="1668"/>
                                          </p:stCondLst>
                                        </p:cTn>
                                        <p:tgtEl>
                                          <p:spTgt spid="56389"/>
                                        </p:tgtEl>
                                      </p:cBhvr>
                                      <p:to x="100000" y="100000"/>
                                    </p:animScale>
                                    <p:animScale>
                                      <p:cBhvr>
                                        <p:cTn id="1061" dur="26">
                                          <p:stCondLst>
                                            <p:cond delay="1808"/>
                                          </p:stCondLst>
                                        </p:cTn>
                                        <p:tgtEl>
                                          <p:spTgt spid="56389"/>
                                        </p:tgtEl>
                                      </p:cBhvr>
                                      <p:to x="100000" y="95000"/>
                                    </p:animScale>
                                    <p:animScale>
                                      <p:cBhvr>
                                        <p:cTn id="1062" dur="166" decel="50000">
                                          <p:stCondLst>
                                            <p:cond delay="1834"/>
                                          </p:stCondLst>
                                        </p:cTn>
                                        <p:tgtEl>
                                          <p:spTgt spid="56389"/>
                                        </p:tgtEl>
                                      </p:cBhvr>
                                      <p:to x="100000" y="100000"/>
                                    </p:animScale>
                                  </p:childTnLst>
                                </p:cTn>
                              </p:par>
                              <p:par>
                                <p:cTn id="1063" presetID="26" presetClass="entr" presetSubtype="0" fill="hold" nodeType="withEffect">
                                  <p:stCondLst>
                                    <p:cond delay="0"/>
                                  </p:stCondLst>
                                  <p:childTnLst>
                                    <p:set>
                                      <p:cBhvr>
                                        <p:cTn id="1064" dur="1" fill="hold">
                                          <p:stCondLst>
                                            <p:cond delay="0"/>
                                          </p:stCondLst>
                                        </p:cTn>
                                        <p:tgtEl>
                                          <p:spTgt spid="56390"/>
                                        </p:tgtEl>
                                        <p:attrNameLst>
                                          <p:attrName>style.visibility</p:attrName>
                                        </p:attrNameLst>
                                      </p:cBhvr>
                                      <p:to>
                                        <p:strVal val="visible"/>
                                      </p:to>
                                    </p:set>
                                    <p:animEffect transition="in" filter="wipe(down)">
                                      <p:cBhvr>
                                        <p:cTn id="1065" dur="580">
                                          <p:stCondLst>
                                            <p:cond delay="0"/>
                                          </p:stCondLst>
                                        </p:cTn>
                                        <p:tgtEl>
                                          <p:spTgt spid="56390"/>
                                        </p:tgtEl>
                                      </p:cBhvr>
                                    </p:animEffect>
                                    <p:anim calcmode="lin" valueType="num">
                                      <p:cBhvr>
                                        <p:cTn id="1066" dur="1822" tmFilter="0,0; 0.14,0.36; 0.43,0.73; 0.71,0.91; 1.0,1.0">
                                          <p:stCondLst>
                                            <p:cond delay="0"/>
                                          </p:stCondLst>
                                        </p:cTn>
                                        <p:tgtEl>
                                          <p:spTgt spid="56390"/>
                                        </p:tgtEl>
                                        <p:attrNameLst>
                                          <p:attrName>ppt_x</p:attrName>
                                        </p:attrNameLst>
                                      </p:cBhvr>
                                      <p:tavLst>
                                        <p:tav tm="0">
                                          <p:val>
                                            <p:strVal val="#ppt_x-0.25"/>
                                          </p:val>
                                        </p:tav>
                                        <p:tav tm="100000">
                                          <p:val>
                                            <p:strVal val="#ppt_x"/>
                                          </p:val>
                                        </p:tav>
                                      </p:tavLst>
                                    </p:anim>
                                    <p:anim calcmode="lin" valueType="num">
                                      <p:cBhvr>
                                        <p:cTn id="1067" dur="664" tmFilter="0.0,0.0; 0.25,0.07; 0.50,0.2; 0.75,0.467; 1.0,1.0">
                                          <p:stCondLst>
                                            <p:cond delay="0"/>
                                          </p:stCondLst>
                                        </p:cTn>
                                        <p:tgtEl>
                                          <p:spTgt spid="56390"/>
                                        </p:tgtEl>
                                        <p:attrNameLst>
                                          <p:attrName>ppt_y</p:attrName>
                                        </p:attrNameLst>
                                      </p:cBhvr>
                                      <p:tavLst>
                                        <p:tav tm="0" fmla="#ppt_y-sin(pi*$)/3">
                                          <p:val>
                                            <p:fltVal val="0.5"/>
                                          </p:val>
                                        </p:tav>
                                        <p:tav tm="100000">
                                          <p:val>
                                            <p:fltVal val="1"/>
                                          </p:val>
                                        </p:tav>
                                      </p:tavLst>
                                    </p:anim>
                                    <p:anim calcmode="lin" valueType="num">
                                      <p:cBhvr>
                                        <p:cTn id="1068" dur="664" tmFilter="0, 0; 0.125,0.2665; 0.25,0.4; 0.375,0.465; 0.5,0.5;  0.625,0.535; 0.75,0.6; 0.875,0.7335; 1,1">
                                          <p:stCondLst>
                                            <p:cond delay="664"/>
                                          </p:stCondLst>
                                        </p:cTn>
                                        <p:tgtEl>
                                          <p:spTgt spid="56390"/>
                                        </p:tgtEl>
                                        <p:attrNameLst>
                                          <p:attrName>ppt_y</p:attrName>
                                        </p:attrNameLst>
                                      </p:cBhvr>
                                      <p:tavLst>
                                        <p:tav tm="0" fmla="#ppt_y-sin(pi*$)/9">
                                          <p:val>
                                            <p:fltVal val="0"/>
                                          </p:val>
                                        </p:tav>
                                        <p:tav tm="100000">
                                          <p:val>
                                            <p:fltVal val="1"/>
                                          </p:val>
                                        </p:tav>
                                      </p:tavLst>
                                    </p:anim>
                                    <p:anim calcmode="lin" valueType="num">
                                      <p:cBhvr>
                                        <p:cTn id="1069" dur="332" tmFilter="0, 0; 0.125,0.2665; 0.25,0.4; 0.375,0.465; 0.5,0.5;  0.625,0.535; 0.75,0.6; 0.875,0.7335; 1,1">
                                          <p:stCondLst>
                                            <p:cond delay="1324"/>
                                          </p:stCondLst>
                                        </p:cTn>
                                        <p:tgtEl>
                                          <p:spTgt spid="56390"/>
                                        </p:tgtEl>
                                        <p:attrNameLst>
                                          <p:attrName>ppt_y</p:attrName>
                                        </p:attrNameLst>
                                      </p:cBhvr>
                                      <p:tavLst>
                                        <p:tav tm="0" fmla="#ppt_y-sin(pi*$)/27">
                                          <p:val>
                                            <p:fltVal val="0"/>
                                          </p:val>
                                        </p:tav>
                                        <p:tav tm="100000">
                                          <p:val>
                                            <p:fltVal val="1"/>
                                          </p:val>
                                        </p:tav>
                                      </p:tavLst>
                                    </p:anim>
                                    <p:anim calcmode="lin" valueType="num">
                                      <p:cBhvr>
                                        <p:cTn id="1070" dur="164" tmFilter="0, 0; 0.125,0.2665; 0.25,0.4; 0.375,0.465; 0.5,0.5;  0.625,0.535; 0.75,0.6; 0.875,0.7335; 1,1">
                                          <p:stCondLst>
                                            <p:cond delay="1656"/>
                                          </p:stCondLst>
                                        </p:cTn>
                                        <p:tgtEl>
                                          <p:spTgt spid="56390"/>
                                        </p:tgtEl>
                                        <p:attrNameLst>
                                          <p:attrName>ppt_y</p:attrName>
                                        </p:attrNameLst>
                                      </p:cBhvr>
                                      <p:tavLst>
                                        <p:tav tm="0" fmla="#ppt_y-sin(pi*$)/81">
                                          <p:val>
                                            <p:fltVal val="0"/>
                                          </p:val>
                                        </p:tav>
                                        <p:tav tm="100000">
                                          <p:val>
                                            <p:fltVal val="1"/>
                                          </p:val>
                                        </p:tav>
                                      </p:tavLst>
                                    </p:anim>
                                    <p:animScale>
                                      <p:cBhvr>
                                        <p:cTn id="1071" dur="26">
                                          <p:stCondLst>
                                            <p:cond delay="650"/>
                                          </p:stCondLst>
                                        </p:cTn>
                                        <p:tgtEl>
                                          <p:spTgt spid="56390"/>
                                        </p:tgtEl>
                                      </p:cBhvr>
                                      <p:to x="100000" y="60000"/>
                                    </p:animScale>
                                    <p:animScale>
                                      <p:cBhvr>
                                        <p:cTn id="1072" dur="166" decel="50000">
                                          <p:stCondLst>
                                            <p:cond delay="676"/>
                                          </p:stCondLst>
                                        </p:cTn>
                                        <p:tgtEl>
                                          <p:spTgt spid="56390"/>
                                        </p:tgtEl>
                                      </p:cBhvr>
                                      <p:to x="100000" y="100000"/>
                                    </p:animScale>
                                    <p:animScale>
                                      <p:cBhvr>
                                        <p:cTn id="1073" dur="26">
                                          <p:stCondLst>
                                            <p:cond delay="1312"/>
                                          </p:stCondLst>
                                        </p:cTn>
                                        <p:tgtEl>
                                          <p:spTgt spid="56390"/>
                                        </p:tgtEl>
                                      </p:cBhvr>
                                      <p:to x="100000" y="80000"/>
                                    </p:animScale>
                                    <p:animScale>
                                      <p:cBhvr>
                                        <p:cTn id="1074" dur="166" decel="50000">
                                          <p:stCondLst>
                                            <p:cond delay="1338"/>
                                          </p:stCondLst>
                                        </p:cTn>
                                        <p:tgtEl>
                                          <p:spTgt spid="56390"/>
                                        </p:tgtEl>
                                      </p:cBhvr>
                                      <p:to x="100000" y="100000"/>
                                    </p:animScale>
                                    <p:animScale>
                                      <p:cBhvr>
                                        <p:cTn id="1075" dur="26">
                                          <p:stCondLst>
                                            <p:cond delay="1642"/>
                                          </p:stCondLst>
                                        </p:cTn>
                                        <p:tgtEl>
                                          <p:spTgt spid="56390"/>
                                        </p:tgtEl>
                                      </p:cBhvr>
                                      <p:to x="100000" y="90000"/>
                                    </p:animScale>
                                    <p:animScale>
                                      <p:cBhvr>
                                        <p:cTn id="1076" dur="166" decel="50000">
                                          <p:stCondLst>
                                            <p:cond delay="1668"/>
                                          </p:stCondLst>
                                        </p:cTn>
                                        <p:tgtEl>
                                          <p:spTgt spid="56390"/>
                                        </p:tgtEl>
                                      </p:cBhvr>
                                      <p:to x="100000" y="100000"/>
                                    </p:animScale>
                                    <p:animScale>
                                      <p:cBhvr>
                                        <p:cTn id="1077" dur="26">
                                          <p:stCondLst>
                                            <p:cond delay="1808"/>
                                          </p:stCondLst>
                                        </p:cTn>
                                        <p:tgtEl>
                                          <p:spTgt spid="56390"/>
                                        </p:tgtEl>
                                      </p:cBhvr>
                                      <p:to x="100000" y="95000"/>
                                    </p:animScale>
                                    <p:animScale>
                                      <p:cBhvr>
                                        <p:cTn id="1078" dur="166" decel="50000">
                                          <p:stCondLst>
                                            <p:cond delay="1834"/>
                                          </p:stCondLst>
                                        </p:cTn>
                                        <p:tgtEl>
                                          <p:spTgt spid="56390"/>
                                        </p:tgtEl>
                                      </p:cBhvr>
                                      <p:to x="100000" y="100000"/>
                                    </p:animScale>
                                  </p:childTnLst>
                                </p:cTn>
                              </p:par>
                              <p:par>
                                <p:cTn id="1079" presetID="26" presetClass="entr" presetSubtype="0" fill="hold" grpId="0" nodeType="withEffect">
                                  <p:stCondLst>
                                    <p:cond delay="0"/>
                                  </p:stCondLst>
                                  <p:childTnLst>
                                    <p:set>
                                      <p:cBhvr>
                                        <p:cTn id="1080" dur="1" fill="hold">
                                          <p:stCondLst>
                                            <p:cond delay="0"/>
                                          </p:stCondLst>
                                        </p:cTn>
                                        <p:tgtEl>
                                          <p:spTgt spid="56391"/>
                                        </p:tgtEl>
                                        <p:attrNameLst>
                                          <p:attrName>style.visibility</p:attrName>
                                        </p:attrNameLst>
                                      </p:cBhvr>
                                      <p:to>
                                        <p:strVal val="visible"/>
                                      </p:to>
                                    </p:set>
                                    <p:animEffect transition="in" filter="wipe(down)">
                                      <p:cBhvr>
                                        <p:cTn id="1081" dur="580">
                                          <p:stCondLst>
                                            <p:cond delay="0"/>
                                          </p:stCondLst>
                                        </p:cTn>
                                        <p:tgtEl>
                                          <p:spTgt spid="56391"/>
                                        </p:tgtEl>
                                      </p:cBhvr>
                                    </p:animEffect>
                                    <p:anim calcmode="lin" valueType="num">
                                      <p:cBhvr>
                                        <p:cTn id="1082" dur="1822" tmFilter="0,0; 0.14,0.36; 0.43,0.73; 0.71,0.91; 1.0,1.0">
                                          <p:stCondLst>
                                            <p:cond delay="0"/>
                                          </p:stCondLst>
                                        </p:cTn>
                                        <p:tgtEl>
                                          <p:spTgt spid="56391"/>
                                        </p:tgtEl>
                                        <p:attrNameLst>
                                          <p:attrName>ppt_x</p:attrName>
                                        </p:attrNameLst>
                                      </p:cBhvr>
                                      <p:tavLst>
                                        <p:tav tm="0">
                                          <p:val>
                                            <p:strVal val="#ppt_x-0.25"/>
                                          </p:val>
                                        </p:tav>
                                        <p:tav tm="100000">
                                          <p:val>
                                            <p:strVal val="#ppt_x"/>
                                          </p:val>
                                        </p:tav>
                                      </p:tavLst>
                                    </p:anim>
                                    <p:anim calcmode="lin" valueType="num">
                                      <p:cBhvr>
                                        <p:cTn id="1083" dur="664" tmFilter="0.0,0.0; 0.25,0.07; 0.50,0.2; 0.75,0.467; 1.0,1.0">
                                          <p:stCondLst>
                                            <p:cond delay="0"/>
                                          </p:stCondLst>
                                        </p:cTn>
                                        <p:tgtEl>
                                          <p:spTgt spid="56391"/>
                                        </p:tgtEl>
                                        <p:attrNameLst>
                                          <p:attrName>ppt_y</p:attrName>
                                        </p:attrNameLst>
                                      </p:cBhvr>
                                      <p:tavLst>
                                        <p:tav tm="0" fmla="#ppt_y-sin(pi*$)/3">
                                          <p:val>
                                            <p:fltVal val="0.5"/>
                                          </p:val>
                                        </p:tav>
                                        <p:tav tm="100000">
                                          <p:val>
                                            <p:fltVal val="1"/>
                                          </p:val>
                                        </p:tav>
                                      </p:tavLst>
                                    </p:anim>
                                    <p:anim calcmode="lin" valueType="num">
                                      <p:cBhvr>
                                        <p:cTn id="1084" dur="664" tmFilter="0, 0; 0.125,0.2665; 0.25,0.4; 0.375,0.465; 0.5,0.5;  0.625,0.535; 0.75,0.6; 0.875,0.7335; 1,1">
                                          <p:stCondLst>
                                            <p:cond delay="664"/>
                                          </p:stCondLst>
                                        </p:cTn>
                                        <p:tgtEl>
                                          <p:spTgt spid="56391"/>
                                        </p:tgtEl>
                                        <p:attrNameLst>
                                          <p:attrName>ppt_y</p:attrName>
                                        </p:attrNameLst>
                                      </p:cBhvr>
                                      <p:tavLst>
                                        <p:tav tm="0" fmla="#ppt_y-sin(pi*$)/9">
                                          <p:val>
                                            <p:fltVal val="0"/>
                                          </p:val>
                                        </p:tav>
                                        <p:tav tm="100000">
                                          <p:val>
                                            <p:fltVal val="1"/>
                                          </p:val>
                                        </p:tav>
                                      </p:tavLst>
                                    </p:anim>
                                    <p:anim calcmode="lin" valueType="num">
                                      <p:cBhvr>
                                        <p:cTn id="1085" dur="332" tmFilter="0, 0; 0.125,0.2665; 0.25,0.4; 0.375,0.465; 0.5,0.5;  0.625,0.535; 0.75,0.6; 0.875,0.7335; 1,1">
                                          <p:stCondLst>
                                            <p:cond delay="1324"/>
                                          </p:stCondLst>
                                        </p:cTn>
                                        <p:tgtEl>
                                          <p:spTgt spid="56391"/>
                                        </p:tgtEl>
                                        <p:attrNameLst>
                                          <p:attrName>ppt_y</p:attrName>
                                        </p:attrNameLst>
                                      </p:cBhvr>
                                      <p:tavLst>
                                        <p:tav tm="0" fmla="#ppt_y-sin(pi*$)/27">
                                          <p:val>
                                            <p:fltVal val="0"/>
                                          </p:val>
                                        </p:tav>
                                        <p:tav tm="100000">
                                          <p:val>
                                            <p:fltVal val="1"/>
                                          </p:val>
                                        </p:tav>
                                      </p:tavLst>
                                    </p:anim>
                                    <p:anim calcmode="lin" valueType="num">
                                      <p:cBhvr>
                                        <p:cTn id="1086" dur="164" tmFilter="0, 0; 0.125,0.2665; 0.25,0.4; 0.375,0.465; 0.5,0.5;  0.625,0.535; 0.75,0.6; 0.875,0.7335; 1,1">
                                          <p:stCondLst>
                                            <p:cond delay="1656"/>
                                          </p:stCondLst>
                                        </p:cTn>
                                        <p:tgtEl>
                                          <p:spTgt spid="56391"/>
                                        </p:tgtEl>
                                        <p:attrNameLst>
                                          <p:attrName>ppt_y</p:attrName>
                                        </p:attrNameLst>
                                      </p:cBhvr>
                                      <p:tavLst>
                                        <p:tav tm="0" fmla="#ppt_y-sin(pi*$)/81">
                                          <p:val>
                                            <p:fltVal val="0"/>
                                          </p:val>
                                        </p:tav>
                                        <p:tav tm="100000">
                                          <p:val>
                                            <p:fltVal val="1"/>
                                          </p:val>
                                        </p:tav>
                                      </p:tavLst>
                                    </p:anim>
                                    <p:animScale>
                                      <p:cBhvr>
                                        <p:cTn id="1087" dur="26">
                                          <p:stCondLst>
                                            <p:cond delay="650"/>
                                          </p:stCondLst>
                                        </p:cTn>
                                        <p:tgtEl>
                                          <p:spTgt spid="56391"/>
                                        </p:tgtEl>
                                      </p:cBhvr>
                                      <p:to x="100000" y="60000"/>
                                    </p:animScale>
                                    <p:animScale>
                                      <p:cBhvr>
                                        <p:cTn id="1088" dur="166" decel="50000">
                                          <p:stCondLst>
                                            <p:cond delay="676"/>
                                          </p:stCondLst>
                                        </p:cTn>
                                        <p:tgtEl>
                                          <p:spTgt spid="56391"/>
                                        </p:tgtEl>
                                      </p:cBhvr>
                                      <p:to x="100000" y="100000"/>
                                    </p:animScale>
                                    <p:animScale>
                                      <p:cBhvr>
                                        <p:cTn id="1089" dur="26">
                                          <p:stCondLst>
                                            <p:cond delay="1312"/>
                                          </p:stCondLst>
                                        </p:cTn>
                                        <p:tgtEl>
                                          <p:spTgt spid="56391"/>
                                        </p:tgtEl>
                                      </p:cBhvr>
                                      <p:to x="100000" y="80000"/>
                                    </p:animScale>
                                    <p:animScale>
                                      <p:cBhvr>
                                        <p:cTn id="1090" dur="166" decel="50000">
                                          <p:stCondLst>
                                            <p:cond delay="1338"/>
                                          </p:stCondLst>
                                        </p:cTn>
                                        <p:tgtEl>
                                          <p:spTgt spid="56391"/>
                                        </p:tgtEl>
                                      </p:cBhvr>
                                      <p:to x="100000" y="100000"/>
                                    </p:animScale>
                                    <p:animScale>
                                      <p:cBhvr>
                                        <p:cTn id="1091" dur="26">
                                          <p:stCondLst>
                                            <p:cond delay="1642"/>
                                          </p:stCondLst>
                                        </p:cTn>
                                        <p:tgtEl>
                                          <p:spTgt spid="56391"/>
                                        </p:tgtEl>
                                      </p:cBhvr>
                                      <p:to x="100000" y="90000"/>
                                    </p:animScale>
                                    <p:animScale>
                                      <p:cBhvr>
                                        <p:cTn id="1092" dur="166" decel="50000">
                                          <p:stCondLst>
                                            <p:cond delay="1668"/>
                                          </p:stCondLst>
                                        </p:cTn>
                                        <p:tgtEl>
                                          <p:spTgt spid="56391"/>
                                        </p:tgtEl>
                                      </p:cBhvr>
                                      <p:to x="100000" y="100000"/>
                                    </p:animScale>
                                    <p:animScale>
                                      <p:cBhvr>
                                        <p:cTn id="1093" dur="26">
                                          <p:stCondLst>
                                            <p:cond delay="1808"/>
                                          </p:stCondLst>
                                        </p:cTn>
                                        <p:tgtEl>
                                          <p:spTgt spid="56391"/>
                                        </p:tgtEl>
                                      </p:cBhvr>
                                      <p:to x="100000" y="95000"/>
                                    </p:animScale>
                                    <p:animScale>
                                      <p:cBhvr>
                                        <p:cTn id="1094" dur="166" decel="50000">
                                          <p:stCondLst>
                                            <p:cond delay="1834"/>
                                          </p:stCondLst>
                                        </p:cTn>
                                        <p:tgtEl>
                                          <p:spTgt spid="56391"/>
                                        </p:tgtEl>
                                      </p:cBhvr>
                                      <p:to x="100000" y="100000"/>
                                    </p:animScale>
                                  </p:childTnLst>
                                </p:cTn>
                              </p:par>
                              <p:par>
                                <p:cTn id="1095" presetID="26" presetClass="entr" presetSubtype="0" fill="hold" grpId="0" nodeType="withEffect">
                                  <p:stCondLst>
                                    <p:cond delay="0"/>
                                  </p:stCondLst>
                                  <p:childTnLst>
                                    <p:set>
                                      <p:cBhvr>
                                        <p:cTn id="1096" dur="1" fill="hold">
                                          <p:stCondLst>
                                            <p:cond delay="0"/>
                                          </p:stCondLst>
                                        </p:cTn>
                                        <p:tgtEl>
                                          <p:spTgt spid="56392"/>
                                        </p:tgtEl>
                                        <p:attrNameLst>
                                          <p:attrName>style.visibility</p:attrName>
                                        </p:attrNameLst>
                                      </p:cBhvr>
                                      <p:to>
                                        <p:strVal val="visible"/>
                                      </p:to>
                                    </p:set>
                                    <p:animEffect transition="in" filter="wipe(down)">
                                      <p:cBhvr>
                                        <p:cTn id="1097" dur="580">
                                          <p:stCondLst>
                                            <p:cond delay="0"/>
                                          </p:stCondLst>
                                        </p:cTn>
                                        <p:tgtEl>
                                          <p:spTgt spid="56392"/>
                                        </p:tgtEl>
                                      </p:cBhvr>
                                    </p:animEffect>
                                    <p:anim calcmode="lin" valueType="num">
                                      <p:cBhvr>
                                        <p:cTn id="1098" dur="1822" tmFilter="0,0; 0.14,0.36; 0.43,0.73; 0.71,0.91; 1.0,1.0">
                                          <p:stCondLst>
                                            <p:cond delay="0"/>
                                          </p:stCondLst>
                                        </p:cTn>
                                        <p:tgtEl>
                                          <p:spTgt spid="56392"/>
                                        </p:tgtEl>
                                        <p:attrNameLst>
                                          <p:attrName>ppt_x</p:attrName>
                                        </p:attrNameLst>
                                      </p:cBhvr>
                                      <p:tavLst>
                                        <p:tav tm="0">
                                          <p:val>
                                            <p:strVal val="#ppt_x-0.25"/>
                                          </p:val>
                                        </p:tav>
                                        <p:tav tm="100000">
                                          <p:val>
                                            <p:strVal val="#ppt_x"/>
                                          </p:val>
                                        </p:tav>
                                      </p:tavLst>
                                    </p:anim>
                                    <p:anim calcmode="lin" valueType="num">
                                      <p:cBhvr>
                                        <p:cTn id="1099" dur="664" tmFilter="0.0,0.0; 0.25,0.07; 0.50,0.2; 0.75,0.467; 1.0,1.0">
                                          <p:stCondLst>
                                            <p:cond delay="0"/>
                                          </p:stCondLst>
                                        </p:cTn>
                                        <p:tgtEl>
                                          <p:spTgt spid="56392"/>
                                        </p:tgtEl>
                                        <p:attrNameLst>
                                          <p:attrName>ppt_y</p:attrName>
                                        </p:attrNameLst>
                                      </p:cBhvr>
                                      <p:tavLst>
                                        <p:tav tm="0" fmla="#ppt_y-sin(pi*$)/3">
                                          <p:val>
                                            <p:fltVal val="0.5"/>
                                          </p:val>
                                        </p:tav>
                                        <p:tav tm="100000">
                                          <p:val>
                                            <p:fltVal val="1"/>
                                          </p:val>
                                        </p:tav>
                                      </p:tavLst>
                                    </p:anim>
                                    <p:anim calcmode="lin" valueType="num">
                                      <p:cBhvr>
                                        <p:cTn id="1100" dur="664" tmFilter="0, 0; 0.125,0.2665; 0.25,0.4; 0.375,0.465; 0.5,0.5;  0.625,0.535; 0.75,0.6; 0.875,0.7335; 1,1">
                                          <p:stCondLst>
                                            <p:cond delay="664"/>
                                          </p:stCondLst>
                                        </p:cTn>
                                        <p:tgtEl>
                                          <p:spTgt spid="56392"/>
                                        </p:tgtEl>
                                        <p:attrNameLst>
                                          <p:attrName>ppt_y</p:attrName>
                                        </p:attrNameLst>
                                      </p:cBhvr>
                                      <p:tavLst>
                                        <p:tav tm="0" fmla="#ppt_y-sin(pi*$)/9">
                                          <p:val>
                                            <p:fltVal val="0"/>
                                          </p:val>
                                        </p:tav>
                                        <p:tav tm="100000">
                                          <p:val>
                                            <p:fltVal val="1"/>
                                          </p:val>
                                        </p:tav>
                                      </p:tavLst>
                                    </p:anim>
                                    <p:anim calcmode="lin" valueType="num">
                                      <p:cBhvr>
                                        <p:cTn id="1101" dur="332" tmFilter="0, 0; 0.125,0.2665; 0.25,0.4; 0.375,0.465; 0.5,0.5;  0.625,0.535; 0.75,0.6; 0.875,0.7335; 1,1">
                                          <p:stCondLst>
                                            <p:cond delay="1324"/>
                                          </p:stCondLst>
                                        </p:cTn>
                                        <p:tgtEl>
                                          <p:spTgt spid="56392"/>
                                        </p:tgtEl>
                                        <p:attrNameLst>
                                          <p:attrName>ppt_y</p:attrName>
                                        </p:attrNameLst>
                                      </p:cBhvr>
                                      <p:tavLst>
                                        <p:tav tm="0" fmla="#ppt_y-sin(pi*$)/27">
                                          <p:val>
                                            <p:fltVal val="0"/>
                                          </p:val>
                                        </p:tav>
                                        <p:tav tm="100000">
                                          <p:val>
                                            <p:fltVal val="1"/>
                                          </p:val>
                                        </p:tav>
                                      </p:tavLst>
                                    </p:anim>
                                    <p:anim calcmode="lin" valueType="num">
                                      <p:cBhvr>
                                        <p:cTn id="1102" dur="164" tmFilter="0, 0; 0.125,0.2665; 0.25,0.4; 0.375,0.465; 0.5,0.5;  0.625,0.535; 0.75,0.6; 0.875,0.7335; 1,1">
                                          <p:stCondLst>
                                            <p:cond delay="1656"/>
                                          </p:stCondLst>
                                        </p:cTn>
                                        <p:tgtEl>
                                          <p:spTgt spid="56392"/>
                                        </p:tgtEl>
                                        <p:attrNameLst>
                                          <p:attrName>ppt_y</p:attrName>
                                        </p:attrNameLst>
                                      </p:cBhvr>
                                      <p:tavLst>
                                        <p:tav tm="0" fmla="#ppt_y-sin(pi*$)/81">
                                          <p:val>
                                            <p:fltVal val="0"/>
                                          </p:val>
                                        </p:tav>
                                        <p:tav tm="100000">
                                          <p:val>
                                            <p:fltVal val="1"/>
                                          </p:val>
                                        </p:tav>
                                      </p:tavLst>
                                    </p:anim>
                                    <p:animScale>
                                      <p:cBhvr>
                                        <p:cTn id="1103" dur="26">
                                          <p:stCondLst>
                                            <p:cond delay="650"/>
                                          </p:stCondLst>
                                        </p:cTn>
                                        <p:tgtEl>
                                          <p:spTgt spid="56392"/>
                                        </p:tgtEl>
                                      </p:cBhvr>
                                      <p:to x="100000" y="60000"/>
                                    </p:animScale>
                                    <p:animScale>
                                      <p:cBhvr>
                                        <p:cTn id="1104" dur="166" decel="50000">
                                          <p:stCondLst>
                                            <p:cond delay="676"/>
                                          </p:stCondLst>
                                        </p:cTn>
                                        <p:tgtEl>
                                          <p:spTgt spid="56392"/>
                                        </p:tgtEl>
                                      </p:cBhvr>
                                      <p:to x="100000" y="100000"/>
                                    </p:animScale>
                                    <p:animScale>
                                      <p:cBhvr>
                                        <p:cTn id="1105" dur="26">
                                          <p:stCondLst>
                                            <p:cond delay="1312"/>
                                          </p:stCondLst>
                                        </p:cTn>
                                        <p:tgtEl>
                                          <p:spTgt spid="56392"/>
                                        </p:tgtEl>
                                      </p:cBhvr>
                                      <p:to x="100000" y="80000"/>
                                    </p:animScale>
                                    <p:animScale>
                                      <p:cBhvr>
                                        <p:cTn id="1106" dur="166" decel="50000">
                                          <p:stCondLst>
                                            <p:cond delay="1338"/>
                                          </p:stCondLst>
                                        </p:cTn>
                                        <p:tgtEl>
                                          <p:spTgt spid="56392"/>
                                        </p:tgtEl>
                                      </p:cBhvr>
                                      <p:to x="100000" y="100000"/>
                                    </p:animScale>
                                    <p:animScale>
                                      <p:cBhvr>
                                        <p:cTn id="1107" dur="26">
                                          <p:stCondLst>
                                            <p:cond delay="1642"/>
                                          </p:stCondLst>
                                        </p:cTn>
                                        <p:tgtEl>
                                          <p:spTgt spid="56392"/>
                                        </p:tgtEl>
                                      </p:cBhvr>
                                      <p:to x="100000" y="90000"/>
                                    </p:animScale>
                                    <p:animScale>
                                      <p:cBhvr>
                                        <p:cTn id="1108" dur="166" decel="50000">
                                          <p:stCondLst>
                                            <p:cond delay="1668"/>
                                          </p:stCondLst>
                                        </p:cTn>
                                        <p:tgtEl>
                                          <p:spTgt spid="56392"/>
                                        </p:tgtEl>
                                      </p:cBhvr>
                                      <p:to x="100000" y="100000"/>
                                    </p:animScale>
                                    <p:animScale>
                                      <p:cBhvr>
                                        <p:cTn id="1109" dur="26">
                                          <p:stCondLst>
                                            <p:cond delay="1808"/>
                                          </p:stCondLst>
                                        </p:cTn>
                                        <p:tgtEl>
                                          <p:spTgt spid="56392"/>
                                        </p:tgtEl>
                                      </p:cBhvr>
                                      <p:to x="100000" y="95000"/>
                                    </p:animScale>
                                    <p:animScale>
                                      <p:cBhvr>
                                        <p:cTn id="1110" dur="166" decel="50000">
                                          <p:stCondLst>
                                            <p:cond delay="1834"/>
                                          </p:stCondLst>
                                        </p:cTn>
                                        <p:tgtEl>
                                          <p:spTgt spid="56392"/>
                                        </p:tgtEl>
                                      </p:cBhvr>
                                      <p:to x="100000" y="100000"/>
                                    </p:animScale>
                                  </p:childTnLst>
                                </p:cTn>
                              </p:par>
                              <p:par>
                                <p:cTn id="1111" presetID="26" presetClass="entr" presetSubtype="0" fill="hold" grpId="0" nodeType="withEffect">
                                  <p:stCondLst>
                                    <p:cond delay="0"/>
                                  </p:stCondLst>
                                  <p:childTnLst>
                                    <p:set>
                                      <p:cBhvr>
                                        <p:cTn id="1112" dur="1" fill="hold">
                                          <p:stCondLst>
                                            <p:cond delay="0"/>
                                          </p:stCondLst>
                                        </p:cTn>
                                        <p:tgtEl>
                                          <p:spTgt spid="56393"/>
                                        </p:tgtEl>
                                        <p:attrNameLst>
                                          <p:attrName>style.visibility</p:attrName>
                                        </p:attrNameLst>
                                      </p:cBhvr>
                                      <p:to>
                                        <p:strVal val="visible"/>
                                      </p:to>
                                    </p:set>
                                    <p:animEffect transition="in" filter="wipe(down)">
                                      <p:cBhvr>
                                        <p:cTn id="1113" dur="580">
                                          <p:stCondLst>
                                            <p:cond delay="0"/>
                                          </p:stCondLst>
                                        </p:cTn>
                                        <p:tgtEl>
                                          <p:spTgt spid="56393"/>
                                        </p:tgtEl>
                                      </p:cBhvr>
                                    </p:animEffect>
                                    <p:anim calcmode="lin" valueType="num">
                                      <p:cBhvr>
                                        <p:cTn id="1114" dur="1822" tmFilter="0,0; 0.14,0.36; 0.43,0.73; 0.71,0.91; 1.0,1.0">
                                          <p:stCondLst>
                                            <p:cond delay="0"/>
                                          </p:stCondLst>
                                        </p:cTn>
                                        <p:tgtEl>
                                          <p:spTgt spid="56393"/>
                                        </p:tgtEl>
                                        <p:attrNameLst>
                                          <p:attrName>ppt_x</p:attrName>
                                        </p:attrNameLst>
                                      </p:cBhvr>
                                      <p:tavLst>
                                        <p:tav tm="0">
                                          <p:val>
                                            <p:strVal val="#ppt_x-0.25"/>
                                          </p:val>
                                        </p:tav>
                                        <p:tav tm="100000">
                                          <p:val>
                                            <p:strVal val="#ppt_x"/>
                                          </p:val>
                                        </p:tav>
                                      </p:tavLst>
                                    </p:anim>
                                    <p:anim calcmode="lin" valueType="num">
                                      <p:cBhvr>
                                        <p:cTn id="1115" dur="664" tmFilter="0.0,0.0; 0.25,0.07; 0.50,0.2; 0.75,0.467; 1.0,1.0">
                                          <p:stCondLst>
                                            <p:cond delay="0"/>
                                          </p:stCondLst>
                                        </p:cTn>
                                        <p:tgtEl>
                                          <p:spTgt spid="56393"/>
                                        </p:tgtEl>
                                        <p:attrNameLst>
                                          <p:attrName>ppt_y</p:attrName>
                                        </p:attrNameLst>
                                      </p:cBhvr>
                                      <p:tavLst>
                                        <p:tav tm="0" fmla="#ppt_y-sin(pi*$)/3">
                                          <p:val>
                                            <p:fltVal val="0.5"/>
                                          </p:val>
                                        </p:tav>
                                        <p:tav tm="100000">
                                          <p:val>
                                            <p:fltVal val="1"/>
                                          </p:val>
                                        </p:tav>
                                      </p:tavLst>
                                    </p:anim>
                                    <p:anim calcmode="lin" valueType="num">
                                      <p:cBhvr>
                                        <p:cTn id="1116" dur="664" tmFilter="0, 0; 0.125,0.2665; 0.25,0.4; 0.375,0.465; 0.5,0.5;  0.625,0.535; 0.75,0.6; 0.875,0.7335; 1,1">
                                          <p:stCondLst>
                                            <p:cond delay="664"/>
                                          </p:stCondLst>
                                        </p:cTn>
                                        <p:tgtEl>
                                          <p:spTgt spid="56393"/>
                                        </p:tgtEl>
                                        <p:attrNameLst>
                                          <p:attrName>ppt_y</p:attrName>
                                        </p:attrNameLst>
                                      </p:cBhvr>
                                      <p:tavLst>
                                        <p:tav tm="0" fmla="#ppt_y-sin(pi*$)/9">
                                          <p:val>
                                            <p:fltVal val="0"/>
                                          </p:val>
                                        </p:tav>
                                        <p:tav tm="100000">
                                          <p:val>
                                            <p:fltVal val="1"/>
                                          </p:val>
                                        </p:tav>
                                      </p:tavLst>
                                    </p:anim>
                                    <p:anim calcmode="lin" valueType="num">
                                      <p:cBhvr>
                                        <p:cTn id="1117" dur="332" tmFilter="0, 0; 0.125,0.2665; 0.25,0.4; 0.375,0.465; 0.5,0.5;  0.625,0.535; 0.75,0.6; 0.875,0.7335; 1,1">
                                          <p:stCondLst>
                                            <p:cond delay="1324"/>
                                          </p:stCondLst>
                                        </p:cTn>
                                        <p:tgtEl>
                                          <p:spTgt spid="56393"/>
                                        </p:tgtEl>
                                        <p:attrNameLst>
                                          <p:attrName>ppt_y</p:attrName>
                                        </p:attrNameLst>
                                      </p:cBhvr>
                                      <p:tavLst>
                                        <p:tav tm="0" fmla="#ppt_y-sin(pi*$)/27">
                                          <p:val>
                                            <p:fltVal val="0"/>
                                          </p:val>
                                        </p:tav>
                                        <p:tav tm="100000">
                                          <p:val>
                                            <p:fltVal val="1"/>
                                          </p:val>
                                        </p:tav>
                                      </p:tavLst>
                                    </p:anim>
                                    <p:anim calcmode="lin" valueType="num">
                                      <p:cBhvr>
                                        <p:cTn id="1118" dur="164" tmFilter="0, 0; 0.125,0.2665; 0.25,0.4; 0.375,0.465; 0.5,0.5;  0.625,0.535; 0.75,0.6; 0.875,0.7335; 1,1">
                                          <p:stCondLst>
                                            <p:cond delay="1656"/>
                                          </p:stCondLst>
                                        </p:cTn>
                                        <p:tgtEl>
                                          <p:spTgt spid="56393"/>
                                        </p:tgtEl>
                                        <p:attrNameLst>
                                          <p:attrName>ppt_y</p:attrName>
                                        </p:attrNameLst>
                                      </p:cBhvr>
                                      <p:tavLst>
                                        <p:tav tm="0" fmla="#ppt_y-sin(pi*$)/81">
                                          <p:val>
                                            <p:fltVal val="0"/>
                                          </p:val>
                                        </p:tav>
                                        <p:tav tm="100000">
                                          <p:val>
                                            <p:fltVal val="1"/>
                                          </p:val>
                                        </p:tav>
                                      </p:tavLst>
                                    </p:anim>
                                    <p:animScale>
                                      <p:cBhvr>
                                        <p:cTn id="1119" dur="26">
                                          <p:stCondLst>
                                            <p:cond delay="650"/>
                                          </p:stCondLst>
                                        </p:cTn>
                                        <p:tgtEl>
                                          <p:spTgt spid="56393"/>
                                        </p:tgtEl>
                                      </p:cBhvr>
                                      <p:to x="100000" y="60000"/>
                                    </p:animScale>
                                    <p:animScale>
                                      <p:cBhvr>
                                        <p:cTn id="1120" dur="166" decel="50000">
                                          <p:stCondLst>
                                            <p:cond delay="676"/>
                                          </p:stCondLst>
                                        </p:cTn>
                                        <p:tgtEl>
                                          <p:spTgt spid="56393"/>
                                        </p:tgtEl>
                                      </p:cBhvr>
                                      <p:to x="100000" y="100000"/>
                                    </p:animScale>
                                    <p:animScale>
                                      <p:cBhvr>
                                        <p:cTn id="1121" dur="26">
                                          <p:stCondLst>
                                            <p:cond delay="1312"/>
                                          </p:stCondLst>
                                        </p:cTn>
                                        <p:tgtEl>
                                          <p:spTgt spid="56393"/>
                                        </p:tgtEl>
                                      </p:cBhvr>
                                      <p:to x="100000" y="80000"/>
                                    </p:animScale>
                                    <p:animScale>
                                      <p:cBhvr>
                                        <p:cTn id="1122" dur="166" decel="50000">
                                          <p:stCondLst>
                                            <p:cond delay="1338"/>
                                          </p:stCondLst>
                                        </p:cTn>
                                        <p:tgtEl>
                                          <p:spTgt spid="56393"/>
                                        </p:tgtEl>
                                      </p:cBhvr>
                                      <p:to x="100000" y="100000"/>
                                    </p:animScale>
                                    <p:animScale>
                                      <p:cBhvr>
                                        <p:cTn id="1123" dur="26">
                                          <p:stCondLst>
                                            <p:cond delay="1642"/>
                                          </p:stCondLst>
                                        </p:cTn>
                                        <p:tgtEl>
                                          <p:spTgt spid="56393"/>
                                        </p:tgtEl>
                                      </p:cBhvr>
                                      <p:to x="100000" y="90000"/>
                                    </p:animScale>
                                    <p:animScale>
                                      <p:cBhvr>
                                        <p:cTn id="1124" dur="166" decel="50000">
                                          <p:stCondLst>
                                            <p:cond delay="1668"/>
                                          </p:stCondLst>
                                        </p:cTn>
                                        <p:tgtEl>
                                          <p:spTgt spid="56393"/>
                                        </p:tgtEl>
                                      </p:cBhvr>
                                      <p:to x="100000" y="100000"/>
                                    </p:animScale>
                                    <p:animScale>
                                      <p:cBhvr>
                                        <p:cTn id="1125" dur="26">
                                          <p:stCondLst>
                                            <p:cond delay="1808"/>
                                          </p:stCondLst>
                                        </p:cTn>
                                        <p:tgtEl>
                                          <p:spTgt spid="56393"/>
                                        </p:tgtEl>
                                      </p:cBhvr>
                                      <p:to x="100000" y="95000"/>
                                    </p:animScale>
                                    <p:animScale>
                                      <p:cBhvr>
                                        <p:cTn id="1126" dur="166" decel="50000">
                                          <p:stCondLst>
                                            <p:cond delay="1834"/>
                                          </p:stCondLst>
                                        </p:cTn>
                                        <p:tgtEl>
                                          <p:spTgt spid="56393"/>
                                        </p:tgtEl>
                                      </p:cBhvr>
                                      <p:to x="100000" y="100000"/>
                                    </p:animScale>
                                  </p:childTnLst>
                                </p:cTn>
                              </p:par>
                              <p:par>
                                <p:cTn id="1127" presetID="26" presetClass="entr" presetSubtype="0" fill="hold" grpId="0" nodeType="withEffect">
                                  <p:stCondLst>
                                    <p:cond delay="0"/>
                                  </p:stCondLst>
                                  <p:childTnLst>
                                    <p:set>
                                      <p:cBhvr>
                                        <p:cTn id="1128" dur="1" fill="hold">
                                          <p:stCondLst>
                                            <p:cond delay="0"/>
                                          </p:stCondLst>
                                        </p:cTn>
                                        <p:tgtEl>
                                          <p:spTgt spid="56394"/>
                                        </p:tgtEl>
                                        <p:attrNameLst>
                                          <p:attrName>style.visibility</p:attrName>
                                        </p:attrNameLst>
                                      </p:cBhvr>
                                      <p:to>
                                        <p:strVal val="visible"/>
                                      </p:to>
                                    </p:set>
                                    <p:animEffect transition="in" filter="wipe(down)">
                                      <p:cBhvr>
                                        <p:cTn id="1129" dur="580">
                                          <p:stCondLst>
                                            <p:cond delay="0"/>
                                          </p:stCondLst>
                                        </p:cTn>
                                        <p:tgtEl>
                                          <p:spTgt spid="56394"/>
                                        </p:tgtEl>
                                      </p:cBhvr>
                                    </p:animEffect>
                                    <p:anim calcmode="lin" valueType="num">
                                      <p:cBhvr>
                                        <p:cTn id="1130" dur="1822" tmFilter="0,0; 0.14,0.36; 0.43,0.73; 0.71,0.91; 1.0,1.0">
                                          <p:stCondLst>
                                            <p:cond delay="0"/>
                                          </p:stCondLst>
                                        </p:cTn>
                                        <p:tgtEl>
                                          <p:spTgt spid="56394"/>
                                        </p:tgtEl>
                                        <p:attrNameLst>
                                          <p:attrName>ppt_x</p:attrName>
                                        </p:attrNameLst>
                                      </p:cBhvr>
                                      <p:tavLst>
                                        <p:tav tm="0">
                                          <p:val>
                                            <p:strVal val="#ppt_x-0.25"/>
                                          </p:val>
                                        </p:tav>
                                        <p:tav tm="100000">
                                          <p:val>
                                            <p:strVal val="#ppt_x"/>
                                          </p:val>
                                        </p:tav>
                                      </p:tavLst>
                                    </p:anim>
                                    <p:anim calcmode="lin" valueType="num">
                                      <p:cBhvr>
                                        <p:cTn id="1131" dur="664" tmFilter="0.0,0.0; 0.25,0.07; 0.50,0.2; 0.75,0.467; 1.0,1.0">
                                          <p:stCondLst>
                                            <p:cond delay="0"/>
                                          </p:stCondLst>
                                        </p:cTn>
                                        <p:tgtEl>
                                          <p:spTgt spid="56394"/>
                                        </p:tgtEl>
                                        <p:attrNameLst>
                                          <p:attrName>ppt_y</p:attrName>
                                        </p:attrNameLst>
                                      </p:cBhvr>
                                      <p:tavLst>
                                        <p:tav tm="0" fmla="#ppt_y-sin(pi*$)/3">
                                          <p:val>
                                            <p:fltVal val="0.5"/>
                                          </p:val>
                                        </p:tav>
                                        <p:tav tm="100000">
                                          <p:val>
                                            <p:fltVal val="1"/>
                                          </p:val>
                                        </p:tav>
                                      </p:tavLst>
                                    </p:anim>
                                    <p:anim calcmode="lin" valueType="num">
                                      <p:cBhvr>
                                        <p:cTn id="1132" dur="664" tmFilter="0, 0; 0.125,0.2665; 0.25,0.4; 0.375,0.465; 0.5,0.5;  0.625,0.535; 0.75,0.6; 0.875,0.7335; 1,1">
                                          <p:stCondLst>
                                            <p:cond delay="664"/>
                                          </p:stCondLst>
                                        </p:cTn>
                                        <p:tgtEl>
                                          <p:spTgt spid="56394"/>
                                        </p:tgtEl>
                                        <p:attrNameLst>
                                          <p:attrName>ppt_y</p:attrName>
                                        </p:attrNameLst>
                                      </p:cBhvr>
                                      <p:tavLst>
                                        <p:tav tm="0" fmla="#ppt_y-sin(pi*$)/9">
                                          <p:val>
                                            <p:fltVal val="0"/>
                                          </p:val>
                                        </p:tav>
                                        <p:tav tm="100000">
                                          <p:val>
                                            <p:fltVal val="1"/>
                                          </p:val>
                                        </p:tav>
                                      </p:tavLst>
                                    </p:anim>
                                    <p:anim calcmode="lin" valueType="num">
                                      <p:cBhvr>
                                        <p:cTn id="1133" dur="332" tmFilter="0, 0; 0.125,0.2665; 0.25,0.4; 0.375,0.465; 0.5,0.5;  0.625,0.535; 0.75,0.6; 0.875,0.7335; 1,1">
                                          <p:stCondLst>
                                            <p:cond delay="1324"/>
                                          </p:stCondLst>
                                        </p:cTn>
                                        <p:tgtEl>
                                          <p:spTgt spid="56394"/>
                                        </p:tgtEl>
                                        <p:attrNameLst>
                                          <p:attrName>ppt_y</p:attrName>
                                        </p:attrNameLst>
                                      </p:cBhvr>
                                      <p:tavLst>
                                        <p:tav tm="0" fmla="#ppt_y-sin(pi*$)/27">
                                          <p:val>
                                            <p:fltVal val="0"/>
                                          </p:val>
                                        </p:tav>
                                        <p:tav tm="100000">
                                          <p:val>
                                            <p:fltVal val="1"/>
                                          </p:val>
                                        </p:tav>
                                      </p:tavLst>
                                    </p:anim>
                                    <p:anim calcmode="lin" valueType="num">
                                      <p:cBhvr>
                                        <p:cTn id="1134" dur="164" tmFilter="0, 0; 0.125,0.2665; 0.25,0.4; 0.375,0.465; 0.5,0.5;  0.625,0.535; 0.75,0.6; 0.875,0.7335; 1,1">
                                          <p:stCondLst>
                                            <p:cond delay="1656"/>
                                          </p:stCondLst>
                                        </p:cTn>
                                        <p:tgtEl>
                                          <p:spTgt spid="56394"/>
                                        </p:tgtEl>
                                        <p:attrNameLst>
                                          <p:attrName>ppt_y</p:attrName>
                                        </p:attrNameLst>
                                      </p:cBhvr>
                                      <p:tavLst>
                                        <p:tav tm="0" fmla="#ppt_y-sin(pi*$)/81">
                                          <p:val>
                                            <p:fltVal val="0"/>
                                          </p:val>
                                        </p:tav>
                                        <p:tav tm="100000">
                                          <p:val>
                                            <p:fltVal val="1"/>
                                          </p:val>
                                        </p:tav>
                                      </p:tavLst>
                                    </p:anim>
                                    <p:animScale>
                                      <p:cBhvr>
                                        <p:cTn id="1135" dur="26">
                                          <p:stCondLst>
                                            <p:cond delay="650"/>
                                          </p:stCondLst>
                                        </p:cTn>
                                        <p:tgtEl>
                                          <p:spTgt spid="56394"/>
                                        </p:tgtEl>
                                      </p:cBhvr>
                                      <p:to x="100000" y="60000"/>
                                    </p:animScale>
                                    <p:animScale>
                                      <p:cBhvr>
                                        <p:cTn id="1136" dur="166" decel="50000">
                                          <p:stCondLst>
                                            <p:cond delay="676"/>
                                          </p:stCondLst>
                                        </p:cTn>
                                        <p:tgtEl>
                                          <p:spTgt spid="56394"/>
                                        </p:tgtEl>
                                      </p:cBhvr>
                                      <p:to x="100000" y="100000"/>
                                    </p:animScale>
                                    <p:animScale>
                                      <p:cBhvr>
                                        <p:cTn id="1137" dur="26">
                                          <p:stCondLst>
                                            <p:cond delay="1312"/>
                                          </p:stCondLst>
                                        </p:cTn>
                                        <p:tgtEl>
                                          <p:spTgt spid="56394"/>
                                        </p:tgtEl>
                                      </p:cBhvr>
                                      <p:to x="100000" y="80000"/>
                                    </p:animScale>
                                    <p:animScale>
                                      <p:cBhvr>
                                        <p:cTn id="1138" dur="166" decel="50000">
                                          <p:stCondLst>
                                            <p:cond delay="1338"/>
                                          </p:stCondLst>
                                        </p:cTn>
                                        <p:tgtEl>
                                          <p:spTgt spid="56394"/>
                                        </p:tgtEl>
                                      </p:cBhvr>
                                      <p:to x="100000" y="100000"/>
                                    </p:animScale>
                                    <p:animScale>
                                      <p:cBhvr>
                                        <p:cTn id="1139" dur="26">
                                          <p:stCondLst>
                                            <p:cond delay="1642"/>
                                          </p:stCondLst>
                                        </p:cTn>
                                        <p:tgtEl>
                                          <p:spTgt spid="56394"/>
                                        </p:tgtEl>
                                      </p:cBhvr>
                                      <p:to x="100000" y="90000"/>
                                    </p:animScale>
                                    <p:animScale>
                                      <p:cBhvr>
                                        <p:cTn id="1140" dur="166" decel="50000">
                                          <p:stCondLst>
                                            <p:cond delay="1668"/>
                                          </p:stCondLst>
                                        </p:cTn>
                                        <p:tgtEl>
                                          <p:spTgt spid="56394"/>
                                        </p:tgtEl>
                                      </p:cBhvr>
                                      <p:to x="100000" y="100000"/>
                                    </p:animScale>
                                    <p:animScale>
                                      <p:cBhvr>
                                        <p:cTn id="1141" dur="26">
                                          <p:stCondLst>
                                            <p:cond delay="1808"/>
                                          </p:stCondLst>
                                        </p:cTn>
                                        <p:tgtEl>
                                          <p:spTgt spid="56394"/>
                                        </p:tgtEl>
                                      </p:cBhvr>
                                      <p:to x="100000" y="95000"/>
                                    </p:animScale>
                                    <p:animScale>
                                      <p:cBhvr>
                                        <p:cTn id="1142" dur="166" decel="50000">
                                          <p:stCondLst>
                                            <p:cond delay="1834"/>
                                          </p:stCondLst>
                                        </p:cTn>
                                        <p:tgtEl>
                                          <p:spTgt spid="56394"/>
                                        </p:tgtEl>
                                      </p:cBhvr>
                                      <p:to x="100000" y="100000"/>
                                    </p:animScale>
                                  </p:childTnLst>
                                </p:cTn>
                              </p:par>
                              <p:par>
                                <p:cTn id="1143" presetID="26" presetClass="entr" presetSubtype="0" fill="hold" grpId="0" nodeType="withEffect">
                                  <p:stCondLst>
                                    <p:cond delay="0"/>
                                  </p:stCondLst>
                                  <p:childTnLst>
                                    <p:set>
                                      <p:cBhvr>
                                        <p:cTn id="1144" dur="1" fill="hold">
                                          <p:stCondLst>
                                            <p:cond delay="0"/>
                                          </p:stCondLst>
                                        </p:cTn>
                                        <p:tgtEl>
                                          <p:spTgt spid="56395"/>
                                        </p:tgtEl>
                                        <p:attrNameLst>
                                          <p:attrName>style.visibility</p:attrName>
                                        </p:attrNameLst>
                                      </p:cBhvr>
                                      <p:to>
                                        <p:strVal val="visible"/>
                                      </p:to>
                                    </p:set>
                                    <p:animEffect transition="in" filter="wipe(down)">
                                      <p:cBhvr>
                                        <p:cTn id="1145" dur="580">
                                          <p:stCondLst>
                                            <p:cond delay="0"/>
                                          </p:stCondLst>
                                        </p:cTn>
                                        <p:tgtEl>
                                          <p:spTgt spid="56395"/>
                                        </p:tgtEl>
                                      </p:cBhvr>
                                    </p:animEffect>
                                    <p:anim calcmode="lin" valueType="num">
                                      <p:cBhvr>
                                        <p:cTn id="1146" dur="1822" tmFilter="0,0; 0.14,0.36; 0.43,0.73; 0.71,0.91; 1.0,1.0">
                                          <p:stCondLst>
                                            <p:cond delay="0"/>
                                          </p:stCondLst>
                                        </p:cTn>
                                        <p:tgtEl>
                                          <p:spTgt spid="56395"/>
                                        </p:tgtEl>
                                        <p:attrNameLst>
                                          <p:attrName>ppt_x</p:attrName>
                                        </p:attrNameLst>
                                      </p:cBhvr>
                                      <p:tavLst>
                                        <p:tav tm="0">
                                          <p:val>
                                            <p:strVal val="#ppt_x-0.25"/>
                                          </p:val>
                                        </p:tav>
                                        <p:tav tm="100000">
                                          <p:val>
                                            <p:strVal val="#ppt_x"/>
                                          </p:val>
                                        </p:tav>
                                      </p:tavLst>
                                    </p:anim>
                                    <p:anim calcmode="lin" valueType="num">
                                      <p:cBhvr>
                                        <p:cTn id="1147" dur="664" tmFilter="0.0,0.0; 0.25,0.07; 0.50,0.2; 0.75,0.467; 1.0,1.0">
                                          <p:stCondLst>
                                            <p:cond delay="0"/>
                                          </p:stCondLst>
                                        </p:cTn>
                                        <p:tgtEl>
                                          <p:spTgt spid="56395"/>
                                        </p:tgtEl>
                                        <p:attrNameLst>
                                          <p:attrName>ppt_y</p:attrName>
                                        </p:attrNameLst>
                                      </p:cBhvr>
                                      <p:tavLst>
                                        <p:tav tm="0" fmla="#ppt_y-sin(pi*$)/3">
                                          <p:val>
                                            <p:fltVal val="0.5"/>
                                          </p:val>
                                        </p:tav>
                                        <p:tav tm="100000">
                                          <p:val>
                                            <p:fltVal val="1"/>
                                          </p:val>
                                        </p:tav>
                                      </p:tavLst>
                                    </p:anim>
                                    <p:anim calcmode="lin" valueType="num">
                                      <p:cBhvr>
                                        <p:cTn id="1148" dur="664" tmFilter="0, 0; 0.125,0.2665; 0.25,0.4; 0.375,0.465; 0.5,0.5;  0.625,0.535; 0.75,0.6; 0.875,0.7335; 1,1">
                                          <p:stCondLst>
                                            <p:cond delay="664"/>
                                          </p:stCondLst>
                                        </p:cTn>
                                        <p:tgtEl>
                                          <p:spTgt spid="56395"/>
                                        </p:tgtEl>
                                        <p:attrNameLst>
                                          <p:attrName>ppt_y</p:attrName>
                                        </p:attrNameLst>
                                      </p:cBhvr>
                                      <p:tavLst>
                                        <p:tav tm="0" fmla="#ppt_y-sin(pi*$)/9">
                                          <p:val>
                                            <p:fltVal val="0"/>
                                          </p:val>
                                        </p:tav>
                                        <p:tav tm="100000">
                                          <p:val>
                                            <p:fltVal val="1"/>
                                          </p:val>
                                        </p:tav>
                                      </p:tavLst>
                                    </p:anim>
                                    <p:anim calcmode="lin" valueType="num">
                                      <p:cBhvr>
                                        <p:cTn id="1149" dur="332" tmFilter="0, 0; 0.125,0.2665; 0.25,0.4; 0.375,0.465; 0.5,0.5;  0.625,0.535; 0.75,0.6; 0.875,0.7335; 1,1">
                                          <p:stCondLst>
                                            <p:cond delay="1324"/>
                                          </p:stCondLst>
                                        </p:cTn>
                                        <p:tgtEl>
                                          <p:spTgt spid="56395"/>
                                        </p:tgtEl>
                                        <p:attrNameLst>
                                          <p:attrName>ppt_y</p:attrName>
                                        </p:attrNameLst>
                                      </p:cBhvr>
                                      <p:tavLst>
                                        <p:tav tm="0" fmla="#ppt_y-sin(pi*$)/27">
                                          <p:val>
                                            <p:fltVal val="0"/>
                                          </p:val>
                                        </p:tav>
                                        <p:tav tm="100000">
                                          <p:val>
                                            <p:fltVal val="1"/>
                                          </p:val>
                                        </p:tav>
                                      </p:tavLst>
                                    </p:anim>
                                    <p:anim calcmode="lin" valueType="num">
                                      <p:cBhvr>
                                        <p:cTn id="1150" dur="164" tmFilter="0, 0; 0.125,0.2665; 0.25,0.4; 0.375,0.465; 0.5,0.5;  0.625,0.535; 0.75,0.6; 0.875,0.7335; 1,1">
                                          <p:stCondLst>
                                            <p:cond delay="1656"/>
                                          </p:stCondLst>
                                        </p:cTn>
                                        <p:tgtEl>
                                          <p:spTgt spid="56395"/>
                                        </p:tgtEl>
                                        <p:attrNameLst>
                                          <p:attrName>ppt_y</p:attrName>
                                        </p:attrNameLst>
                                      </p:cBhvr>
                                      <p:tavLst>
                                        <p:tav tm="0" fmla="#ppt_y-sin(pi*$)/81">
                                          <p:val>
                                            <p:fltVal val="0"/>
                                          </p:val>
                                        </p:tav>
                                        <p:tav tm="100000">
                                          <p:val>
                                            <p:fltVal val="1"/>
                                          </p:val>
                                        </p:tav>
                                      </p:tavLst>
                                    </p:anim>
                                    <p:animScale>
                                      <p:cBhvr>
                                        <p:cTn id="1151" dur="26">
                                          <p:stCondLst>
                                            <p:cond delay="650"/>
                                          </p:stCondLst>
                                        </p:cTn>
                                        <p:tgtEl>
                                          <p:spTgt spid="56395"/>
                                        </p:tgtEl>
                                      </p:cBhvr>
                                      <p:to x="100000" y="60000"/>
                                    </p:animScale>
                                    <p:animScale>
                                      <p:cBhvr>
                                        <p:cTn id="1152" dur="166" decel="50000">
                                          <p:stCondLst>
                                            <p:cond delay="676"/>
                                          </p:stCondLst>
                                        </p:cTn>
                                        <p:tgtEl>
                                          <p:spTgt spid="56395"/>
                                        </p:tgtEl>
                                      </p:cBhvr>
                                      <p:to x="100000" y="100000"/>
                                    </p:animScale>
                                    <p:animScale>
                                      <p:cBhvr>
                                        <p:cTn id="1153" dur="26">
                                          <p:stCondLst>
                                            <p:cond delay="1312"/>
                                          </p:stCondLst>
                                        </p:cTn>
                                        <p:tgtEl>
                                          <p:spTgt spid="56395"/>
                                        </p:tgtEl>
                                      </p:cBhvr>
                                      <p:to x="100000" y="80000"/>
                                    </p:animScale>
                                    <p:animScale>
                                      <p:cBhvr>
                                        <p:cTn id="1154" dur="166" decel="50000">
                                          <p:stCondLst>
                                            <p:cond delay="1338"/>
                                          </p:stCondLst>
                                        </p:cTn>
                                        <p:tgtEl>
                                          <p:spTgt spid="56395"/>
                                        </p:tgtEl>
                                      </p:cBhvr>
                                      <p:to x="100000" y="100000"/>
                                    </p:animScale>
                                    <p:animScale>
                                      <p:cBhvr>
                                        <p:cTn id="1155" dur="26">
                                          <p:stCondLst>
                                            <p:cond delay="1642"/>
                                          </p:stCondLst>
                                        </p:cTn>
                                        <p:tgtEl>
                                          <p:spTgt spid="56395"/>
                                        </p:tgtEl>
                                      </p:cBhvr>
                                      <p:to x="100000" y="90000"/>
                                    </p:animScale>
                                    <p:animScale>
                                      <p:cBhvr>
                                        <p:cTn id="1156" dur="166" decel="50000">
                                          <p:stCondLst>
                                            <p:cond delay="1668"/>
                                          </p:stCondLst>
                                        </p:cTn>
                                        <p:tgtEl>
                                          <p:spTgt spid="56395"/>
                                        </p:tgtEl>
                                      </p:cBhvr>
                                      <p:to x="100000" y="100000"/>
                                    </p:animScale>
                                    <p:animScale>
                                      <p:cBhvr>
                                        <p:cTn id="1157" dur="26">
                                          <p:stCondLst>
                                            <p:cond delay="1808"/>
                                          </p:stCondLst>
                                        </p:cTn>
                                        <p:tgtEl>
                                          <p:spTgt spid="56395"/>
                                        </p:tgtEl>
                                      </p:cBhvr>
                                      <p:to x="100000" y="95000"/>
                                    </p:animScale>
                                    <p:animScale>
                                      <p:cBhvr>
                                        <p:cTn id="1158" dur="166" decel="50000">
                                          <p:stCondLst>
                                            <p:cond delay="1834"/>
                                          </p:stCondLst>
                                        </p:cTn>
                                        <p:tgtEl>
                                          <p:spTgt spid="56395"/>
                                        </p:tgtEl>
                                      </p:cBhvr>
                                      <p:to x="100000" y="100000"/>
                                    </p:animScale>
                                  </p:childTnLst>
                                </p:cTn>
                              </p:par>
                              <p:par>
                                <p:cTn id="1159" presetID="26" presetClass="entr" presetSubtype="0" fill="hold" grpId="0" nodeType="withEffect">
                                  <p:stCondLst>
                                    <p:cond delay="0"/>
                                  </p:stCondLst>
                                  <p:childTnLst>
                                    <p:set>
                                      <p:cBhvr>
                                        <p:cTn id="1160" dur="1" fill="hold">
                                          <p:stCondLst>
                                            <p:cond delay="0"/>
                                          </p:stCondLst>
                                        </p:cTn>
                                        <p:tgtEl>
                                          <p:spTgt spid="56396"/>
                                        </p:tgtEl>
                                        <p:attrNameLst>
                                          <p:attrName>style.visibility</p:attrName>
                                        </p:attrNameLst>
                                      </p:cBhvr>
                                      <p:to>
                                        <p:strVal val="visible"/>
                                      </p:to>
                                    </p:set>
                                    <p:animEffect transition="in" filter="wipe(down)">
                                      <p:cBhvr>
                                        <p:cTn id="1161" dur="580">
                                          <p:stCondLst>
                                            <p:cond delay="0"/>
                                          </p:stCondLst>
                                        </p:cTn>
                                        <p:tgtEl>
                                          <p:spTgt spid="56396"/>
                                        </p:tgtEl>
                                      </p:cBhvr>
                                    </p:animEffect>
                                    <p:anim calcmode="lin" valueType="num">
                                      <p:cBhvr>
                                        <p:cTn id="1162" dur="1822" tmFilter="0,0; 0.14,0.36; 0.43,0.73; 0.71,0.91; 1.0,1.0">
                                          <p:stCondLst>
                                            <p:cond delay="0"/>
                                          </p:stCondLst>
                                        </p:cTn>
                                        <p:tgtEl>
                                          <p:spTgt spid="56396"/>
                                        </p:tgtEl>
                                        <p:attrNameLst>
                                          <p:attrName>ppt_x</p:attrName>
                                        </p:attrNameLst>
                                      </p:cBhvr>
                                      <p:tavLst>
                                        <p:tav tm="0">
                                          <p:val>
                                            <p:strVal val="#ppt_x-0.25"/>
                                          </p:val>
                                        </p:tav>
                                        <p:tav tm="100000">
                                          <p:val>
                                            <p:strVal val="#ppt_x"/>
                                          </p:val>
                                        </p:tav>
                                      </p:tavLst>
                                    </p:anim>
                                    <p:anim calcmode="lin" valueType="num">
                                      <p:cBhvr>
                                        <p:cTn id="1163" dur="664" tmFilter="0.0,0.0; 0.25,0.07; 0.50,0.2; 0.75,0.467; 1.0,1.0">
                                          <p:stCondLst>
                                            <p:cond delay="0"/>
                                          </p:stCondLst>
                                        </p:cTn>
                                        <p:tgtEl>
                                          <p:spTgt spid="56396"/>
                                        </p:tgtEl>
                                        <p:attrNameLst>
                                          <p:attrName>ppt_y</p:attrName>
                                        </p:attrNameLst>
                                      </p:cBhvr>
                                      <p:tavLst>
                                        <p:tav tm="0" fmla="#ppt_y-sin(pi*$)/3">
                                          <p:val>
                                            <p:fltVal val="0.5"/>
                                          </p:val>
                                        </p:tav>
                                        <p:tav tm="100000">
                                          <p:val>
                                            <p:fltVal val="1"/>
                                          </p:val>
                                        </p:tav>
                                      </p:tavLst>
                                    </p:anim>
                                    <p:anim calcmode="lin" valueType="num">
                                      <p:cBhvr>
                                        <p:cTn id="1164" dur="664" tmFilter="0, 0; 0.125,0.2665; 0.25,0.4; 0.375,0.465; 0.5,0.5;  0.625,0.535; 0.75,0.6; 0.875,0.7335; 1,1">
                                          <p:stCondLst>
                                            <p:cond delay="664"/>
                                          </p:stCondLst>
                                        </p:cTn>
                                        <p:tgtEl>
                                          <p:spTgt spid="56396"/>
                                        </p:tgtEl>
                                        <p:attrNameLst>
                                          <p:attrName>ppt_y</p:attrName>
                                        </p:attrNameLst>
                                      </p:cBhvr>
                                      <p:tavLst>
                                        <p:tav tm="0" fmla="#ppt_y-sin(pi*$)/9">
                                          <p:val>
                                            <p:fltVal val="0"/>
                                          </p:val>
                                        </p:tav>
                                        <p:tav tm="100000">
                                          <p:val>
                                            <p:fltVal val="1"/>
                                          </p:val>
                                        </p:tav>
                                      </p:tavLst>
                                    </p:anim>
                                    <p:anim calcmode="lin" valueType="num">
                                      <p:cBhvr>
                                        <p:cTn id="1165" dur="332" tmFilter="0, 0; 0.125,0.2665; 0.25,0.4; 0.375,0.465; 0.5,0.5;  0.625,0.535; 0.75,0.6; 0.875,0.7335; 1,1">
                                          <p:stCondLst>
                                            <p:cond delay="1324"/>
                                          </p:stCondLst>
                                        </p:cTn>
                                        <p:tgtEl>
                                          <p:spTgt spid="56396"/>
                                        </p:tgtEl>
                                        <p:attrNameLst>
                                          <p:attrName>ppt_y</p:attrName>
                                        </p:attrNameLst>
                                      </p:cBhvr>
                                      <p:tavLst>
                                        <p:tav tm="0" fmla="#ppt_y-sin(pi*$)/27">
                                          <p:val>
                                            <p:fltVal val="0"/>
                                          </p:val>
                                        </p:tav>
                                        <p:tav tm="100000">
                                          <p:val>
                                            <p:fltVal val="1"/>
                                          </p:val>
                                        </p:tav>
                                      </p:tavLst>
                                    </p:anim>
                                    <p:anim calcmode="lin" valueType="num">
                                      <p:cBhvr>
                                        <p:cTn id="1166" dur="164" tmFilter="0, 0; 0.125,0.2665; 0.25,0.4; 0.375,0.465; 0.5,0.5;  0.625,0.535; 0.75,0.6; 0.875,0.7335; 1,1">
                                          <p:stCondLst>
                                            <p:cond delay="1656"/>
                                          </p:stCondLst>
                                        </p:cTn>
                                        <p:tgtEl>
                                          <p:spTgt spid="56396"/>
                                        </p:tgtEl>
                                        <p:attrNameLst>
                                          <p:attrName>ppt_y</p:attrName>
                                        </p:attrNameLst>
                                      </p:cBhvr>
                                      <p:tavLst>
                                        <p:tav tm="0" fmla="#ppt_y-sin(pi*$)/81">
                                          <p:val>
                                            <p:fltVal val="0"/>
                                          </p:val>
                                        </p:tav>
                                        <p:tav tm="100000">
                                          <p:val>
                                            <p:fltVal val="1"/>
                                          </p:val>
                                        </p:tav>
                                      </p:tavLst>
                                    </p:anim>
                                    <p:animScale>
                                      <p:cBhvr>
                                        <p:cTn id="1167" dur="26">
                                          <p:stCondLst>
                                            <p:cond delay="650"/>
                                          </p:stCondLst>
                                        </p:cTn>
                                        <p:tgtEl>
                                          <p:spTgt spid="56396"/>
                                        </p:tgtEl>
                                      </p:cBhvr>
                                      <p:to x="100000" y="60000"/>
                                    </p:animScale>
                                    <p:animScale>
                                      <p:cBhvr>
                                        <p:cTn id="1168" dur="166" decel="50000">
                                          <p:stCondLst>
                                            <p:cond delay="676"/>
                                          </p:stCondLst>
                                        </p:cTn>
                                        <p:tgtEl>
                                          <p:spTgt spid="56396"/>
                                        </p:tgtEl>
                                      </p:cBhvr>
                                      <p:to x="100000" y="100000"/>
                                    </p:animScale>
                                    <p:animScale>
                                      <p:cBhvr>
                                        <p:cTn id="1169" dur="26">
                                          <p:stCondLst>
                                            <p:cond delay="1312"/>
                                          </p:stCondLst>
                                        </p:cTn>
                                        <p:tgtEl>
                                          <p:spTgt spid="56396"/>
                                        </p:tgtEl>
                                      </p:cBhvr>
                                      <p:to x="100000" y="80000"/>
                                    </p:animScale>
                                    <p:animScale>
                                      <p:cBhvr>
                                        <p:cTn id="1170" dur="166" decel="50000">
                                          <p:stCondLst>
                                            <p:cond delay="1338"/>
                                          </p:stCondLst>
                                        </p:cTn>
                                        <p:tgtEl>
                                          <p:spTgt spid="56396"/>
                                        </p:tgtEl>
                                      </p:cBhvr>
                                      <p:to x="100000" y="100000"/>
                                    </p:animScale>
                                    <p:animScale>
                                      <p:cBhvr>
                                        <p:cTn id="1171" dur="26">
                                          <p:stCondLst>
                                            <p:cond delay="1642"/>
                                          </p:stCondLst>
                                        </p:cTn>
                                        <p:tgtEl>
                                          <p:spTgt spid="56396"/>
                                        </p:tgtEl>
                                      </p:cBhvr>
                                      <p:to x="100000" y="90000"/>
                                    </p:animScale>
                                    <p:animScale>
                                      <p:cBhvr>
                                        <p:cTn id="1172" dur="166" decel="50000">
                                          <p:stCondLst>
                                            <p:cond delay="1668"/>
                                          </p:stCondLst>
                                        </p:cTn>
                                        <p:tgtEl>
                                          <p:spTgt spid="56396"/>
                                        </p:tgtEl>
                                      </p:cBhvr>
                                      <p:to x="100000" y="100000"/>
                                    </p:animScale>
                                    <p:animScale>
                                      <p:cBhvr>
                                        <p:cTn id="1173" dur="26">
                                          <p:stCondLst>
                                            <p:cond delay="1808"/>
                                          </p:stCondLst>
                                        </p:cTn>
                                        <p:tgtEl>
                                          <p:spTgt spid="56396"/>
                                        </p:tgtEl>
                                      </p:cBhvr>
                                      <p:to x="100000" y="95000"/>
                                    </p:animScale>
                                    <p:animScale>
                                      <p:cBhvr>
                                        <p:cTn id="1174" dur="166" decel="50000">
                                          <p:stCondLst>
                                            <p:cond delay="1834"/>
                                          </p:stCondLst>
                                        </p:cTn>
                                        <p:tgtEl>
                                          <p:spTgt spid="56396"/>
                                        </p:tgtEl>
                                      </p:cBhvr>
                                      <p:to x="100000" y="100000"/>
                                    </p:animScale>
                                  </p:childTnLst>
                                </p:cTn>
                              </p:par>
                              <p:par>
                                <p:cTn id="1175" presetID="26" presetClass="entr" presetSubtype="0" fill="hold" grpId="0" nodeType="withEffect">
                                  <p:stCondLst>
                                    <p:cond delay="0"/>
                                  </p:stCondLst>
                                  <p:childTnLst>
                                    <p:set>
                                      <p:cBhvr>
                                        <p:cTn id="1176" dur="1" fill="hold">
                                          <p:stCondLst>
                                            <p:cond delay="0"/>
                                          </p:stCondLst>
                                        </p:cTn>
                                        <p:tgtEl>
                                          <p:spTgt spid="56397"/>
                                        </p:tgtEl>
                                        <p:attrNameLst>
                                          <p:attrName>style.visibility</p:attrName>
                                        </p:attrNameLst>
                                      </p:cBhvr>
                                      <p:to>
                                        <p:strVal val="visible"/>
                                      </p:to>
                                    </p:set>
                                    <p:animEffect transition="in" filter="wipe(down)">
                                      <p:cBhvr>
                                        <p:cTn id="1177" dur="580">
                                          <p:stCondLst>
                                            <p:cond delay="0"/>
                                          </p:stCondLst>
                                        </p:cTn>
                                        <p:tgtEl>
                                          <p:spTgt spid="56397"/>
                                        </p:tgtEl>
                                      </p:cBhvr>
                                    </p:animEffect>
                                    <p:anim calcmode="lin" valueType="num">
                                      <p:cBhvr>
                                        <p:cTn id="1178" dur="1822" tmFilter="0,0; 0.14,0.36; 0.43,0.73; 0.71,0.91; 1.0,1.0">
                                          <p:stCondLst>
                                            <p:cond delay="0"/>
                                          </p:stCondLst>
                                        </p:cTn>
                                        <p:tgtEl>
                                          <p:spTgt spid="56397"/>
                                        </p:tgtEl>
                                        <p:attrNameLst>
                                          <p:attrName>ppt_x</p:attrName>
                                        </p:attrNameLst>
                                      </p:cBhvr>
                                      <p:tavLst>
                                        <p:tav tm="0">
                                          <p:val>
                                            <p:strVal val="#ppt_x-0.25"/>
                                          </p:val>
                                        </p:tav>
                                        <p:tav tm="100000">
                                          <p:val>
                                            <p:strVal val="#ppt_x"/>
                                          </p:val>
                                        </p:tav>
                                      </p:tavLst>
                                    </p:anim>
                                    <p:anim calcmode="lin" valueType="num">
                                      <p:cBhvr>
                                        <p:cTn id="1179" dur="664" tmFilter="0.0,0.0; 0.25,0.07; 0.50,0.2; 0.75,0.467; 1.0,1.0">
                                          <p:stCondLst>
                                            <p:cond delay="0"/>
                                          </p:stCondLst>
                                        </p:cTn>
                                        <p:tgtEl>
                                          <p:spTgt spid="56397"/>
                                        </p:tgtEl>
                                        <p:attrNameLst>
                                          <p:attrName>ppt_y</p:attrName>
                                        </p:attrNameLst>
                                      </p:cBhvr>
                                      <p:tavLst>
                                        <p:tav tm="0" fmla="#ppt_y-sin(pi*$)/3">
                                          <p:val>
                                            <p:fltVal val="0.5"/>
                                          </p:val>
                                        </p:tav>
                                        <p:tav tm="100000">
                                          <p:val>
                                            <p:fltVal val="1"/>
                                          </p:val>
                                        </p:tav>
                                      </p:tavLst>
                                    </p:anim>
                                    <p:anim calcmode="lin" valueType="num">
                                      <p:cBhvr>
                                        <p:cTn id="1180" dur="664" tmFilter="0, 0; 0.125,0.2665; 0.25,0.4; 0.375,0.465; 0.5,0.5;  0.625,0.535; 0.75,0.6; 0.875,0.7335; 1,1">
                                          <p:stCondLst>
                                            <p:cond delay="664"/>
                                          </p:stCondLst>
                                        </p:cTn>
                                        <p:tgtEl>
                                          <p:spTgt spid="56397"/>
                                        </p:tgtEl>
                                        <p:attrNameLst>
                                          <p:attrName>ppt_y</p:attrName>
                                        </p:attrNameLst>
                                      </p:cBhvr>
                                      <p:tavLst>
                                        <p:tav tm="0" fmla="#ppt_y-sin(pi*$)/9">
                                          <p:val>
                                            <p:fltVal val="0"/>
                                          </p:val>
                                        </p:tav>
                                        <p:tav tm="100000">
                                          <p:val>
                                            <p:fltVal val="1"/>
                                          </p:val>
                                        </p:tav>
                                      </p:tavLst>
                                    </p:anim>
                                    <p:anim calcmode="lin" valueType="num">
                                      <p:cBhvr>
                                        <p:cTn id="1181" dur="332" tmFilter="0, 0; 0.125,0.2665; 0.25,0.4; 0.375,0.465; 0.5,0.5;  0.625,0.535; 0.75,0.6; 0.875,0.7335; 1,1">
                                          <p:stCondLst>
                                            <p:cond delay="1324"/>
                                          </p:stCondLst>
                                        </p:cTn>
                                        <p:tgtEl>
                                          <p:spTgt spid="56397"/>
                                        </p:tgtEl>
                                        <p:attrNameLst>
                                          <p:attrName>ppt_y</p:attrName>
                                        </p:attrNameLst>
                                      </p:cBhvr>
                                      <p:tavLst>
                                        <p:tav tm="0" fmla="#ppt_y-sin(pi*$)/27">
                                          <p:val>
                                            <p:fltVal val="0"/>
                                          </p:val>
                                        </p:tav>
                                        <p:tav tm="100000">
                                          <p:val>
                                            <p:fltVal val="1"/>
                                          </p:val>
                                        </p:tav>
                                      </p:tavLst>
                                    </p:anim>
                                    <p:anim calcmode="lin" valueType="num">
                                      <p:cBhvr>
                                        <p:cTn id="1182" dur="164" tmFilter="0, 0; 0.125,0.2665; 0.25,0.4; 0.375,0.465; 0.5,0.5;  0.625,0.535; 0.75,0.6; 0.875,0.7335; 1,1">
                                          <p:stCondLst>
                                            <p:cond delay="1656"/>
                                          </p:stCondLst>
                                        </p:cTn>
                                        <p:tgtEl>
                                          <p:spTgt spid="56397"/>
                                        </p:tgtEl>
                                        <p:attrNameLst>
                                          <p:attrName>ppt_y</p:attrName>
                                        </p:attrNameLst>
                                      </p:cBhvr>
                                      <p:tavLst>
                                        <p:tav tm="0" fmla="#ppt_y-sin(pi*$)/81">
                                          <p:val>
                                            <p:fltVal val="0"/>
                                          </p:val>
                                        </p:tav>
                                        <p:tav tm="100000">
                                          <p:val>
                                            <p:fltVal val="1"/>
                                          </p:val>
                                        </p:tav>
                                      </p:tavLst>
                                    </p:anim>
                                    <p:animScale>
                                      <p:cBhvr>
                                        <p:cTn id="1183" dur="26">
                                          <p:stCondLst>
                                            <p:cond delay="650"/>
                                          </p:stCondLst>
                                        </p:cTn>
                                        <p:tgtEl>
                                          <p:spTgt spid="56397"/>
                                        </p:tgtEl>
                                      </p:cBhvr>
                                      <p:to x="100000" y="60000"/>
                                    </p:animScale>
                                    <p:animScale>
                                      <p:cBhvr>
                                        <p:cTn id="1184" dur="166" decel="50000">
                                          <p:stCondLst>
                                            <p:cond delay="676"/>
                                          </p:stCondLst>
                                        </p:cTn>
                                        <p:tgtEl>
                                          <p:spTgt spid="56397"/>
                                        </p:tgtEl>
                                      </p:cBhvr>
                                      <p:to x="100000" y="100000"/>
                                    </p:animScale>
                                    <p:animScale>
                                      <p:cBhvr>
                                        <p:cTn id="1185" dur="26">
                                          <p:stCondLst>
                                            <p:cond delay="1312"/>
                                          </p:stCondLst>
                                        </p:cTn>
                                        <p:tgtEl>
                                          <p:spTgt spid="56397"/>
                                        </p:tgtEl>
                                      </p:cBhvr>
                                      <p:to x="100000" y="80000"/>
                                    </p:animScale>
                                    <p:animScale>
                                      <p:cBhvr>
                                        <p:cTn id="1186" dur="166" decel="50000">
                                          <p:stCondLst>
                                            <p:cond delay="1338"/>
                                          </p:stCondLst>
                                        </p:cTn>
                                        <p:tgtEl>
                                          <p:spTgt spid="56397"/>
                                        </p:tgtEl>
                                      </p:cBhvr>
                                      <p:to x="100000" y="100000"/>
                                    </p:animScale>
                                    <p:animScale>
                                      <p:cBhvr>
                                        <p:cTn id="1187" dur="26">
                                          <p:stCondLst>
                                            <p:cond delay="1642"/>
                                          </p:stCondLst>
                                        </p:cTn>
                                        <p:tgtEl>
                                          <p:spTgt spid="56397"/>
                                        </p:tgtEl>
                                      </p:cBhvr>
                                      <p:to x="100000" y="90000"/>
                                    </p:animScale>
                                    <p:animScale>
                                      <p:cBhvr>
                                        <p:cTn id="1188" dur="166" decel="50000">
                                          <p:stCondLst>
                                            <p:cond delay="1668"/>
                                          </p:stCondLst>
                                        </p:cTn>
                                        <p:tgtEl>
                                          <p:spTgt spid="56397"/>
                                        </p:tgtEl>
                                      </p:cBhvr>
                                      <p:to x="100000" y="100000"/>
                                    </p:animScale>
                                    <p:animScale>
                                      <p:cBhvr>
                                        <p:cTn id="1189" dur="26">
                                          <p:stCondLst>
                                            <p:cond delay="1808"/>
                                          </p:stCondLst>
                                        </p:cTn>
                                        <p:tgtEl>
                                          <p:spTgt spid="56397"/>
                                        </p:tgtEl>
                                      </p:cBhvr>
                                      <p:to x="100000" y="95000"/>
                                    </p:animScale>
                                    <p:animScale>
                                      <p:cBhvr>
                                        <p:cTn id="1190" dur="166" decel="50000">
                                          <p:stCondLst>
                                            <p:cond delay="1834"/>
                                          </p:stCondLst>
                                        </p:cTn>
                                        <p:tgtEl>
                                          <p:spTgt spid="56397"/>
                                        </p:tgtEl>
                                      </p:cBhvr>
                                      <p:to x="100000" y="100000"/>
                                    </p:animScale>
                                  </p:childTnLst>
                                </p:cTn>
                              </p:par>
                              <p:par>
                                <p:cTn id="1191" presetID="26" presetClass="entr" presetSubtype="0" fill="hold" grpId="0" nodeType="withEffect">
                                  <p:stCondLst>
                                    <p:cond delay="0"/>
                                  </p:stCondLst>
                                  <p:childTnLst>
                                    <p:set>
                                      <p:cBhvr>
                                        <p:cTn id="1192" dur="1" fill="hold">
                                          <p:stCondLst>
                                            <p:cond delay="0"/>
                                          </p:stCondLst>
                                        </p:cTn>
                                        <p:tgtEl>
                                          <p:spTgt spid="56398"/>
                                        </p:tgtEl>
                                        <p:attrNameLst>
                                          <p:attrName>style.visibility</p:attrName>
                                        </p:attrNameLst>
                                      </p:cBhvr>
                                      <p:to>
                                        <p:strVal val="visible"/>
                                      </p:to>
                                    </p:set>
                                    <p:animEffect transition="in" filter="wipe(down)">
                                      <p:cBhvr>
                                        <p:cTn id="1193" dur="580">
                                          <p:stCondLst>
                                            <p:cond delay="0"/>
                                          </p:stCondLst>
                                        </p:cTn>
                                        <p:tgtEl>
                                          <p:spTgt spid="56398"/>
                                        </p:tgtEl>
                                      </p:cBhvr>
                                    </p:animEffect>
                                    <p:anim calcmode="lin" valueType="num">
                                      <p:cBhvr>
                                        <p:cTn id="1194" dur="1822" tmFilter="0,0; 0.14,0.36; 0.43,0.73; 0.71,0.91; 1.0,1.0">
                                          <p:stCondLst>
                                            <p:cond delay="0"/>
                                          </p:stCondLst>
                                        </p:cTn>
                                        <p:tgtEl>
                                          <p:spTgt spid="56398"/>
                                        </p:tgtEl>
                                        <p:attrNameLst>
                                          <p:attrName>ppt_x</p:attrName>
                                        </p:attrNameLst>
                                      </p:cBhvr>
                                      <p:tavLst>
                                        <p:tav tm="0">
                                          <p:val>
                                            <p:strVal val="#ppt_x-0.25"/>
                                          </p:val>
                                        </p:tav>
                                        <p:tav tm="100000">
                                          <p:val>
                                            <p:strVal val="#ppt_x"/>
                                          </p:val>
                                        </p:tav>
                                      </p:tavLst>
                                    </p:anim>
                                    <p:anim calcmode="lin" valueType="num">
                                      <p:cBhvr>
                                        <p:cTn id="1195" dur="664" tmFilter="0.0,0.0; 0.25,0.07; 0.50,0.2; 0.75,0.467; 1.0,1.0">
                                          <p:stCondLst>
                                            <p:cond delay="0"/>
                                          </p:stCondLst>
                                        </p:cTn>
                                        <p:tgtEl>
                                          <p:spTgt spid="56398"/>
                                        </p:tgtEl>
                                        <p:attrNameLst>
                                          <p:attrName>ppt_y</p:attrName>
                                        </p:attrNameLst>
                                      </p:cBhvr>
                                      <p:tavLst>
                                        <p:tav tm="0" fmla="#ppt_y-sin(pi*$)/3">
                                          <p:val>
                                            <p:fltVal val="0.5"/>
                                          </p:val>
                                        </p:tav>
                                        <p:tav tm="100000">
                                          <p:val>
                                            <p:fltVal val="1"/>
                                          </p:val>
                                        </p:tav>
                                      </p:tavLst>
                                    </p:anim>
                                    <p:anim calcmode="lin" valueType="num">
                                      <p:cBhvr>
                                        <p:cTn id="1196" dur="664" tmFilter="0, 0; 0.125,0.2665; 0.25,0.4; 0.375,0.465; 0.5,0.5;  0.625,0.535; 0.75,0.6; 0.875,0.7335; 1,1">
                                          <p:stCondLst>
                                            <p:cond delay="664"/>
                                          </p:stCondLst>
                                        </p:cTn>
                                        <p:tgtEl>
                                          <p:spTgt spid="56398"/>
                                        </p:tgtEl>
                                        <p:attrNameLst>
                                          <p:attrName>ppt_y</p:attrName>
                                        </p:attrNameLst>
                                      </p:cBhvr>
                                      <p:tavLst>
                                        <p:tav tm="0" fmla="#ppt_y-sin(pi*$)/9">
                                          <p:val>
                                            <p:fltVal val="0"/>
                                          </p:val>
                                        </p:tav>
                                        <p:tav tm="100000">
                                          <p:val>
                                            <p:fltVal val="1"/>
                                          </p:val>
                                        </p:tav>
                                      </p:tavLst>
                                    </p:anim>
                                    <p:anim calcmode="lin" valueType="num">
                                      <p:cBhvr>
                                        <p:cTn id="1197" dur="332" tmFilter="0, 0; 0.125,0.2665; 0.25,0.4; 0.375,0.465; 0.5,0.5;  0.625,0.535; 0.75,0.6; 0.875,0.7335; 1,1">
                                          <p:stCondLst>
                                            <p:cond delay="1324"/>
                                          </p:stCondLst>
                                        </p:cTn>
                                        <p:tgtEl>
                                          <p:spTgt spid="56398"/>
                                        </p:tgtEl>
                                        <p:attrNameLst>
                                          <p:attrName>ppt_y</p:attrName>
                                        </p:attrNameLst>
                                      </p:cBhvr>
                                      <p:tavLst>
                                        <p:tav tm="0" fmla="#ppt_y-sin(pi*$)/27">
                                          <p:val>
                                            <p:fltVal val="0"/>
                                          </p:val>
                                        </p:tav>
                                        <p:tav tm="100000">
                                          <p:val>
                                            <p:fltVal val="1"/>
                                          </p:val>
                                        </p:tav>
                                      </p:tavLst>
                                    </p:anim>
                                    <p:anim calcmode="lin" valueType="num">
                                      <p:cBhvr>
                                        <p:cTn id="1198" dur="164" tmFilter="0, 0; 0.125,0.2665; 0.25,0.4; 0.375,0.465; 0.5,0.5;  0.625,0.535; 0.75,0.6; 0.875,0.7335; 1,1">
                                          <p:stCondLst>
                                            <p:cond delay="1656"/>
                                          </p:stCondLst>
                                        </p:cTn>
                                        <p:tgtEl>
                                          <p:spTgt spid="56398"/>
                                        </p:tgtEl>
                                        <p:attrNameLst>
                                          <p:attrName>ppt_y</p:attrName>
                                        </p:attrNameLst>
                                      </p:cBhvr>
                                      <p:tavLst>
                                        <p:tav tm="0" fmla="#ppt_y-sin(pi*$)/81">
                                          <p:val>
                                            <p:fltVal val="0"/>
                                          </p:val>
                                        </p:tav>
                                        <p:tav tm="100000">
                                          <p:val>
                                            <p:fltVal val="1"/>
                                          </p:val>
                                        </p:tav>
                                      </p:tavLst>
                                    </p:anim>
                                    <p:animScale>
                                      <p:cBhvr>
                                        <p:cTn id="1199" dur="26">
                                          <p:stCondLst>
                                            <p:cond delay="650"/>
                                          </p:stCondLst>
                                        </p:cTn>
                                        <p:tgtEl>
                                          <p:spTgt spid="56398"/>
                                        </p:tgtEl>
                                      </p:cBhvr>
                                      <p:to x="100000" y="60000"/>
                                    </p:animScale>
                                    <p:animScale>
                                      <p:cBhvr>
                                        <p:cTn id="1200" dur="166" decel="50000">
                                          <p:stCondLst>
                                            <p:cond delay="676"/>
                                          </p:stCondLst>
                                        </p:cTn>
                                        <p:tgtEl>
                                          <p:spTgt spid="56398"/>
                                        </p:tgtEl>
                                      </p:cBhvr>
                                      <p:to x="100000" y="100000"/>
                                    </p:animScale>
                                    <p:animScale>
                                      <p:cBhvr>
                                        <p:cTn id="1201" dur="26">
                                          <p:stCondLst>
                                            <p:cond delay="1312"/>
                                          </p:stCondLst>
                                        </p:cTn>
                                        <p:tgtEl>
                                          <p:spTgt spid="56398"/>
                                        </p:tgtEl>
                                      </p:cBhvr>
                                      <p:to x="100000" y="80000"/>
                                    </p:animScale>
                                    <p:animScale>
                                      <p:cBhvr>
                                        <p:cTn id="1202" dur="166" decel="50000">
                                          <p:stCondLst>
                                            <p:cond delay="1338"/>
                                          </p:stCondLst>
                                        </p:cTn>
                                        <p:tgtEl>
                                          <p:spTgt spid="56398"/>
                                        </p:tgtEl>
                                      </p:cBhvr>
                                      <p:to x="100000" y="100000"/>
                                    </p:animScale>
                                    <p:animScale>
                                      <p:cBhvr>
                                        <p:cTn id="1203" dur="26">
                                          <p:stCondLst>
                                            <p:cond delay="1642"/>
                                          </p:stCondLst>
                                        </p:cTn>
                                        <p:tgtEl>
                                          <p:spTgt spid="56398"/>
                                        </p:tgtEl>
                                      </p:cBhvr>
                                      <p:to x="100000" y="90000"/>
                                    </p:animScale>
                                    <p:animScale>
                                      <p:cBhvr>
                                        <p:cTn id="1204" dur="166" decel="50000">
                                          <p:stCondLst>
                                            <p:cond delay="1668"/>
                                          </p:stCondLst>
                                        </p:cTn>
                                        <p:tgtEl>
                                          <p:spTgt spid="56398"/>
                                        </p:tgtEl>
                                      </p:cBhvr>
                                      <p:to x="100000" y="100000"/>
                                    </p:animScale>
                                    <p:animScale>
                                      <p:cBhvr>
                                        <p:cTn id="1205" dur="26">
                                          <p:stCondLst>
                                            <p:cond delay="1808"/>
                                          </p:stCondLst>
                                        </p:cTn>
                                        <p:tgtEl>
                                          <p:spTgt spid="56398"/>
                                        </p:tgtEl>
                                      </p:cBhvr>
                                      <p:to x="100000" y="95000"/>
                                    </p:animScale>
                                    <p:animScale>
                                      <p:cBhvr>
                                        <p:cTn id="1206" dur="166" decel="50000">
                                          <p:stCondLst>
                                            <p:cond delay="1834"/>
                                          </p:stCondLst>
                                        </p:cTn>
                                        <p:tgtEl>
                                          <p:spTgt spid="56398"/>
                                        </p:tgtEl>
                                      </p:cBhvr>
                                      <p:to x="100000" y="100000"/>
                                    </p:animScale>
                                  </p:childTnLst>
                                </p:cTn>
                              </p:par>
                              <p:par>
                                <p:cTn id="1207" presetID="26" presetClass="entr" presetSubtype="0" fill="hold" grpId="0" nodeType="withEffect">
                                  <p:stCondLst>
                                    <p:cond delay="0"/>
                                  </p:stCondLst>
                                  <p:childTnLst>
                                    <p:set>
                                      <p:cBhvr>
                                        <p:cTn id="1208" dur="1" fill="hold">
                                          <p:stCondLst>
                                            <p:cond delay="0"/>
                                          </p:stCondLst>
                                        </p:cTn>
                                        <p:tgtEl>
                                          <p:spTgt spid="56399"/>
                                        </p:tgtEl>
                                        <p:attrNameLst>
                                          <p:attrName>style.visibility</p:attrName>
                                        </p:attrNameLst>
                                      </p:cBhvr>
                                      <p:to>
                                        <p:strVal val="visible"/>
                                      </p:to>
                                    </p:set>
                                    <p:animEffect transition="in" filter="wipe(down)">
                                      <p:cBhvr>
                                        <p:cTn id="1209" dur="580">
                                          <p:stCondLst>
                                            <p:cond delay="0"/>
                                          </p:stCondLst>
                                        </p:cTn>
                                        <p:tgtEl>
                                          <p:spTgt spid="56399"/>
                                        </p:tgtEl>
                                      </p:cBhvr>
                                    </p:animEffect>
                                    <p:anim calcmode="lin" valueType="num">
                                      <p:cBhvr>
                                        <p:cTn id="1210" dur="1822" tmFilter="0,0; 0.14,0.36; 0.43,0.73; 0.71,0.91; 1.0,1.0">
                                          <p:stCondLst>
                                            <p:cond delay="0"/>
                                          </p:stCondLst>
                                        </p:cTn>
                                        <p:tgtEl>
                                          <p:spTgt spid="56399"/>
                                        </p:tgtEl>
                                        <p:attrNameLst>
                                          <p:attrName>ppt_x</p:attrName>
                                        </p:attrNameLst>
                                      </p:cBhvr>
                                      <p:tavLst>
                                        <p:tav tm="0">
                                          <p:val>
                                            <p:strVal val="#ppt_x-0.25"/>
                                          </p:val>
                                        </p:tav>
                                        <p:tav tm="100000">
                                          <p:val>
                                            <p:strVal val="#ppt_x"/>
                                          </p:val>
                                        </p:tav>
                                      </p:tavLst>
                                    </p:anim>
                                    <p:anim calcmode="lin" valueType="num">
                                      <p:cBhvr>
                                        <p:cTn id="1211" dur="664" tmFilter="0.0,0.0; 0.25,0.07; 0.50,0.2; 0.75,0.467; 1.0,1.0">
                                          <p:stCondLst>
                                            <p:cond delay="0"/>
                                          </p:stCondLst>
                                        </p:cTn>
                                        <p:tgtEl>
                                          <p:spTgt spid="56399"/>
                                        </p:tgtEl>
                                        <p:attrNameLst>
                                          <p:attrName>ppt_y</p:attrName>
                                        </p:attrNameLst>
                                      </p:cBhvr>
                                      <p:tavLst>
                                        <p:tav tm="0" fmla="#ppt_y-sin(pi*$)/3">
                                          <p:val>
                                            <p:fltVal val="0.5"/>
                                          </p:val>
                                        </p:tav>
                                        <p:tav tm="100000">
                                          <p:val>
                                            <p:fltVal val="1"/>
                                          </p:val>
                                        </p:tav>
                                      </p:tavLst>
                                    </p:anim>
                                    <p:anim calcmode="lin" valueType="num">
                                      <p:cBhvr>
                                        <p:cTn id="1212" dur="664" tmFilter="0, 0; 0.125,0.2665; 0.25,0.4; 0.375,0.465; 0.5,0.5;  0.625,0.535; 0.75,0.6; 0.875,0.7335; 1,1">
                                          <p:stCondLst>
                                            <p:cond delay="664"/>
                                          </p:stCondLst>
                                        </p:cTn>
                                        <p:tgtEl>
                                          <p:spTgt spid="56399"/>
                                        </p:tgtEl>
                                        <p:attrNameLst>
                                          <p:attrName>ppt_y</p:attrName>
                                        </p:attrNameLst>
                                      </p:cBhvr>
                                      <p:tavLst>
                                        <p:tav tm="0" fmla="#ppt_y-sin(pi*$)/9">
                                          <p:val>
                                            <p:fltVal val="0"/>
                                          </p:val>
                                        </p:tav>
                                        <p:tav tm="100000">
                                          <p:val>
                                            <p:fltVal val="1"/>
                                          </p:val>
                                        </p:tav>
                                      </p:tavLst>
                                    </p:anim>
                                    <p:anim calcmode="lin" valueType="num">
                                      <p:cBhvr>
                                        <p:cTn id="1213" dur="332" tmFilter="0, 0; 0.125,0.2665; 0.25,0.4; 0.375,0.465; 0.5,0.5;  0.625,0.535; 0.75,0.6; 0.875,0.7335; 1,1">
                                          <p:stCondLst>
                                            <p:cond delay="1324"/>
                                          </p:stCondLst>
                                        </p:cTn>
                                        <p:tgtEl>
                                          <p:spTgt spid="56399"/>
                                        </p:tgtEl>
                                        <p:attrNameLst>
                                          <p:attrName>ppt_y</p:attrName>
                                        </p:attrNameLst>
                                      </p:cBhvr>
                                      <p:tavLst>
                                        <p:tav tm="0" fmla="#ppt_y-sin(pi*$)/27">
                                          <p:val>
                                            <p:fltVal val="0"/>
                                          </p:val>
                                        </p:tav>
                                        <p:tav tm="100000">
                                          <p:val>
                                            <p:fltVal val="1"/>
                                          </p:val>
                                        </p:tav>
                                      </p:tavLst>
                                    </p:anim>
                                    <p:anim calcmode="lin" valueType="num">
                                      <p:cBhvr>
                                        <p:cTn id="1214" dur="164" tmFilter="0, 0; 0.125,0.2665; 0.25,0.4; 0.375,0.465; 0.5,0.5;  0.625,0.535; 0.75,0.6; 0.875,0.7335; 1,1">
                                          <p:stCondLst>
                                            <p:cond delay="1656"/>
                                          </p:stCondLst>
                                        </p:cTn>
                                        <p:tgtEl>
                                          <p:spTgt spid="56399"/>
                                        </p:tgtEl>
                                        <p:attrNameLst>
                                          <p:attrName>ppt_y</p:attrName>
                                        </p:attrNameLst>
                                      </p:cBhvr>
                                      <p:tavLst>
                                        <p:tav tm="0" fmla="#ppt_y-sin(pi*$)/81">
                                          <p:val>
                                            <p:fltVal val="0"/>
                                          </p:val>
                                        </p:tav>
                                        <p:tav tm="100000">
                                          <p:val>
                                            <p:fltVal val="1"/>
                                          </p:val>
                                        </p:tav>
                                      </p:tavLst>
                                    </p:anim>
                                    <p:animScale>
                                      <p:cBhvr>
                                        <p:cTn id="1215" dur="26">
                                          <p:stCondLst>
                                            <p:cond delay="650"/>
                                          </p:stCondLst>
                                        </p:cTn>
                                        <p:tgtEl>
                                          <p:spTgt spid="56399"/>
                                        </p:tgtEl>
                                      </p:cBhvr>
                                      <p:to x="100000" y="60000"/>
                                    </p:animScale>
                                    <p:animScale>
                                      <p:cBhvr>
                                        <p:cTn id="1216" dur="166" decel="50000">
                                          <p:stCondLst>
                                            <p:cond delay="676"/>
                                          </p:stCondLst>
                                        </p:cTn>
                                        <p:tgtEl>
                                          <p:spTgt spid="56399"/>
                                        </p:tgtEl>
                                      </p:cBhvr>
                                      <p:to x="100000" y="100000"/>
                                    </p:animScale>
                                    <p:animScale>
                                      <p:cBhvr>
                                        <p:cTn id="1217" dur="26">
                                          <p:stCondLst>
                                            <p:cond delay="1312"/>
                                          </p:stCondLst>
                                        </p:cTn>
                                        <p:tgtEl>
                                          <p:spTgt spid="56399"/>
                                        </p:tgtEl>
                                      </p:cBhvr>
                                      <p:to x="100000" y="80000"/>
                                    </p:animScale>
                                    <p:animScale>
                                      <p:cBhvr>
                                        <p:cTn id="1218" dur="166" decel="50000">
                                          <p:stCondLst>
                                            <p:cond delay="1338"/>
                                          </p:stCondLst>
                                        </p:cTn>
                                        <p:tgtEl>
                                          <p:spTgt spid="56399"/>
                                        </p:tgtEl>
                                      </p:cBhvr>
                                      <p:to x="100000" y="100000"/>
                                    </p:animScale>
                                    <p:animScale>
                                      <p:cBhvr>
                                        <p:cTn id="1219" dur="26">
                                          <p:stCondLst>
                                            <p:cond delay="1642"/>
                                          </p:stCondLst>
                                        </p:cTn>
                                        <p:tgtEl>
                                          <p:spTgt spid="56399"/>
                                        </p:tgtEl>
                                      </p:cBhvr>
                                      <p:to x="100000" y="90000"/>
                                    </p:animScale>
                                    <p:animScale>
                                      <p:cBhvr>
                                        <p:cTn id="1220" dur="166" decel="50000">
                                          <p:stCondLst>
                                            <p:cond delay="1668"/>
                                          </p:stCondLst>
                                        </p:cTn>
                                        <p:tgtEl>
                                          <p:spTgt spid="56399"/>
                                        </p:tgtEl>
                                      </p:cBhvr>
                                      <p:to x="100000" y="100000"/>
                                    </p:animScale>
                                    <p:animScale>
                                      <p:cBhvr>
                                        <p:cTn id="1221" dur="26">
                                          <p:stCondLst>
                                            <p:cond delay="1808"/>
                                          </p:stCondLst>
                                        </p:cTn>
                                        <p:tgtEl>
                                          <p:spTgt spid="56399"/>
                                        </p:tgtEl>
                                      </p:cBhvr>
                                      <p:to x="100000" y="95000"/>
                                    </p:animScale>
                                    <p:animScale>
                                      <p:cBhvr>
                                        <p:cTn id="1222" dur="166" decel="50000">
                                          <p:stCondLst>
                                            <p:cond delay="1834"/>
                                          </p:stCondLst>
                                        </p:cTn>
                                        <p:tgtEl>
                                          <p:spTgt spid="56399"/>
                                        </p:tgtEl>
                                      </p:cBhvr>
                                      <p:to x="100000" y="100000"/>
                                    </p:animScale>
                                  </p:childTnLst>
                                </p:cTn>
                              </p:par>
                              <p:par>
                                <p:cTn id="1223" presetID="26" presetClass="entr" presetSubtype="0" fill="hold" grpId="0" nodeType="withEffect">
                                  <p:stCondLst>
                                    <p:cond delay="0"/>
                                  </p:stCondLst>
                                  <p:childTnLst>
                                    <p:set>
                                      <p:cBhvr>
                                        <p:cTn id="1224" dur="1" fill="hold">
                                          <p:stCondLst>
                                            <p:cond delay="0"/>
                                          </p:stCondLst>
                                        </p:cTn>
                                        <p:tgtEl>
                                          <p:spTgt spid="56400"/>
                                        </p:tgtEl>
                                        <p:attrNameLst>
                                          <p:attrName>style.visibility</p:attrName>
                                        </p:attrNameLst>
                                      </p:cBhvr>
                                      <p:to>
                                        <p:strVal val="visible"/>
                                      </p:to>
                                    </p:set>
                                    <p:animEffect transition="in" filter="wipe(down)">
                                      <p:cBhvr>
                                        <p:cTn id="1225" dur="580">
                                          <p:stCondLst>
                                            <p:cond delay="0"/>
                                          </p:stCondLst>
                                        </p:cTn>
                                        <p:tgtEl>
                                          <p:spTgt spid="56400"/>
                                        </p:tgtEl>
                                      </p:cBhvr>
                                    </p:animEffect>
                                    <p:anim calcmode="lin" valueType="num">
                                      <p:cBhvr>
                                        <p:cTn id="1226" dur="1822" tmFilter="0,0; 0.14,0.36; 0.43,0.73; 0.71,0.91; 1.0,1.0">
                                          <p:stCondLst>
                                            <p:cond delay="0"/>
                                          </p:stCondLst>
                                        </p:cTn>
                                        <p:tgtEl>
                                          <p:spTgt spid="56400"/>
                                        </p:tgtEl>
                                        <p:attrNameLst>
                                          <p:attrName>ppt_x</p:attrName>
                                        </p:attrNameLst>
                                      </p:cBhvr>
                                      <p:tavLst>
                                        <p:tav tm="0">
                                          <p:val>
                                            <p:strVal val="#ppt_x-0.25"/>
                                          </p:val>
                                        </p:tav>
                                        <p:tav tm="100000">
                                          <p:val>
                                            <p:strVal val="#ppt_x"/>
                                          </p:val>
                                        </p:tav>
                                      </p:tavLst>
                                    </p:anim>
                                    <p:anim calcmode="lin" valueType="num">
                                      <p:cBhvr>
                                        <p:cTn id="1227" dur="664" tmFilter="0.0,0.0; 0.25,0.07; 0.50,0.2; 0.75,0.467; 1.0,1.0">
                                          <p:stCondLst>
                                            <p:cond delay="0"/>
                                          </p:stCondLst>
                                        </p:cTn>
                                        <p:tgtEl>
                                          <p:spTgt spid="56400"/>
                                        </p:tgtEl>
                                        <p:attrNameLst>
                                          <p:attrName>ppt_y</p:attrName>
                                        </p:attrNameLst>
                                      </p:cBhvr>
                                      <p:tavLst>
                                        <p:tav tm="0" fmla="#ppt_y-sin(pi*$)/3">
                                          <p:val>
                                            <p:fltVal val="0.5"/>
                                          </p:val>
                                        </p:tav>
                                        <p:tav tm="100000">
                                          <p:val>
                                            <p:fltVal val="1"/>
                                          </p:val>
                                        </p:tav>
                                      </p:tavLst>
                                    </p:anim>
                                    <p:anim calcmode="lin" valueType="num">
                                      <p:cBhvr>
                                        <p:cTn id="1228" dur="664" tmFilter="0, 0; 0.125,0.2665; 0.25,0.4; 0.375,0.465; 0.5,0.5;  0.625,0.535; 0.75,0.6; 0.875,0.7335; 1,1">
                                          <p:stCondLst>
                                            <p:cond delay="664"/>
                                          </p:stCondLst>
                                        </p:cTn>
                                        <p:tgtEl>
                                          <p:spTgt spid="56400"/>
                                        </p:tgtEl>
                                        <p:attrNameLst>
                                          <p:attrName>ppt_y</p:attrName>
                                        </p:attrNameLst>
                                      </p:cBhvr>
                                      <p:tavLst>
                                        <p:tav tm="0" fmla="#ppt_y-sin(pi*$)/9">
                                          <p:val>
                                            <p:fltVal val="0"/>
                                          </p:val>
                                        </p:tav>
                                        <p:tav tm="100000">
                                          <p:val>
                                            <p:fltVal val="1"/>
                                          </p:val>
                                        </p:tav>
                                      </p:tavLst>
                                    </p:anim>
                                    <p:anim calcmode="lin" valueType="num">
                                      <p:cBhvr>
                                        <p:cTn id="1229" dur="332" tmFilter="0, 0; 0.125,0.2665; 0.25,0.4; 0.375,0.465; 0.5,0.5;  0.625,0.535; 0.75,0.6; 0.875,0.7335; 1,1">
                                          <p:stCondLst>
                                            <p:cond delay="1324"/>
                                          </p:stCondLst>
                                        </p:cTn>
                                        <p:tgtEl>
                                          <p:spTgt spid="56400"/>
                                        </p:tgtEl>
                                        <p:attrNameLst>
                                          <p:attrName>ppt_y</p:attrName>
                                        </p:attrNameLst>
                                      </p:cBhvr>
                                      <p:tavLst>
                                        <p:tav tm="0" fmla="#ppt_y-sin(pi*$)/27">
                                          <p:val>
                                            <p:fltVal val="0"/>
                                          </p:val>
                                        </p:tav>
                                        <p:tav tm="100000">
                                          <p:val>
                                            <p:fltVal val="1"/>
                                          </p:val>
                                        </p:tav>
                                      </p:tavLst>
                                    </p:anim>
                                    <p:anim calcmode="lin" valueType="num">
                                      <p:cBhvr>
                                        <p:cTn id="1230" dur="164" tmFilter="0, 0; 0.125,0.2665; 0.25,0.4; 0.375,0.465; 0.5,0.5;  0.625,0.535; 0.75,0.6; 0.875,0.7335; 1,1">
                                          <p:stCondLst>
                                            <p:cond delay="1656"/>
                                          </p:stCondLst>
                                        </p:cTn>
                                        <p:tgtEl>
                                          <p:spTgt spid="56400"/>
                                        </p:tgtEl>
                                        <p:attrNameLst>
                                          <p:attrName>ppt_y</p:attrName>
                                        </p:attrNameLst>
                                      </p:cBhvr>
                                      <p:tavLst>
                                        <p:tav tm="0" fmla="#ppt_y-sin(pi*$)/81">
                                          <p:val>
                                            <p:fltVal val="0"/>
                                          </p:val>
                                        </p:tav>
                                        <p:tav tm="100000">
                                          <p:val>
                                            <p:fltVal val="1"/>
                                          </p:val>
                                        </p:tav>
                                      </p:tavLst>
                                    </p:anim>
                                    <p:animScale>
                                      <p:cBhvr>
                                        <p:cTn id="1231" dur="26">
                                          <p:stCondLst>
                                            <p:cond delay="650"/>
                                          </p:stCondLst>
                                        </p:cTn>
                                        <p:tgtEl>
                                          <p:spTgt spid="56400"/>
                                        </p:tgtEl>
                                      </p:cBhvr>
                                      <p:to x="100000" y="60000"/>
                                    </p:animScale>
                                    <p:animScale>
                                      <p:cBhvr>
                                        <p:cTn id="1232" dur="166" decel="50000">
                                          <p:stCondLst>
                                            <p:cond delay="676"/>
                                          </p:stCondLst>
                                        </p:cTn>
                                        <p:tgtEl>
                                          <p:spTgt spid="56400"/>
                                        </p:tgtEl>
                                      </p:cBhvr>
                                      <p:to x="100000" y="100000"/>
                                    </p:animScale>
                                    <p:animScale>
                                      <p:cBhvr>
                                        <p:cTn id="1233" dur="26">
                                          <p:stCondLst>
                                            <p:cond delay="1312"/>
                                          </p:stCondLst>
                                        </p:cTn>
                                        <p:tgtEl>
                                          <p:spTgt spid="56400"/>
                                        </p:tgtEl>
                                      </p:cBhvr>
                                      <p:to x="100000" y="80000"/>
                                    </p:animScale>
                                    <p:animScale>
                                      <p:cBhvr>
                                        <p:cTn id="1234" dur="166" decel="50000">
                                          <p:stCondLst>
                                            <p:cond delay="1338"/>
                                          </p:stCondLst>
                                        </p:cTn>
                                        <p:tgtEl>
                                          <p:spTgt spid="56400"/>
                                        </p:tgtEl>
                                      </p:cBhvr>
                                      <p:to x="100000" y="100000"/>
                                    </p:animScale>
                                    <p:animScale>
                                      <p:cBhvr>
                                        <p:cTn id="1235" dur="26">
                                          <p:stCondLst>
                                            <p:cond delay="1642"/>
                                          </p:stCondLst>
                                        </p:cTn>
                                        <p:tgtEl>
                                          <p:spTgt spid="56400"/>
                                        </p:tgtEl>
                                      </p:cBhvr>
                                      <p:to x="100000" y="90000"/>
                                    </p:animScale>
                                    <p:animScale>
                                      <p:cBhvr>
                                        <p:cTn id="1236" dur="166" decel="50000">
                                          <p:stCondLst>
                                            <p:cond delay="1668"/>
                                          </p:stCondLst>
                                        </p:cTn>
                                        <p:tgtEl>
                                          <p:spTgt spid="56400"/>
                                        </p:tgtEl>
                                      </p:cBhvr>
                                      <p:to x="100000" y="100000"/>
                                    </p:animScale>
                                    <p:animScale>
                                      <p:cBhvr>
                                        <p:cTn id="1237" dur="26">
                                          <p:stCondLst>
                                            <p:cond delay="1808"/>
                                          </p:stCondLst>
                                        </p:cTn>
                                        <p:tgtEl>
                                          <p:spTgt spid="56400"/>
                                        </p:tgtEl>
                                      </p:cBhvr>
                                      <p:to x="100000" y="95000"/>
                                    </p:animScale>
                                    <p:animScale>
                                      <p:cBhvr>
                                        <p:cTn id="1238" dur="166" decel="50000">
                                          <p:stCondLst>
                                            <p:cond delay="1834"/>
                                          </p:stCondLst>
                                        </p:cTn>
                                        <p:tgtEl>
                                          <p:spTgt spid="56400"/>
                                        </p:tgtEl>
                                      </p:cBhvr>
                                      <p:to x="100000" y="100000"/>
                                    </p:animScale>
                                  </p:childTnLst>
                                </p:cTn>
                              </p:par>
                              <p:par>
                                <p:cTn id="1239" presetID="26" presetClass="entr" presetSubtype="0" fill="hold" grpId="0" nodeType="withEffect">
                                  <p:stCondLst>
                                    <p:cond delay="0"/>
                                  </p:stCondLst>
                                  <p:childTnLst>
                                    <p:set>
                                      <p:cBhvr>
                                        <p:cTn id="1240" dur="1" fill="hold">
                                          <p:stCondLst>
                                            <p:cond delay="0"/>
                                          </p:stCondLst>
                                        </p:cTn>
                                        <p:tgtEl>
                                          <p:spTgt spid="56401"/>
                                        </p:tgtEl>
                                        <p:attrNameLst>
                                          <p:attrName>style.visibility</p:attrName>
                                        </p:attrNameLst>
                                      </p:cBhvr>
                                      <p:to>
                                        <p:strVal val="visible"/>
                                      </p:to>
                                    </p:set>
                                    <p:animEffect transition="in" filter="wipe(down)">
                                      <p:cBhvr>
                                        <p:cTn id="1241" dur="580">
                                          <p:stCondLst>
                                            <p:cond delay="0"/>
                                          </p:stCondLst>
                                        </p:cTn>
                                        <p:tgtEl>
                                          <p:spTgt spid="56401"/>
                                        </p:tgtEl>
                                      </p:cBhvr>
                                    </p:animEffect>
                                    <p:anim calcmode="lin" valueType="num">
                                      <p:cBhvr>
                                        <p:cTn id="1242" dur="1822" tmFilter="0,0; 0.14,0.36; 0.43,0.73; 0.71,0.91; 1.0,1.0">
                                          <p:stCondLst>
                                            <p:cond delay="0"/>
                                          </p:stCondLst>
                                        </p:cTn>
                                        <p:tgtEl>
                                          <p:spTgt spid="56401"/>
                                        </p:tgtEl>
                                        <p:attrNameLst>
                                          <p:attrName>ppt_x</p:attrName>
                                        </p:attrNameLst>
                                      </p:cBhvr>
                                      <p:tavLst>
                                        <p:tav tm="0">
                                          <p:val>
                                            <p:strVal val="#ppt_x-0.25"/>
                                          </p:val>
                                        </p:tav>
                                        <p:tav tm="100000">
                                          <p:val>
                                            <p:strVal val="#ppt_x"/>
                                          </p:val>
                                        </p:tav>
                                      </p:tavLst>
                                    </p:anim>
                                    <p:anim calcmode="lin" valueType="num">
                                      <p:cBhvr>
                                        <p:cTn id="1243" dur="664" tmFilter="0.0,0.0; 0.25,0.07; 0.50,0.2; 0.75,0.467; 1.0,1.0">
                                          <p:stCondLst>
                                            <p:cond delay="0"/>
                                          </p:stCondLst>
                                        </p:cTn>
                                        <p:tgtEl>
                                          <p:spTgt spid="56401"/>
                                        </p:tgtEl>
                                        <p:attrNameLst>
                                          <p:attrName>ppt_y</p:attrName>
                                        </p:attrNameLst>
                                      </p:cBhvr>
                                      <p:tavLst>
                                        <p:tav tm="0" fmla="#ppt_y-sin(pi*$)/3">
                                          <p:val>
                                            <p:fltVal val="0.5"/>
                                          </p:val>
                                        </p:tav>
                                        <p:tav tm="100000">
                                          <p:val>
                                            <p:fltVal val="1"/>
                                          </p:val>
                                        </p:tav>
                                      </p:tavLst>
                                    </p:anim>
                                    <p:anim calcmode="lin" valueType="num">
                                      <p:cBhvr>
                                        <p:cTn id="1244" dur="664" tmFilter="0, 0; 0.125,0.2665; 0.25,0.4; 0.375,0.465; 0.5,0.5;  0.625,0.535; 0.75,0.6; 0.875,0.7335; 1,1">
                                          <p:stCondLst>
                                            <p:cond delay="664"/>
                                          </p:stCondLst>
                                        </p:cTn>
                                        <p:tgtEl>
                                          <p:spTgt spid="56401"/>
                                        </p:tgtEl>
                                        <p:attrNameLst>
                                          <p:attrName>ppt_y</p:attrName>
                                        </p:attrNameLst>
                                      </p:cBhvr>
                                      <p:tavLst>
                                        <p:tav tm="0" fmla="#ppt_y-sin(pi*$)/9">
                                          <p:val>
                                            <p:fltVal val="0"/>
                                          </p:val>
                                        </p:tav>
                                        <p:tav tm="100000">
                                          <p:val>
                                            <p:fltVal val="1"/>
                                          </p:val>
                                        </p:tav>
                                      </p:tavLst>
                                    </p:anim>
                                    <p:anim calcmode="lin" valueType="num">
                                      <p:cBhvr>
                                        <p:cTn id="1245" dur="332" tmFilter="0, 0; 0.125,0.2665; 0.25,0.4; 0.375,0.465; 0.5,0.5;  0.625,0.535; 0.75,0.6; 0.875,0.7335; 1,1">
                                          <p:stCondLst>
                                            <p:cond delay="1324"/>
                                          </p:stCondLst>
                                        </p:cTn>
                                        <p:tgtEl>
                                          <p:spTgt spid="56401"/>
                                        </p:tgtEl>
                                        <p:attrNameLst>
                                          <p:attrName>ppt_y</p:attrName>
                                        </p:attrNameLst>
                                      </p:cBhvr>
                                      <p:tavLst>
                                        <p:tav tm="0" fmla="#ppt_y-sin(pi*$)/27">
                                          <p:val>
                                            <p:fltVal val="0"/>
                                          </p:val>
                                        </p:tav>
                                        <p:tav tm="100000">
                                          <p:val>
                                            <p:fltVal val="1"/>
                                          </p:val>
                                        </p:tav>
                                      </p:tavLst>
                                    </p:anim>
                                    <p:anim calcmode="lin" valueType="num">
                                      <p:cBhvr>
                                        <p:cTn id="1246" dur="164" tmFilter="0, 0; 0.125,0.2665; 0.25,0.4; 0.375,0.465; 0.5,0.5;  0.625,0.535; 0.75,0.6; 0.875,0.7335; 1,1">
                                          <p:stCondLst>
                                            <p:cond delay="1656"/>
                                          </p:stCondLst>
                                        </p:cTn>
                                        <p:tgtEl>
                                          <p:spTgt spid="56401"/>
                                        </p:tgtEl>
                                        <p:attrNameLst>
                                          <p:attrName>ppt_y</p:attrName>
                                        </p:attrNameLst>
                                      </p:cBhvr>
                                      <p:tavLst>
                                        <p:tav tm="0" fmla="#ppt_y-sin(pi*$)/81">
                                          <p:val>
                                            <p:fltVal val="0"/>
                                          </p:val>
                                        </p:tav>
                                        <p:tav tm="100000">
                                          <p:val>
                                            <p:fltVal val="1"/>
                                          </p:val>
                                        </p:tav>
                                      </p:tavLst>
                                    </p:anim>
                                    <p:animScale>
                                      <p:cBhvr>
                                        <p:cTn id="1247" dur="26">
                                          <p:stCondLst>
                                            <p:cond delay="650"/>
                                          </p:stCondLst>
                                        </p:cTn>
                                        <p:tgtEl>
                                          <p:spTgt spid="56401"/>
                                        </p:tgtEl>
                                      </p:cBhvr>
                                      <p:to x="100000" y="60000"/>
                                    </p:animScale>
                                    <p:animScale>
                                      <p:cBhvr>
                                        <p:cTn id="1248" dur="166" decel="50000">
                                          <p:stCondLst>
                                            <p:cond delay="676"/>
                                          </p:stCondLst>
                                        </p:cTn>
                                        <p:tgtEl>
                                          <p:spTgt spid="56401"/>
                                        </p:tgtEl>
                                      </p:cBhvr>
                                      <p:to x="100000" y="100000"/>
                                    </p:animScale>
                                    <p:animScale>
                                      <p:cBhvr>
                                        <p:cTn id="1249" dur="26">
                                          <p:stCondLst>
                                            <p:cond delay="1312"/>
                                          </p:stCondLst>
                                        </p:cTn>
                                        <p:tgtEl>
                                          <p:spTgt spid="56401"/>
                                        </p:tgtEl>
                                      </p:cBhvr>
                                      <p:to x="100000" y="80000"/>
                                    </p:animScale>
                                    <p:animScale>
                                      <p:cBhvr>
                                        <p:cTn id="1250" dur="166" decel="50000">
                                          <p:stCondLst>
                                            <p:cond delay="1338"/>
                                          </p:stCondLst>
                                        </p:cTn>
                                        <p:tgtEl>
                                          <p:spTgt spid="56401"/>
                                        </p:tgtEl>
                                      </p:cBhvr>
                                      <p:to x="100000" y="100000"/>
                                    </p:animScale>
                                    <p:animScale>
                                      <p:cBhvr>
                                        <p:cTn id="1251" dur="26">
                                          <p:stCondLst>
                                            <p:cond delay="1642"/>
                                          </p:stCondLst>
                                        </p:cTn>
                                        <p:tgtEl>
                                          <p:spTgt spid="56401"/>
                                        </p:tgtEl>
                                      </p:cBhvr>
                                      <p:to x="100000" y="90000"/>
                                    </p:animScale>
                                    <p:animScale>
                                      <p:cBhvr>
                                        <p:cTn id="1252" dur="166" decel="50000">
                                          <p:stCondLst>
                                            <p:cond delay="1668"/>
                                          </p:stCondLst>
                                        </p:cTn>
                                        <p:tgtEl>
                                          <p:spTgt spid="56401"/>
                                        </p:tgtEl>
                                      </p:cBhvr>
                                      <p:to x="100000" y="100000"/>
                                    </p:animScale>
                                    <p:animScale>
                                      <p:cBhvr>
                                        <p:cTn id="1253" dur="26">
                                          <p:stCondLst>
                                            <p:cond delay="1808"/>
                                          </p:stCondLst>
                                        </p:cTn>
                                        <p:tgtEl>
                                          <p:spTgt spid="56401"/>
                                        </p:tgtEl>
                                      </p:cBhvr>
                                      <p:to x="100000" y="95000"/>
                                    </p:animScale>
                                    <p:animScale>
                                      <p:cBhvr>
                                        <p:cTn id="1254" dur="166" decel="50000">
                                          <p:stCondLst>
                                            <p:cond delay="1834"/>
                                          </p:stCondLst>
                                        </p:cTn>
                                        <p:tgtEl>
                                          <p:spTgt spid="56401"/>
                                        </p:tgtEl>
                                      </p:cBhvr>
                                      <p:to x="100000" y="100000"/>
                                    </p:animScale>
                                  </p:childTnLst>
                                </p:cTn>
                              </p:par>
                              <p:par>
                                <p:cTn id="1255" presetID="26" presetClass="entr" presetSubtype="0" fill="hold" grpId="0" nodeType="withEffect">
                                  <p:stCondLst>
                                    <p:cond delay="0"/>
                                  </p:stCondLst>
                                  <p:childTnLst>
                                    <p:set>
                                      <p:cBhvr>
                                        <p:cTn id="1256" dur="1" fill="hold">
                                          <p:stCondLst>
                                            <p:cond delay="0"/>
                                          </p:stCondLst>
                                        </p:cTn>
                                        <p:tgtEl>
                                          <p:spTgt spid="56374"/>
                                        </p:tgtEl>
                                        <p:attrNameLst>
                                          <p:attrName>style.visibility</p:attrName>
                                        </p:attrNameLst>
                                      </p:cBhvr>
                                      <p:to>
                                        <p:strVal val="visible"/>
                                      </p:to>
                                    </p:set>
                                    <p:animEffect transition="in" filter="wipe(down)">
                                      <p:cBhvr>
                                        <p:cTn id="1257" dur="580">
                                          <p:stCondLst>
                                            <p:cond delay="0"/>
                                          </p:stCondLst>
                                        </p:cTn>
                                        <p:tgtEl>
                                          <p:spTgt spid="56374"/>
                                        </p:tgtEl>
                                      </p:cBhvr>
                                    </p:animEffect>
                                    <p:anim calcmode="lin" valueType="num">
                                      <p:cBhvr>
                                        <p:cTn id="1258" dur="1822" tmFilter="0,0; 0.14,0.36; 0.43,0.73; 0.71,0.91; 1.0,1.0">
                                          <p:stCondLst>
                                            <p:cond delay="0"/>
                                          </p:stCondLst>
                                        </p:cTn>
                                        <p:tgtEl>
                                          <p:spTgt spid="56374"/>
                                        </p:tgtEl>
                                        <p:attrNameLst>
                                          <p:attrName>ppt_x</p:attrName>
                                        </p:attrNameLst>
                                      </p:cBhvr>
                                      <p:tavLst>
                                        <p:tav tm="0">
                                          <p:val>
                                            <p:strVal val="#ppt_x-0.25"/>
                                          </p:val>
                                        </p:tav>
                                        <p:tav tm="100000">
                                          <p:val>
                                            <p:strVal val="#ppt_x"/>
                                          </p:val>
                                        </p:tav>
                                      </p:tavLst>
                                    </p:anim>
                                    <p:anim calcmode="lin" valueType="num">
                                      <p:cBhvr>
                                        <p:cTn id="1259" dur="664" tmFilter="0.0,0.0; 0.25,0.07; 0.50,0.2; 0.75,0.467; 1.0,1.0">
                                          <p:stCondLst>
                                            <p:cond delay="0"/>
                                          </p:stCondLst>
                                        </p:cTn>
                                        <p:tgtEl>
                                          <p:spTgt spid="56374"/>
                                        </p:tgtEl>
                                        <p:attrNameLst>
                                          <p:attrName>ppt_y</p:attrName>
                                        </p:attrNameLst>
                                      </p:cBhvr>
                                      <p:tavLst>
                                        <p:tav tm="0" fmla="#ppt_y-sin(pi*$)/3">
                                          <p:val>
                                            <p:fltVal val="0.5"/>
                                          </p:val>
                                        </p:tav>
                                        <p:tav tm="100000">
                                          <p:val>
                                            <p:fltVal val="1"/>
                                          </p:val>
                                        </p:tav>
                                      </p:tavLst>
                                    </p:anim>
                                    <p:anim calcmode="lin" valueType="num">
                                      <p:cBhvr>
                                        <p:cTn id="1260" dur="664" tmFilter="0, 0; 0.125,0.2665; 0.25,0.4; 0.375,0.465; 0.5,0.5;  0.625,0.535; 0.75,0.6; 0.875,0.7335; 1,1">
                                          <p:stCondLst>
                                            <p:cond delay="664"/>
                                          </p:stCondLst>
                                        </p:cTn>
                                        <p:tgtEl>
                                          <p:spTgt spid="56374"/>
                                        </p:tgtEl>
                                        <p:attrNameLst>
                                          <p:attrName>ppt_y</p:attrName>
                                        </p:attrNameLst>
                                      </p:cBhvr>
                                      <p:tavLst>
                                        <p:tav tm="0" fmla="#ppt_y-sin(pi*$)/9">
                                          <p:val>
                                            <p:fltVal val="0"/>
                                          </p:val>
                                        </p:tav>
                                        <p:tav tm="100000">
                                          <p:val>
                                            <p:fltVal val="1"/>
                                          </p:val>
                                        </p:tav>
                                      </p:tavLst>
                                    </p:anim>
                                    <p:anim calcmode="lin" valueType="num">
                                      <p:cBhvr>
                                        <p:cTn id="1261" dur="332" tmFilter="0, 0; 0.125,0.2665; 0.25,0.4; 0.375,0.465; 0.5,0.5;  0.625,0.535; 0.75,0.6; 0.875,0.7335; 1,1">
                                          <p:stCondLst>
                                            <p:cond delay="1324"/>
                                          </p:stCondLst>
                                        </p:cTn>
                                        <p:tgtEl>
                                          <p:spTgt spid="56374"/>
                                        </p:tgtEl>
                                        <p:attrNameLst>
                                          <p:attrName>ppt_y</p:attrName>
                                        </p:attrNameLst>
                                      </p:cBhvr>
                                      <p:tavLst>
                                        <p:tav tm="0" fmla="#ppt_y-sin(pi*$)/27">
                                          <p:val>
                                            <p:fltVal val="0"/>
                                          </p:val>
                                        </p:tav>
                                        <p:tav tm="100000">
                                          <p:val>
                                            <p:fltVal val="1"/>
                                          </p:val>
                                        </p:tav>
                                      </p:tavLst>
                                    </p:anim>
                                    <p:anim calcmode="lin" valueType="num">
                                      <p:cBhvr>
                                        <p:cTn id="1262" dur="164" tmFilter="0, 0; 0.125,0.2665; 0.25,0.4; 0.375,0.465; 0.5,0.5;  0.625,0.535; 0.75,0.6; 0.875,0.7335; 1,1">
                                          <p:stCondLst>
                                            <p:cond delay="1656"/>
                                          </p:stCondLst>
                                        </p:cTn>
                                        <p:tgtEl>
                                          <p:spTgt spid="56374"/>
                                        </p:tgtEl>
                                        <p:attrNameLst>
                                          <p:attrName>ppt_y</p:attrName>
                                        </p:attrNameLst>
                                      </p:cBhvr>
                                      <p:tavLst>
                                        <p:tav tm="0" fmla="#ppt_y-sin(pi*$)/81">
                                          <p:val>
                                            <p:fltVal val="0"/>
                                          </p:val>
                                        </p:tav>
                                        <p:tav tm="100000">
                                          <p:val>
                                            <p:fltVal val="1"/>
                                          </p:val>
                                        </p:tav>
                                      </p:tavLst>
                                    </p:anim>
                                    <p:animScale>
                                      <p:cBhvr>
                                        <p:cTn id="1263" dur="26">
                                          <p:stCondLst>
                                            <p:cond delay="650"/>
                                          </p:stCondLst>
                                        </p:cTn>
                                        <p:tgtEl>
                                          <p:spTgt spid="56374"/>
                                        </p:tgtEl>
                                      </p:cBhvr>
                                      <p:to x="100000" y="60000"/>
                                    </p:animScale>
                                    <p:animScale>
                                      <p:cBhvr>
                                        <p:cTn id="1264" dur="166" decel="50000">
                                          <p:stCondLst>
                                            <p:cond delay="676"/>
                                          </p:stCondLst>
                                        </p:cTn>
                                        <p:tgtEl>
                                          <p:spTgt spid="56374"/>
                                        </p:tgtEl>
                                      </p:cBhvr>
                                      <p:to x="100000" y="100000"/>
                                    </p:animScale>
                                    <p:animScale>
                                      <p:cBhvr>
                                        <p:cTn id="1265" dur="26">
                                          <p:stCondLst>
                                            <p:cond delay="1312"/>
                                          </p:stCondLst>
                                        </p:cTn>
                                        <p:tgtEl>
                                          <p:spTgt spid="56374"/>
                                        </p:tgtEl>
                                      </p:cBhvr>
                                      <p:to x="100000" y="80000"/>
                                    </p:animScale>
                                    <p:animScale>
                                      <p:cBhvr>
                                        <p:cTn id="1266" dur="166" decel="50000">
                                          <p:stCondLst>
                                            <p:cond delay="1338"/>
                                          </p:stCondLst>
                                        </p:cTn>
                                        <p:tgtEl>
                                          <p:spTgt spid="56374"/>
                                        </p:tgtEl>
                                      </p:cBhvr>
                                      <p:to x="100000" y="100000"/>
                                    </p:animScale>
                                    <p:animScale>
                                      <p:cBhvr>
                                        <p:cTn id="1267" dur="26">
                                          <p:stCondLst>
                                            <p:cond delay="1642"/>
                                          </p:stCondLst>
                                        </p:cTn>
                                        <p:tgtEl>
                                          <p:spTgt spid="56374"/>
                                        </p:tgtEl>
                                      </p:cBhvr>
                                      <p:to x="100000" y="90000"/>
                                    </p:animScale>
                                    <p:animScale>
                                      <p:cBhvr>
                                        <p:cTn id="1268" dur="166" decel="50000">
                                          <p:stCondLst>
                                            <p:cond delay="1668"/>
                                          </p:stCondLst>
                                        </p:cTn>
                                        <p:tgtEl>
                                          <p:spTgt spid="56374"/>
                                        </p:tgtEl>
                                      </p:cBhvr>
                                      <p:to x="100000" y="100000"/>
                                    </p:animScale>
                                    <p:animScale>
                                      <p:cBhvr>
                                        <p:cTn id="1269" dur="26">
                                          <p:stCondLst>
                                            <p:cond delay="1808"/>
                                          </p:stCondLst>
                                        </p:cTn>
                                        <p:tgtEl>
                                          <p:spTgt spid="56374"/>
                                        </p:tgtEl>
                                      </p:cBhvr>
                                      <p:to x="100000" y="95000"/>
                                    </p:animScale>
                                    <p:animScale>
                                      <p:cBhvr>
                                        <p:cTn id="1270" dur="166" decel="50000">
                                          <p:stCondLst>
                                            <p:cond delay="1834"/>
                                          </p:stCondLst>
                                        </p:cTn>
                                        <p:tgtEl>
                                          <p:spTgt spid="563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71" fill="hold" display="0">
                  <p:stCondLst>
                    <p:cond delay="indefinite"/>
                  </p:stCondLst>
                  <p:endCondLst>
                    <p:cond evt="onStopAudio" delay="0">
                      <p:tgtEl>
                        <p:sldTgt/>
                      </p:tgtEl>
                    </p:cond>
                  </p:endCondLst>
                </p:cTn>
                <p:tgtEl>
                  <p:spTgt spid="2"/>
                </p:tgtEl>
              </p:cMediaNode>
            </p:audio>
          </p:childTnLst>
        </p:cTn>
      </p:par>
    </p:tnLst>
    <p:bldLst>
      <p:bldP spid="56322" grpId="0" animBg="1"/>
      <p:bldP spid="56323" grpId="0" animBg="1"/>
      <p:bldP spid="56366" grpId="0" animBg="1"/>
      <p:bldP spid="56367" grpId="0" animBg="1"/>
      <p:bldP spid="56368" grpId="0" animBg="1"/>
      <p:bldP spid="56369" grpId="0" animBg="1"/>
      <p:bldP spid="56370" grpId="0" animBg="1"/>
      <p:bldP spid="56371" grpId="0" animBg="1"/>
      <p:bldP spid="56372" grpId="0" animBg="1"/>
      <p:bldP spid="56373" grpId="0" animBg="1"/>
      <p:bldP spid="56374" grpId="0" animBg="1"/>
      <p:bldP spid="56375" grpId="0" animBg="1"/>
      <p:bldP spid="56376" grpId="0" animBg="1"/>
      <p:bldP spid="56377" grpId="0" animBg="1"/>
      <p:bldP spid="56378" grpId="0" animBg="1"/>
      <p:bldP spid="56391" grpId="0" animBg="1"/>
      <p:bldP spid="56392" grpId="0" animBg="1"/>
      <p:bldP spid="56393" grpId="0" animBg="1"/>
      <p:bldP spid="56394" grpId="0" animBg="1"/>
      <p:bldP spid="56395" grpId="0" animBg="1"/>
      <p:bldP spid="56396" grpId="0" animBg="1"/>
      <p:bldP spid="56397" grpId="0" animBg="1"/>
      <p:bldP spid="56398" grpId="0" animBg="1"/>
      <p:bldP spid="56399" grpId="0" animBg="1"/>
      <p:bldP spid="56400" grpId="0" animBg="1"/>
      <p:bldP spid="564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11560" y="122500"/>
            <a:ext cx="7439744" cy="574675"/>
          </a:xfrm>
        </p:spPr>
        <p:txBody>
          <a:bodyPr/>
          <a:lstStyle/>
          <a:p>
            <a:pPr algn="ctr" eaLnBrk="1" hangingPunct="1"/>
            <a:r>
              <a:rPr lang="es-ES" altLang="es-ES" sz="2800" b="1" dirty="0" smtClean="0">
                <a:latin typeface="Arial" panose="020B0604020202020204" pitchFamily="34" charset="0"/>
              </a:rPr>
              <a:t>EXPLICACIÓN DEL PROGRAMA</a:t>
            </a:r>
            <a:endParaRPr lang="es-ES" altLang="es-ES" sz="2800" b="1" dirty="0" smtClean="0">
              <a:latin typeface="Arial" panose="020B0604020202020204" pitchFamily="34" charset="0"/>
            </a:endParaRPr>
          </a:p>
        </p:txBody>
      </p:sp>
      <p:sp>
        <p:nvSpPr>
          <p:cNvPr id="2" name="CuadroTexto 1"/>
          <p:cNvSpPr txBox="1"/>
          <p:nvPr/>
        </p:nvSpPr>
        <p:spPr>
          <a:xfrm>
            <a:off x="1559124" y="682815"/>
            <a:ext cx="5544616" cy="369332"/>
          </a:xfrm>
          <a:prstGeom prst="rect">
            <a:avLst/>
          </a:prstGeom>
          <a:noFill/>
        </p:spPr>
        <p:txBody>
          <a:bodyPr wrap="square" rtlCol="0">
            <a:spAutoFit/>
          </a:bodyPr>
          <a:lstStyle/>
          <a:p>
            <a:pPr algn="ctr"/>
            <a:r>
              <a:rPr lang="es-ES" dirty="0" smtClean="0"/>
              <a:t>Ya instalado el programa en su PC le dan </a:t>
            </a:r>
            <a:r>
              <a:rPr lang="es-ES" dirty="0" err="1" smtClean="0"/>
              <a:t>click</a:t>
            </a:r>
            <a:endParaRPr lang="es-ES" dirty="0"/>
          </a:p>
        </p:txBody>
      </p:sp>
      <p:pic>
        <p:nvPicPr>
          <p:cNvPr id="3" name="Imagen 2"/>
          <p:cNvPicPr>
            <a:picLocks noChangeAspect="1"/>
          </p:cNvPicPr>
          <p:nvPr/>
        </p:nvPicPr>
        <p:blipFill rotWithShape="1">
          <a:blip r:embed="rId2"/>
          <a:srcRect r="43503" b="15035"/>
          <a:stretch/>
        </p:blipFill>
        <p:spPr>
          <a:xfrm>
            <a:off x="251520" y="1277382"/>
            <a:ext cx="5477154" cy="5148122"/>
          </a:xfrm>
          <a:prstGeom prst="rect">
            <a:avLst/>
          </a:prstGeom>
        </p:spPr>
      </p:pic>
      <p:sp>
        <p:nvSpPr>
          <p:cNvPr id="4" name="CuadroTexto 3"/>
          <p:cNvSpPr txBox="1"/>
          <p:nvPr/>
        </p:nvSpPr>
        <p:spPr>
          <a:xfrm>
            <a:off x="6012160" y="1482725"/>
            <a:ext cx="2736304" cy="369332"/>
          </a:xfrm>
          <a:prstGeom prst="rect">
            <a:avLst/>
          </a:prstGeom>
          <a:noFill/>
        </p:spPr>
        <p:txBody>
          <a:bodyPr wrap="square" rtlCol="0">
            <a:spAutoFit/>
          </a:bodyPr>
          <a:lstStyle/>
          <a:p>
            <a:r>
              <a:rPr lang="es-ES" dirty="0" smtClean="0"/>
              <a:t>Les aparece esta venta</a:t>
            </a:r>
            <a:endParaRPr lang="es-ES" dirty="0"/>
          </a:p>
        </p:txBody>
      </p:sp>
      <p:sp>
        <p:nvSpPr>
          <p:cNvPr id="7" name="CuadroTexto 6"/>
          <p:cNvSpPr txBox="1"/>
          <p:nvPr/>
        </p:nvSpPr>
        <p:spPr>
          <a:xfrm>
            <a:off x="6122505" y="3064314"/>
            <a:ext cx="1368152" cy="369332"/>
          </a:xfrm>
          <a:prstGeom prst="rect">
            <a:avLst/>
          </a:prstGeom>
          <a:noFill/>
        </p:spPr>
        <p:txBody>
          <a:bodyPr wrap="square" rtlCol="0">
            <a:spAutoFit/>
          </a:bodyPr>
          <a:lstStyle/>
          <a:p>
            <a:r>
              <a:rPr lang="es-ES" dirty="0" err="1" smtClean="0"/>
              <a:t>Click</a:t>
            </a:r>
            <a:r>
              <a:rPr lang="es-ES" dirty="0" smtClean="0"/>
              <a:t> aquí </a:t>
            </a:r>
            <a:endParaRPr lang="es-ES" dirty="0"/>
          </a:p>
        </p:txBody>
      </p:sp>
      <p:cxnSp>
        <p:nvCxnSpPr>
          <p:cNvPr id="9" name="Conector recto de flecha 8"/>
          <p:cNvCxnSpPr/>
          <p:nvPr/>
        </p:nvCxnSpPr>
        <p:spPr>
          <a:xfrm flipH="1">
            <a:off x="4572000" y="3294276"/>
            <a:ext cx="1584176" cy="2787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r="43503" b="4640"/>
          <a:stretch/>
        </p:blipFill>
        <p:spPr>
          <a:xfrm>
            <a:off x="323528" y="116632"/>
            <a:ext cx="6023992" cy="6354832"/>
          </a:xfrm>
          <a:prstGeom prst="rect">
            <a:avLst/>
          </a:prstGeom>
        </p:spPr>
      </p:pic>
      <p:sp>
        <p:nvSpPr>
          <p:cNvPr id="4" name="CuadroTexto 3"/>
          <p:cNvSpPr txBox="1"/>
          <p:nvPr/>
        </p:nvSpPr>
        <p:spPr>
          <a:xfrm>
            <a:off x="6353687" y="1695450"/>
            <a:ext cx="2256928" cy="646331"/>
          </a:xfrm>
          <a:prstGeom prst="rect">
            <a:avLst/>
          </a:prstGeom>
          <a:noFill/>
        </p:spPr>
        <p:txBody>
          <a:bodyPr wrap="square" rtlCol="0">
            <a:spAutoFit/>
          </a:bodyPr>
          <a:lstStyle/>
          <a:p>
            <a:r>
              <a:rPr lang="es-ES" dirty="0" smtClean="0"/>
              <a:t>Aparece esta venta.</a:t>
            </a:r>
          </a:p>
          <a:p>
            <a:r>
              <a:rPr lang="es-ES" dirty="0" smtClean="0"/>
              <a:t>Le dan </a:t>
            </a:r>
            <a:r>
              <a:rPr lang="es-ES" dirty="0" err="1" smtClean="0"/>
              <a:t>click</a:t>
            </a:r>
            <a:r>
              <a:rPr lang="es-ES" dirty="0" smtClean="0"/>
              <a:t> </a:t>
            </a:r>
            <a:r>
              <a:rPr lang="es-ES" dirty="0" err="1" smtClean="0"/>
              <a:t>aqui</a:t>
            </a:r>
            <a:endParaRPr lang="es-ES" dirty="0"/>
          </a:p>
        </p:txBody>
      </p:sp>
      <p:cxnSp>
        <p:nvCxnSpPr>
          <p:cNvPr id="8" name="Conector recto de flecha 7"/>
          <p:cNvCxnSpPr/>
          <p:nvPr/>
        </p:nvCxnSpPr>
        <p:spPr>
          <a:xfrm flipH="1">
            <a:off x="2987824" y="2132856"/>
            <a:ext cx="3359696" cy="18722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6895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3|0.8|4.4"/>
</p:tagLst>
</file>

<file path=ppt/tags/tag2.xml><?xml version="1.0" encoding="utf-8"?>
<p:tagLst xmlns:a="http://schemas.openxmlformats.org/drawingml/2006/main" xmlns:r="http://schemas.openxmlformats.org/officeDocument/2006/relationships" xmlns:p="http://schemas.openxmlformats.org/presentationml/2006/main">
  <p:tag name="TIMING" val="|0.8|1.4|2.2"/>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917</TotalTime>
  <Words>894</Words>
  <Application>Microsoft Office PowerPoint</Application>
  <PresentationFormat>Presentación en pantalla (4:3)</PresentationFormat>
  <Paragraphs>147</Paragraphs>
  <Slides>16</Slides>
  <Notes>0</Notes>
  <HiddenSlides>0</HiddenSlides>
  <MMClips>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16</vt:i4>
      </vt:variant>
    </vt:vector>
  </HeadingPairs>
  <TitlesOfParts>
    <vt:vector size="23" baseType="lpstr">
      <vt:lpstr>Arial</vt:lpstr>
      <vt:lpstr>Arial Black</vt:lpstr>
      <vt:lpstr>Calibri</vt:lpstr>
      <vt:lpstr>Comic Sans MS</vt:lpstr>
      <vt:lpstr>Arial Narrow</vt:lpstr>
      <vt:lpstr>Wingdings</vt:lpstr>
      <vt:lpstr>Tema de Office</vt:lpstr>
      <vt:lpstr>Presentación de PowerPoint</vt:lpstr>
      <vt:lpstr>Presentación de PowerPoint</vt:lpstr>
      <vt:lpstr>Presentación de PowerPoint</vt:lpstr>
      <vt:lpstr>Presentación de PowerPoint</vt:lpstr>
      <vt:lpstr>Presentación de PowerPoint</vt:lpstr>
      <vt:lpstr>Diagrama de estructura</vt:lpstr>
      <vt:lpstr>Ciclo de Vida o de Producción</vt:lpstr>
      <vt:lpstr>EXPLICACIÓN DEL PROGRAMA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UNEG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lablimpro</dc:creator>
  <cp:lastModifiedBy>PERSONAL</cp:lastModifiedBy>
  <cp:revision>84</cp:revision>
  <dcterms:created xsi:type="dcterms:W3CDTF">2005-11-17T22:20:31Z</dcterms:created>
  <dcterms:modified xsi:type="dcterms:W3CDTF">2021-06-27T16:24:21Z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TC010721173082</vt:lpwstr>
  </property>
</Properties>
</file>