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52" d="100"/>
          <a:sy n="52" d="100"/>
        </p:scale>
        <p:origin x="5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8A78-76B4-443C-9AD9-FB315EBB3272}" type="datetimeFigureOut">
              <a:rPr lang="es-ES" smtClean="0"/>
              <a:t>09/06/2020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1F5-5D0E-43AA-81A7-6A1620BFE1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1812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8A78-76B4-443C-9AD9-FB315EBB3272}" type="datetimeFigureOut">
              <a:rPr lang="es-ES" smtClean="0"/>
              <a:t>09/06/2020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1F5-5D0E-43AA-81A7-6A1620BFE1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2513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8A78-76B4-443C-9AD9-FB315EBB3272}" type="datetimeFigureOut">
              <a:rPr lang="es-ES" smtClean="0"/>
              <a:t>09/06/2020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1F5-5D0E-43AA-81A7-6A1620BFE1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223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8A78-76B4-443C-9AD9-FB315EBB3272}" type="datetimeFigureOut">
              <a:rPr lang="es-ES" smtClean="0"/>
              <a:t>09/06/2020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1F5-5D0E-43AA-81A7-6A1620BFE1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243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8A78-76B4-443C-9AD9-FB315EBB3272}" type="datetimeFigureOut">
              <a:rPr lang="es-ES" smtClean="0"/>
              <a:t>09/06/2020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1F5-5D0E-43AA-81A7-6A1620BFE1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3027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8A78-76B4-443C-9AD9-FB315EBB3272}" type="datetimeFigureOut">
              <a:rPr lang="es-ES" smtClean="0"/>
              <a:t>09/06/2020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1F5-5D0E-43AA-81A7-6A1620BFE1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9992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8A78-76B4-443C-9AD9-FB315EBB3272}" type="datetimeFigureOut">
              <a:rPr lang="es-ES" smtClean="0"/>
              <a:t>09/06/2020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1F5-5D0E-43AA-81A7-6A1620BFE1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9789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8A78-76B4-443C-9AD9-FB315EBB3272}" type="datetimeFigureOut">
              <a:rPr lang="es-ES" smtClean="0"/>
              <a:t>09/06/2020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1F5-5D0E-43AA-81A7-6A1620BFE1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7184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8A78-76B4-443C-9AD9-FB315EBB3272}" type="datetimeFigureOut">
              <a:rPr lang="es-ES" smtClean="0"/>
              <a:t>09/06/2020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1F5-5D0E-43AA-81A7-6A1620BFE1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1080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8A78-76B4-443C-9AD9-FB315EBB3272}" type="datetimeFigureOut">
              <a:rPr lang="es-ES" smtClean="0"/>
              <a:t>09/06/2020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1F5-5D0E-43AA-81A7-6A1620BFE1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0413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8A78-76B4-443C-9AD9-FB315EBB3272}" type="datetimeFigureOut">
              <a:rPr lang="es-ES" smtClean="0"/>
              <a:t>09/06/2020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7A1F5-5D0E-43AA-81A7-6A1620BFE1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577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B8A78-76B4-443C-9AD9-FB315EBB3272}" type="datetimeFigureOut">
              <a:rPr lang="es-ES" smtClean="0"/>
              <a:t>09/06/2020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7A1F5-5D0E-43AA-81A7-6A1620BFE1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079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laméo - Mapa Ment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908"/>
            <a:ext cx="12137052" cy="6827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72266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Wndows7</dc:creator>
  <cp:lastModifiedBy>Wndows7</cp:lastModifiedBy>
  <cp:revision>1</cp:revision>
  <dcterms:created xsi:type="dcterms:W3CDTF">2020-06-09T15:10:30Z</dcterms:created>
  <dcterms:modified xsi:type="dcterms:W3CDTF">2020-06-09T15:10:54Z</dcterms:modified>
</cp:coreProperties>
</file>