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9.jpeg" ContentType="image/jpeg"/>
  <Override PartName="/ppt/media/image18.jpeg" ContentType="image/jpeg"/>
  <Override PartName="/ppt/media/image16.jpeg" ContentType="image/jpeg"/>
  <Override PartName="/ppt/media/image12.png" ContentType="image/png"/>
  <Override PartName="/ppt/media/image11.png" ContentType="image/png"/>
  <Override PartName="/ppt/media/image9.png" ContentType="image/png"/>
  <Override PartName="/ppt/media/image15.png" ContentType="image/png"/>
  <Override PartName="/ppt/media/image8.png" ContentType="image/png"/>
  <Override PartName="/ppt/media/image7.png" ContentType="image/png"/>
  <Override PartName="/ppt/media/image13.jpeg" ContentType="image/jpeg"/>
  <Override PartName="/ppt/media/image6.png" ContentType="image/png"/>
  <Override PartName="/ppt/media/image5.png" ContentType="image/png"/>
  <Override PartName="/ppt/media/image17.png" ContentType="image/png"/>
  <Override PartName="/ppt/media/image4.jpeg" ContentType="image/jpeg"/>
  <Override PartName="/ppt/media/image14.png" ContentType="image/png"/>
  <Override PartName="/ppt/media/image3.png" ContentType="image/png"/>
  <Override PartName="/ppt/media/image2.png" ContentType="image/png"/>
  <Override PartName="/ppt/media/image10.png" ContentType="image/png"/>
  <Override PartName="/ppt/media/image1.jpeg" ContentType="image/jpeg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5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8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28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Calibri"/>
              </a:rPr>
              <a:t>Pulse para editar el formato del texto de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8746200" y="-18000"/>
            <a:ext cx="3445560" cy="2023200"/>
          </a:xfrm>
          <a:custGeom>
            <a:avLst/>
            <a:gdLst/>
            <a:ahLst/>
            <a:rect l="0" t="0" r="r" b="b"/>
            <a:pathLst>
              <a:path w="2131575" h="1251702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lnTo>
                  <a:pt x="1654318" y="0"/>
                </a:ln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</a:path>
            </a:pathLst>
          </a:custGeom>
          <a:solidFill>
            <a:schemeClr val="accent1">
              <a:alpha val="40000"/>
            </a:schemeClr>
          </a:solidFill>
          <a:ln w="25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2"/>
          <p:cNvSpPr/>
          <p:nvPr/>
        </p:nvSpPr>
        <p:spPr>
          <a:xfrm>
            <a:off x="1417680" y="1769400"/>
            <a:ext cx="3472560" cy="3472560"/>
          </a:xfrm>
          <a:prstGeom prst="roundRect">
            <a:avLst>
              <a:gd name="adj" fmla="val 119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4" name="CustomShape 3"/>
          <p:cNvSpPr/>
          <p:nvPr/>
        </p:nvSpPr>
        <p:spPr>
          <a:xfrm flipH="1">
            <a:off x="1837440" y="395280"/>
            <a:ext cx="546120" cy="1482120"/>
          </a:xfrm>
          <a:custGeom>
            <a:avLst/>
            <a:gdLst/>
            <a:ahLst/>
            <a:rect l="0" t="0" r="r" b="b"/>
            <a:pathLst>
              <a:path w="1014165" h="2726684">
                <a:moveTo>
                  <a:pt x="174423" y="2726022"/>
                </a:moveTo>
                <a:cubicBezTo>
                  <a:pt x="217368" y="2726022"/>
                  <a:pt x="217368" y="2725361"/>
                  <a:pt x="218029" y="2683077"/>
                </a:cubicBezTo>
                <a:cubicBezTo>
                  <a:pt x="219350" y="2581330"/>
                  <a:pt x="206797" y="2480244"/>
                  <a:pt x="212743" y="2378497"/>
                </a:cubicBezTo>
                <a:cubicBezTo>
                  <a:pt x="209440" y="2377836"/>
                  <a:pt x="206136" y="2375854"/>
                  <a:pt x="202833" y="2375854"/>
                </a:cubicBezTo>
                <a:cubicBezTo>
                  <a:pt x="165173" y="2373212"/>
                  <a:pt x="165173" y="2373872"/>
                  <a:pt x="165173" y="2336873"/>
                </a:cubicBezTo>
                <a:cubicBezTo>
                  <a:pt x="165173" y="1796426"/>
                  <a:pt x="165173" y="1256639"/>
                  <a:pt x="165173" y="716192"/>
                </a:cubicBezTo>
                <a:cubicBezTo>
                  <a:pt x="165173" y="673907"/>
                  <a:pt x="159227" y="678532"/>
                  <a:pt x="201511" y="678532"/>
                </a:cubicBezTo>
                <a:cubicBezTo>
                  <a:pt x="438039" y="678532"/>
                  <a:pt x="674568" y="679193"/>
                  <a:pt x="911096" y="679193"/>
                </a:cubicBezTo>
                <a:cubicBezTo>
                  <a:pt x="945452" y="679193"/>
                  <a:pt x="945452" y="679193"/>
                  <a:pt x="944792" y="644176"/>
                </a:cubicBezTo>
                <a:cubicBezTo>
                  <a:pt x="944131" y="504770"/>
                  <a:pt x="944131" y="365363"/>
                  <a:pt x="942810" y="226618"/>
                </a:cubicBezTo>
                <a:cubicBezTo>
                  <a:pt x="942810" y="206136"/>
                  <a:pt x="946774" y="192922"/>
                  <a:pt x="965934" y="181030"/>
                </a:cubicBezTo>
                <a:cubicBezTo>
                  <a:pt x="1002272" y="157906"/>
                  <a:pt x="1014164" y="107032"/>
                  <a:pt x="996986" y="63426"/>
                </a:cubicBezTo>
                <a:cubicBezTo>
                  <a:pt x="981130" y="21803"/>
                  <a:pt x="943470" y="0"/>
                  <a:pt x="896561" y="5285"/>
                </a:cubicBezTo>
                <a:cubicBezTo>
                  <a:pt x="853616" y="9910"/>
                  <a:pt x="823885" y="38981"/>
                  <a:pt x="815295" y="85229"/>
                </a:cubicBezTo>
                <a:cubicBezTo>
                  <a:pt x="807367" y="130156"/>
                  <a:pt x="828509" y="174423"/>
                  <a:pt x="868812" y="191601"/>
                </a:cubicBezTo>
                <a:cubicBezTo>
                  <a:pt x="885329" y="198208"/>
                  <a:pt x="888633" y="206797"/>
                  <a:pt x="888633" y="223314"/>
                </a:cubicBezTo>
                <a:cubicBezTo>
                  <a:pt x="887972" y="347525"/>
                  <a:pt x="887311" y="471735"/>
                  <a:pt x="888633" y="595285"/>
                </a:cubicBezTo>
                <a:cubicBezTo>
                  <a:pt x="888633" y="619731"/>
                  <a:pt x="882026" y="625016"/>
                  <a:pt x="858901" y="624355"/>
                </a:cubicBezTo>
                <a:cubicBezTo>
                  <a:pt x="614445" y="623034"/>
                  <a:pt x="369988" y="623695"/>
                  <a:pt x="124871" y="621713"/>
                </a:cubicBezTo>
                <a:cubicBezTo>
                  <a:pt x="99104" y="621713"/>
                  <a:pt x="90515" y="626337"/>
                  <a:pt x="90515" y="654747"/>
                </a:cubicBezTo>
                <a:cubicBezTo>
                  <a:pt x="91836" y="1214355"/>
                  <a:pt x="91175" y="1774623"/>
                  <a:pt x="91175" y="2334231"/>
                </a:cubicBezTo>
                <a:cubicBezTo>
                  <a:pt x="91175" y="2342159"/>
                  <a:pt x="90515" y="2350087"/>
                  <a:pt x="91175" y="2358016"/>
                </a:cubicBezTo>
                <a:cubicBezTo>
                  <a:pt x="91836" y="2370569"/>
                  <a:pt x="87211" y="2375194"/>
                  <a:pt x="73997" y="2375194"/>
                </a:cubicBezTo>
                <a:cubicBezTo>
                  <a:pt x="51534" y="2375194"/>
                  <a:pt x="29731" y="2371890"/>
                  <a:pt x="7267" y="2377176"/>
                </a:cubicBezTo>
                <a:cubicBezTo>
                  <a:pt x="7267" y="2382461"/>
                  <a:pt x="7928" y="2387747"/>
                  <a:pt x="7928" y="2393032"/>
                </a:cubicBezTo>
                <a:cubicBezTo>
                  <a:pt x="11892" y="2492797"/>
                  <a:pt x="0" y="2592562"/>
                  <a:pt x="1982" y="2692327"/>
                </a:cubicBezTo>
                <a:cubicBezTo>
                  <a:pt x="2642" y="2718094"/>
                  <a:pt x="10571" y="2726683"/>
                  <a:pt x="36338" y="2726022"/>
                </a:cubicBezTo>
                <a:cubicBezTo>
                  <a:pt x="83247" y="2724700"/>
                  <a:pt x="128835" y="2726022"/>
                  <a:pt x="174423" y="2726022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4"/>
          <p:cNvSpPr/>
          <p:nvPr/>
        </p:nvSpPr>
        <p:spPr>
          <a:xfrm flipH="1">
            <a:off x="2681640" y="342000"/>
            <a:ext cx="130320" cy="1535400"/>
          </a:xfrm>
          <a:custGeom>
            <a:avLst/>
            <a:gdLst/>
            <a:ahLst/>
            <a:rect l="0" t="0" r="r" b="b"/>
            <a:pathLst>
              <a:path w="255690" h="2833716">
                <a:moveTo>
                  <a:pt x="223315" y="2833054"/>
                </a:moveTo>
                <a:cubicBezTo>
                  <a:pt x="249082" y="2833715"/>
                  <a:pt x="255689" y="2823144"/>
                  <a:pt x="255028" y="2800020"/>
                </a:cubicBezTo>
                <a:cubicBezTo>
                  <a:pt x="253706" y="2751789"/>
                  <a:pt x="255028" y="2704219"/>
                  <a:pt x="255028" y="2655988"/>
                </a:cubicBezTo>
                <a:cubicBezTo>
                  <a:pt x="255028" y="2615025"/>
                  <a:pt x="255028" y="2574062"/>
                  <a:pt x="255028" y="2533100"/>
                </a:cubicBezTo>
                <a:cubicBezTo>
                  <a:pt x="255028" y="2482887"/>
                  <a:pt x="255028" y="2480905"/>
                  <a:pt x="204815" y="2483547"/>
                </a:cubicBezTo>
                <a:cubicBezTo>
                  <a:pt x="177727" y="2484869"/>
                  <a:pt x="171120" y="2477601"/>
                  <a:pt x="171120" y="2449852"/>
                </a:cubicBezTo>
                <a:cubicBezTo>
                  <a:pt x="171781" y="1709875"/>
                  <a:pt x="171781" y="969898"/>
                  <a:pt x="171781" y="229921"/>
                </a:cubicBezTo>
                <a:cubicBezTo>
                  <a:pt x="171781" y="207458"/>
                  <a:pt x="174423" y="188298"/>
                  <a:pt x="188959" y="167816"/>
                </a:cubicBezTo>
                <a:cubicBezTo>
                  <a:pt x="222654" y="120907"/>
                  <a:pt x="204154" y="50213"/>
                  <a:pt x="156585" y="25767"/>
                </a:cubicBezTo>
                <a:cubicBezTo>
                  <a:pt x="105711" y="0"/>
                  <a:pt x="44927" y="20481"/>
                  <a:pt x="23785" y="71355"/>
                </a:cubicBezTo>
                <a:cubicBezTo>
                  <a:pt x="0" y="128174"/>
                  <a:pt x="25767" y="189619"/>
                  <a:pt x="83909" y="206797"/>
                </a:cubicBezTo>
                <a:cubicBezTo>
                  <a:pt x="104390" y="212743"/>
                  <a:pt x="99104" y="225296"/>
                  <a:pt x="99104" y="237189"/>
                </a:cubicBezTo>
                <a:cubicBezTo>
                  <a:pt x="99104" y="975184"/>
                  <a:pt x="99104" y="1713179"/>
                  <a:pt x="99765" y="2451834"/>
                </a:cubicBezTo>
                <a:cubicBezTo>
                  <a:pt x="99765" y="2476280"/>
                  <a:pt x="93158" y="2486190"/>
                  <a:pt x="68712" y="2482226"/>
                </a:cubicBezTo>
                <a:cubicBezTo>
                  <a:pt x="50213" y="2479583"/>
                  <a:pt x="44267" y="2486851"/>
                  <a:pt x="44927" y="2506011"/>
                </a:cubicBezTo>
                <a:cubicBezTo>
                  <a:pt x="46249" y="2556224"/>
                  <a:pt x="45588" y="2605776"/>
                  <a:pt x="45588" y="2655988"/>
                </a:cubicBezTo>
                <a:cubicBezTo>
                  <a:pt x="45588" y="2704880"/>
                  <a:pt x="46909" y="2753771"/>
                  <a:pt x="45588" y="2802662"/>
                </a:cubicBezTo>
                <a:cubicBezTo>
                  <a:pt x="44927" y="2826447"/>
                  <a:pt x="54177" y="2833715"/>
                  <a:pt x="76641" y="2833715"/>
                </a:cubicBezTo>
                <a:cubicBezTo>
                  <a:pt x="125532" y="2831733"/>
                  <a:pt x="174423" y="2831733"/>
                  <a:pt x="223315" y="2833054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5"/>
          <p:cNvSpPr/>
          <p:nvPr/>
        </p:nvSpPr>
        <p:spPr>
          <a:xfrm flipH="1">
            <a:off x="1266120" y="1091880"/>
            <a:ext cx="733680" cy="785520"/>
          </a:xfrm>
          <a:custGeom>
            <a:avLst/>
            <a:gdLst/>
            <a:ahLst/>
            <a:rect l="0" t="0" r="r" b="b"/>
            <a:pathLst>
              <a:path w="1354423" h="1451545">
                <a:moveTo>
                  <a:pt x="137425" y="86551"/>
                </a:moveTo>
                <a:cubicBezTo>
                  <a:pt x="139407" y="231243"/>
                  <a:pt x="138746" y="375935"/>
                  <a:pt x="138746" y="520627"/>
                </a:cubicBezTo>
                <a:cubicBezTo>
                  <a:pt x="138746" y="705621"/>
                  <a:pt x="138746" y="889955"/>
                  <a:pt x="139407" y="1074949"/>
                </a:cubicBezTo>
                <a:cubicBezTo>
                  <a:pt x="139407" y="1094109"/>
                  <a:pt x="135443" y="1102037"/>
                  <a:pt x="114300" y="1100716"/>
                </a:cubicBezTo>
                <a:cubicBezTo>
                  <a:pt x="85230" y="1098734"/>
                  <a:pt x="55499" y="1101377"/>
                  <a:pt x="25768" y="1100055"/>
                </a:cubicBezTo>
                <a:cubicBezTo>
                  <a:pt x="7929" y="1099394"/>
                  <a:pt x="0" y="1103359"/>
                  <a:pt x="661" y="1123179"/>
                </a:cubicBezTo>
                <a:cubicBezTo>
                  <a:pt x="1982" y="1173392"/>
                  <a:pt x="1322" y="1222944"/>
                  <a:pt x="1322" y="1273157"/>
                </a:cubicBezTo>
                <a:cubicBezTo>
                  <a:pt x="1322" y="1322709"/>
                  <a:pt x="1982" y="1372922"/>
                  <a:pt x="1322" y="1422474"/>
                </a:cubicBezTo>
                <a:cubicBezTo>
                  <a:pt x="1322" y="1442955"/>
                  <a:pt x="8589" y="1451544"/>
                  <a:pt x="29732" y="1450884"/>
                </a:cubicBezTo>
                <a:cubicBezTo>
                  <a:pt x="80605" y="1450223"/>
                  <a:pt x="131479" y="1450223"/>
                  <a:pt x="181691" y="1450884"/>
                </a:cubicBezTo>
                <a:cubicBezTo>
                  <a:pt x="204155" y="1451544"/>
                  <a:pt x="211422" y="1442295"/>
                  <a:pt x="210762" y="1420492"/>
                </a:cubicBezTo>
                <a:cubicBezTo>
                  <a:pt x="210101" y="1371600"/>
                  <a:pt x="210762" y="1322709"/>
                  <a:pt x="210762" y="1273818"/>
                </a:cubicBezTo>
                <a:cubicBezTo>
                  <a:pt x="210762" y="1222944"/>
                  <a:pt x="210762" y="1172071"/>
                  <a:pt x="210101" y="1121197"/>
                </a:cubicBezTo>
                <a:cubicBezTo>
                  <a:pt x="210101" y="1114591"/>
                  <a:pt x="214065" y="1103359"/>
                  <a:pt x="206137" y="1102037"/>
                </a:cubicBezTo>
                <a:cubicBezTo>
                  <a:pt x="186977" y="1097412"/>
                  <a:pt x="192262" y="1083538"/>
                  <a:pt x="192262" y="1072306"/>
                </a:cubicBezTo>
                <a:cubicBezTo>
                  <a:pt x="192262" y="767066"/>
                  <a:pt x="192262" y="461825"/>
                  <a:pt x="191602" y="156585"/>
                </a:cubicBezTo>
                <a:cubicBezTo>
                  <a:pt x="191602" y="133460"/>
                  <a:pt x="196227" y="126853"/>
                  <a:pt x="220672" y="126853"/>
                </a:cubicBezTo>
                <a:cubicBezTo>
                  <a:pt x="525252" y="127514"/>
                  <a:pt x="829832" y="127514"/>
                  <a:pt x="1133751" y="126853"/>
                </a:cubicBezTo>
                <a:cubicBezTo>
                  <a:pt x="1150929" y="126853"/>
                  <a:pt x="1160178" y="130157"/>
                  <a:pt x="1166785" y="147996"/>
                </a:cubicBezTo>
                <a:cubicBezTo>
                  <a:pt x="1182642" y="190280"/>
                  <a:pt x="1220302" y="208779"/>
                  <a:pt x="1268532" y="202833"/>
                </a:cubicBezTo>
                <a:cubicBezTo>
                  <a:pt x="1307513" y="198208"/>
                  <a:pt x="1337905" y="169138"/>
                  <a:pt x="1345834" y="128175"/>
                </a:cubicBezTo>
                <a:cubicBezTo>
                  <a:pt x="1354422" y="82587"/>
                  <a:pt x="1335923" y="39642"/>
                  <a:pt x="1300246" y="19821"/>
                </a:cubicBezTo>
                <a:cubicBezTo>
                  <a:pt x="1263247" y="0"/>
                  <a:pt x="1213034" y="5286"/>
                  <a:pt x="1186606" y="35678"/>
                </a:cubicBezTo>
                <a:cubicBezTo>
                  <a:pt x="1174053" y="50213"/>
                  <a:pt x="1160839" y="53516"/>
                  <a:pt x="1143001" y="53516"/>
                </a:cubicBezTo>
                <a:cubicBezTo>
                  <a:pt x="819261" y="52856"/>
                  <a:pt x="494860" y="53516"/>
                  <a:pt x="171120" y="52195"/>
                </a:cubicBezTo>
                <a:cubicBezTo>
                  <a:pt x="146675" y="54177"/>
                  <a:pt x="136764" y="57481"/>
                  <a:pt x="137425" y="86551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6"/>
          <p:cNvSpPr/>
          <p:nvPr/>
        </p:nvSpPr>
        <p:spPr>
          <a:xfrm flipH="1">
            <a:off x="3449160" y="726840"/>
            <a:ext cx="453240" cy="1150560"/>
          </a:xfrm>
          <a:custGeom>
            <a:avLst/>
            <a:gdLst/>
            <a:ahLst/>
            <a:rect l="0" t="0" r="r" b="b"/>
            <a:pathLst>
              <a:path w="848993" h="2128096">
                <a:moveTo>
                  <a:pt x="83248" y="204815"/>
                </a:moveTo>
                <a:cubicBezTo>
                  <a:pt x="101747" y="210101"/>
                  <a:pt x="101086" y="220672"/>
                  <a:pt x="101086" y="233886"/>
                </a:cubicBezTo>
                <a:cubicBezTo>
                  <a:pt x="101086" y="498163"/>
                  <a:pt x="101086" y="762441"/>
                  <a:pt x="100426" y="1026718"/>
                </a:cubicBezTo>
                <a:cubicBezTo>
                  <a:pt x="100426" y="1051825"/>
                  <a:pt x="107693" y="1057110"/>
                  <a:pt x="131478" y="1057110"/>
                </a:cubicBezTo>
                <a:cubicBezTo>
                  <a:pt x="309866" y="1056450"/>
                  <a:pt x="488253" y="1057110"/>
                  <a:pt x="667301" y="1055789"/>
                </a:cubicBezTo>
                <a:cubicBezTo>
                  <a:pt x="694389" y="1055789"/>
                  <a:pt x="699014" y="1063717"/>
                  <a:pt x="699014" y="1088824"/>
                </a:cubicBezTo>
                <a:cubicBezTo>
                  <a:pt x="698353" y="1301567"/>
                  <a:pt x="698353" y="1513649"/>
                  <a:pt x="698353" y="1726393"/>
                </a:cubicBezTo>
                <a:cubicBezTo>
                  <a:pt x="698353" y="1773963"/>
                  <a:pt x="698353" y="1773963"/>
                  <a:pt x="650123" y="1776606"/>
                </a:cubicBezTo>
                <a:cubicBezTo>
                  <a:pt x="647480" y="1776606"/>
                  <a:pt x="644837" y="1777927"/>
                  <a:pt x="642195" y="1778588"/>
                </a:cubicBezTo>
                <a:cubicBezTo>
                  <a:pt x="642195" y="1790480"/>
                  <a:pt x="642855" y="1801712"/>
                  <a:pt x="642855" y="1813605"/>
                </a:cubicBezTo>
                <a:cubicBezTo>
                  <a:pt x="640873" y="1908084"/>
                  <a:pt x="639552" y="2002563"/>
                  <a:pt x="637570" y="2096381"/>
                </a:cubicBezTo>
                <a:cubicBezTo>
                  <a:pt x="636909" y="2119506"/>
                  <a:pt x="644837" y="2128095"/>
                  <a:pt x="668622" y="2127434"/>
                </a:cubicBezTo>
                <a:cubicBezTo>
                  <a:pt x="719496" y="2126113"/>
                  <a:pt x="770369" y="2126113"/>
                  <a:pt x="821243" y="2127434"/>
                </a:cubicBezTo>
                <a:cubicBezTo>
                  <a:pt x="843706" y="2128095"/>
                  <a:pt x="848992" y="2120166"/>
                  <a:pt x="848331" y="2097703"/>
                </a:cubicBezTo>
                <a:cubicBezTo>
                  <a:pt x="846349" y="1991992"/>
                  <a:pt x="847010" y="1885620"/>
                  <a:pt x="846349" y="1779909"/>
                </a:cubicBezTo>
                <a:cubicBezTo>
                  <a:pt x="826528" y="1773302"/>
                  <a:pt x="805386" y="1775945"/>
                  <a:pt x="785565" y="1777266"/>
                </a:cubicBezTo>
                <a:cubicBezTo>
                  <a:pt x="760459" y="1779248"/>
                  <a:pt x="752530" y="1771981"/>
                  <a:pt x="752530" y="1745553"/>
                </a:cubicBezTo>
                <a:cubicBezTo>
                  <a:pt x="753852" y="1507043"/>
                  <a:pt x="753191" y="1269193"/>
                  <a:pt x="753852" y="1030683"/>
                </a:cubicBezTo>
                <a:cubicBezTo>
                  <a:pt x="753852" y="1008219"/>
                  <a:pt x="747245" y="1002273"/>
                  <a:pt x="725442" y="1002933"/>
                </a:cubicBezTo>
                <a:cubicBezTo>
                  <a:pt x="551679" y="1003594"/>
                  <a:pt x="377256" y="1002933"/>
                  <a:pt x="203494" y="1004255"/>
                </a:cubicBezTo>
                <a:cubicBezTo>
                  <a:pt x="178387" y="1004255"/>
                  <a:pt x="172441" y="996987"/>
                  <a:pt x="173102" y="973202"/>
                </a:cubicBezTo>
                <a:cubicBezTo>
                  <a:pt x="173763" y="724781"/>
                  <a:pt x="173763" y="477021"/>
                  <a:pt x="173763" y="228600"/>
                </a:cubicBezTo>
                <a:cubicBezTo>
                  <a:pt x="173763" y="206137"/>
                  <a:pt x="176405" y="186977"/>
                  <a:pt x="190280" y="166495"/>
                </a:cubicBezTo>
                <a:cubicBezTo>
                  <a:pt x="222654" y="118925"/>
                  <a:pt x="204155" y="48892"/>
                  <a:pt x="155924" y="25107"/>
                </a:cubicBezTo>
                <a:cubicBezTo>
                  <a:pt x="105711" y="0"/>
                  <a:pt x="45588" y="21143"/>
                  <a:pt x="25107" y="70034"/>
                </a:cubicBezTo>
                <a:cubicBezTo>
                  <a:pt x="0" y="125532"/>
                  <a:pt x="25767" y="187637"/>
                  <a:pt x="83248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7"/>
          <p:cNvSpPr/>
          <p:nvPr/>
        </p:nvSpPr>
        <p:spPr>
          <a:xfrm flipH="1">
            <a:off x="3060720" y="933840"/>
            <a:ext cx="120960" cy="943560"/>
          </a:xfrm>
          <a:custGeom>
            <a:avLst/>
            <a:gdLst/>
            <a:ahLst/>
            <a:rect l="0" t="0" r="r" b="b"/>
            <a:pathLst>
              <a:path w="230583" h="1740929">
                <a:moveTo>
                  <a:pt x="91836" y="201511"/>
                </a:moveTo>
                <a:cubicBezTo>
                  <a:pt x="113639" y="202833"/>
                  <a:pt x="110996" y="214065"/>
                  <a:pt x="110996" y="227939"/>
                </a:cubicBezTo>
                <a:cubicBezTo>
                  <a:pt x="110996" y="441343"/>
                  <a:pt x="110996" y="654747"/>
                  <a:pt x="110996" y="868151"/>
                </a:cubicBezTo>
                <a:cubicBezTo>
                  <a:pt x="110996" y="1033325"/>
                  <a:pt x="110996" y="1198498"/>
                  <a:pt x="111657" y="1363672"/>
                </a:cubicBezTo>
                <a:cubicBezTo>
                  <a:pt x="111657" y="1382832"/>
                  <a:pt x="107693" y="1390760"/>
                  <a:pt x="86551" y="1390099"/>
                </a:cubicBezTo>
                <a:cubicBezTo>
                  <a:pt x="64748" y="1389439"/>
                  <a:pt x="42284" y="1386796"/>
                  <a:pt x="19820" y="1392081"/>
                </a:cubicBezTo>
                <a:cubicBezTo>
                  <a:pt x="19820" y="1402652"/>
                  <a:pt x="20481" y="1413224"/>
                  <a:pt x="20481" y="1424455"/>
                </a:cubicBezTo>
                <a:cubicBezTo>
                  <a:pt x="24445" y="1514310"/>
                  <a:pt x="12553" y="1604164"/>
                  <a:pt x="14535" y="1694018"/>
                </a:cubicBezTo>
                <a:cubicBezTo>
                  <a:pt x="15856" y="1740928"/>
                  <a:pt x="14535" y="1740928"/>
                  <a:pt x="62766" y="1740928"/>
                </a:cubicBezTo>
                <a:cubicBezTo>
                  <a:pt x="101747" y="1740928"/>
                  <a:pt x="141388" y="1740928"/>
                  <a:pt x="180369" y="1740928"/>
                </a:cubicBezTo>
                <a:cubicBezTo>
                  <a:pt x="227939" y="1740928"/>
                  <a:pt x="227278" y="1740928"/>
                  <a:pt x="228600" y="1691376"/>
                </a:cubicBezTo>
                <a:cubicBezTo>
                  <a:pt x="230582" y="1591611"/>
                  <a:pt x="217368" y="1492507"/>
                  <a:pt x="223314" y="1392742"/>
                </a:cubicBezTo>
                <a:cubicBezTo>
                  <a:pt x="216047" y="1392081"/>
                  <a:pt x="209440" y="1390099"/>
                  <a:pt x="202172" y="1390099"/>
                </a:cubicBezTo>
                <a:cubicBezTo>
                  <a:pt x="164512" y="1389439"/>
                  <a:pt x="164512" y="1389439"/>
                  <a:pt x="164512" y="1351118"/>
                </a:cubicBezTo>
                <a:cubicBezTo>
                  <a:pt x="164512" y="975184"/>
                  <a:pt x="164512" y="599249"/>
                  <a:pt x="164512" y="223314"/>
                </a:cubicBezTo>
                <a:cubicBezTo>
                  <a:pt x="164512" y="198869"/>
                  <a:pt x="166494" y="177726"/>
                  <a:pt x="181030" y="155924"/>
                </a:cubicBezTo>
                <a:cubicBezTo>
                  <a:pt x="205476" y="118925"/>
                  <a:pt x="196886" y="64748"/>
                  <a:pt x="167155" y="34356"/>
                </a:cubicBezTo>
                <a:cubicBezTo>
                  <a:pt x="140067" y="7267"/>
                  <a:pt x="90515" y="0"/>
                  <a:pt x="54837" y="17839"/>
                </a:cubicBezTo>
                <a:cubicBezTo>
                  <a:pt x="18499" y="36999"/>
                  <a:pt x="0" y="79283"/>
                  <a:pt x="7928" y="125532"/>
                </a:cubicBezTo>
                <a:cubicBezTo>
                  <a:pt x="15856" y="169798"/>
                  <a:pt x="45588" y="198208"/>
                  <a:pt x="91836" y="201511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8"/>
          <p:cNvSpPr/>
          <p:nvPr/>
        </p:nvSpPr>
        <p:spPr>
          <a:xfrm flipH="1">
            <a:off x="4270680" y="1566000"/>
            <a:ext cx="747720" cy="311400"/>
          </a:xfrm>
          <a:custGeom>
            <a:avLst/>
            <a:gdLst/>
            <a:ahLst/>
            <a:rect l="0" t="0" r="r" b="b"/>
            <a:pathLst>
              <a:path w="1383493" h="580751">
                <a:moveTo>
                  <a:pt x="107693" y="204815"/>
                </a:moveTo>
                <a:cubicBezTo>
                  <a:pt x="152620" y="201512"/>
                  <a:pt x="184333" y="176405"/>
                  <a:pt x="193583" y="130157"/>
                </a:cubicBezTo>
                <a:cubicBezTo>
                  <a:pt x="197547" y="109015"/>
                  <a:pt x="208118" y="108354"/>
                  <a:pt x="224635" y="108354"/>
                </a:cubicBezTo>
                <a:cubicBezTo>
                  <a:pt x="565553" y="108354"/>
                  <a:pt x="906471" y="108354"/>
                  <a:pt x="1247389" y="108354"/>
                </a:cubicBezTo>
                <a:cubicBezTo>
                  <a:pt x="1255978" y="108354"/>
                  <a:pt x="1265228" y="109675"/>
                  <a:pt x="1273817" y="110336"/>
                </a:cubicBezTo>
                <a:cubicBezTo>
                  <a:pt x="1273817" y="143371"/>
                  <a:pt x="1272496" y="175745"/>
                  <a:pt x="1273156" y="208780"/>
                </a:cubicBezTo>
                <a:cubicBezTo>
                  <a:pt x="1273817" y="225297"/>
                  <a:pt x="1267871" y="229922"/>
                  <a:pt x="1252014" y="229922"/>
                </a:cubicBezTo>
                <a:cubicBezTo>
                  <a:pt x="1225586" y="229922"/>
                  <a:pt x="1199159" y="226618"/>
                  <a:pt x="1172731" y="231904"/>
                </a:cubicBezTo>
                <a:cubicBezTo>
                  <a:pt x="1172731" y="243796"/>
                  <a:pt x="1172731" y="255028"/>
                  <a:pt x="1173391" y="266920"/>
                </a:cubicBezTo>
                <a:cubicBezTo>
                  <a:pt x="1177356" y="356114"/>
                  <a:pt x="1165463" y="444647"/>
                  <a:pt x="1167445" y="533841"/>
                </a:cubicBezTo>
                <a:cubicBezTo>
                  <a:pt x="1168767" y="580089"/>
                  <a:pt x="1167445" y="580750"/>
                  <a:pt x="1215676" y="580750"/>
                </a:cubicBezTo>
                <a:cubicBezTo>
                  <a:pt x="1254657" y="580750"/>
                  <a:pt x="1294299" y="580750"/>
                  <a:pt x="1333279" y="580750"/>
                </a:cubicBezTo>
                <a:cubicBezTo>
                  <a:pt x="1381510" y="580750"/>
                  <a:pt x="1380849" y="580750"/>
                  <a:pt x="1381510" y="531198"/>
                </a:cubicBezTo>
                <a:cubicBezTo>
                  <a:pt x="1383492" y="431433"/>
                  <a:pt x="1370278" y="332329"/>
                  <a:pt x="1376225" y="232564"/>
                </a:cubicBezTo>
                <a:cubicBezTo>
                  <a:pt x="1349136" y="233225"/>
                  <a:pt x="1342529" y="220672"/>
                  <a:pt x="1343851" y="194244"/>
                </a:cubicBezTo>
                <a:cubicBezTo>
                  <a:pt x="1346493" y="149978"/>
                  <a:pt x="1343851" y="105711"/>
                  <a:pt x="1343851" y="61445"/>
                </a:cubicBezTo>
                <a:cubicBezTo>
                  <a:pt x="1351118" y="34356"/>
                  <a:pt x="1333940" y="35678"/>
                  <a:pt x="1315441" y="35678"/>
                </a:cubicBezTo>
                <a:cubicBezTo>
                  <a:pt x="944131" y="35678"/>
                  <a:pt x="572821" y="35678"/>
                  <a:pt x="201511" y="36338"/>
                </a:cubicBezTo>
                <a:cubicBezTo>
                  <a:pt x="183012" y="36338"/>
                  <a:pt x="167816" y="33035"/>
                  <a:pt x="151959" y="22464"/>
                </a:cubicBezTo>
                <a:cubicBezTo>
                  <a:pt x="117603" y="0"/>
                  <a:pt x="69372" y="5286"/>
                  <a:pt x="39641" y="31714"/>
                </a:cubicBezTo>
                <a:cubicBezTo>
                  <a:pt x="9910" y="58802"/>
                  <a:pt x="0" y="108354"/>
                  <a:pt x="16517" y="147996"/>
                </a:cubicBezTo>
                <a:cubicBezTo>
                  <a:pt x="31052" y="185655"/>
                  <a:pt x="66730" y="208119"/>
                  <a:pt x="107693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9"/>
          <p:cNvSpPr/>
          <p:nvPr/>
        </p:nvSpPr>
        <p:spPr>
          <a:xfrm flipH="1">
            <a:off x="3875760" y="1418040"/>
            <a:ext cx="496800" cy="459360"/>
          </a:xfrm>
          <a:custGeom>
            <a:avLst/>
            <a:gdLst/>
            <a:ahLst/>
            <a:rect l="0" t="0" r="r" b="b"/>
            <a:pathLst>
              <a:path w="922330" h="852957">
                <a:moveTo>
                  <a:pt x="105711" y="204815"/>
                </a:moveTo>
                <a:cubicBezTo>
                  <a:pt x="151960" y="203494"/>
                  <a:pt x="186316" y="175745"/>
                  <a:pt x="195566" y="128175"/>
                </a:cubicBezTo>
                <a:cubicBezTo>
                  <a:pt x="198869" y="111657"/>
                  <a:pt x="204815" y="108354"/>
                  <a:pt x="219351" y="108354"/>
                </a:cubicBezTo>
                <a:cubicBezTo>
                  <a:pt x="402363" y="109015"/>
                  <a:pt x="585375" y="109015"/>
                  <a:pt x="768387" y="108354"/>
                </a:cubicBezTo>
                <a:cubicBezTo>
                  <a:pt x="787547" y="108354"/>
                  <a:pt x="792172" y="114300"/>
                  <a:pt x="792172" y="132800"/>
                </a:cubicBezTo>
                <a:cubicBezTo>
                  <a:pt x="791511" y="236528"/>
                  <a:pt x="791511" y="339597"/>
                  <a:pt x="791511" y="443326"/>
                </a:cubicBezTo>
                <a:cubicBezTo>
                  <a:pt x="791511" y="500806"/>
                  <a:pt x="791511" y="501467"/>
                  <a:pt x="733370" y="501467"/>
                </a:cubicBezTo>
                <a:cubicBezTo>
                  <a:pt x="713549" y="501467"/>
                  <a:pt x="709585" y="508734"/>
                  <a:pt x="710246" y="526573"/>
                </a:cubicBezTo>
                <a:cubicBezTo>
                  <a:pt x="710907" y="576786"/>
                  <a:pt x="710246" y="626338"/>
                  <a:pt x="710246" y="676550"/>
                </a:cubicBezTo>
                <a:cubicBezTo>
                  <a:pt x="710907" y="675229"/>
                  <a:pt x="712228" y="674568"/>
                  <a:pt x="713549" y="674568"/>
                </a:cubicBezTo>
                <a:cubicBezTo>
                  <a:pt x="708925" y="726102"/>
                  <a:pt x="712228" y="777637"/>
                  <a:pt x="711567" y="829831"/>
                </a:cubicBezTo>
                <a:cubicBezTo>
                  <a:pt x="711567" y="845027"/>
                  <a:pt x="718174" y="852956"/>
                  <a:pt x="734031" y="852956"/>
                </a:cubicBezTo>
                <a:cubicBezTo>
                  <a:pt x="788208" y="852956"/>
                  <a:pt x="843045" y="852956"/>
                  <a:pt x="897222" y="852956"/>
                </a:cubicBezTo>
                <a:cubicBezTo>
                  <a:pt x="914400" y="852956"/>
                  <a:pt x="921007" y="845027"/>
                  <a:pt x="921007" y="828510"/>
                </a:cubicBezTo>
                <a:cubicBezTo>
                  <a:pt x="920347" y="779619"/>
                  <a:pt x="920347" y="730727"/>
                  <a:pt x="919686" y="681175"/>
                </a:cubicBezTo>
                <a:cubicBezTo>
                  <a:pt x="919686" y="681175"/>
                  <a:pt x="919686" y="681175"/>
                  <a:pt x="919686" y="681175"/>
                </a:cubicBezTo>
                <a:cubicBezTo>
                  <a:pt x="920347" y="679193"/>
                  <a:pt x="920347" y="677872"/>
                  <a:pt x="921007" y="675890"/>
                </a:cubicBezTo>
                <a:cubicBezTo>
                  <a:pt x="921007" y="627659"/>
                  <a:pt x="919686" y="579429"/>
                  <a:pt x="921668" y="531198"/>
                </a:cubicBezTo>
                <a:cubicBezTo>
                  <a:pt x="922329" y="508073"/>
                  <a:pt x="916382" y="497502"/>
                  <a:pt x="892597" y="502127"/>
                </a:cubicBezTo>
                <a:cubicBezTo>
                  <a:pt x="869473" y="506091"/>
                  <a:pt x="864848" y="495520"/>
                  <a:pt x="864848" y="473718"/>
                </a:cubicBezTo>
                <a:cubicBezTo>
                  <a:pt x="865509" y="346204"/>
                  <a:pt x="865509" y="218690"/>
                  <a:pt x="865509" y="91176"/>
                </a:cubicBezTo>
                <a:cubicBezTo>
                  <a:pt x="865509" y="48231"/>
                  <a:pt x="868812" y="54838"/>
                  <a:pt x="827849" y="54838"/>
                </a:cubicBezTo>
                <a:cubicBezTo>
                  <a:pt x="622374" y="54838"/>
                  <a:pt x="417559" y="54838"/>
                  <a:pt x="212083" y="54838"/>
                </a:cubicBezTo>
                <a:cubicBezTo>
                  <a:pt x="197548" y="54838"/>
                  <a:pt x="186316" y="53516"/>
                  <a:pt x="175084" y="40302"/>
                </a:cubicBezTo>
                <a:cubicBezTo>
                  <a:pt x="147335" y="7268"/>
                  <a:pt x="95140" y="0"/>
                  <a:pt x="57481" y="20482"/>
                </a:cubicBezTo>
                <a:cubicBezTo>
                  <a:pt x="19160" y="41624"/>
                  <a:pt x="0" y="90515"/>
                  <a:pt x="13214" y="136764"/>
                </a:cubicBezTo>
                <a:cubicBezTo>
                  <a:pt x="24446" y="180369"/>
                  <a:pt x="59463" y="205476"/>
                  <a:pt x="105711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10"/>
          <p:cNvSpPr/>
          <p:nvPr/>
        </p:nvSpPr>
        <p:spPr>
          <a:xfrm flipH="1">
            <a:off x="3070440" y="5139360"/>
            <a:ext cx="556560" cy="1459800"/>
          </a:xfrm>
          <a:custGeom>
            <a:avLst/>
            <a:gdLst/>
            <a:ahLst/>
            <a:rect l="0" t="0" r="r" b="b"/>
            <a:pathLst>
              <a:path w="1026718" h="2681097">
                <a:moveTo>
                  <a:pt x="989058" y="1983"/>
                </a:moveTo>
                <a:cubicBezTo>
                  <a:pt x="934881" y="0"/>
                  <a:pt x="880044" y="0"/>
                  <a:pt x="825867" y="1983"/>
                </a:cubicBezTo>
                <a:cubicBezTo>
                  <a:pt x="797457" y="3304"/>
                  <a:pt x="791511" y="9250"/>
                  <a:pt x="790850" y="37660"/>
                </a:cubicBezTo>
                <a:cubicBezTo>
                  <a:pt x="788868" y="78623"/>
                  <a:pt x="789529" y="119586"/>
                  <a:pt x="790850" y="160549"/>
                </a:cubicBezTo>
                <a:cubicBezTo>
                  <a:pt x="790850" y="172442"/>
                  <a:pt x="794154" y="183013"/>
                  <a:pt x="802742" y="192262"/>
                </a:cubicBezTo>
                <a:cubicBezTo>
                  <a:pt x="802742" y="232565"/>
                  <a:pt x="803403" y="272867"/>
                  <a:pt x="803403" y="312509"/>
                </a:cubicBezTo>
                <a:cubicBezTo>
                  <a:pt x="803403" y="365364"/>
                  <a:pt x="803403" y="366685"/>
                  <a:pt x="856919" y="364703"/>
                </a:cubicBezTo>
                <a:cubicBezTo>
                  <a:pt x="883347" y="363382"/>
                  <a:pt x="890615" y="370650"/>
                  <a:pt x="890615" y="398399"/>
                </a:cubicBezTo>
                <a:cubicBezTo>
                  <a:pt x="889954" y="1090145"/>
                  <a:pt x="889954" y="1781231"/>
                  <a:pt x="889954" y="2472977"/>
                </a:cubicBezTo>
                <a:cubicBezTo>
                  <a:pt x="889954" y="2511958"/>
                  <a:pt x="885329" y="2516583"/>
                  <a:pt x="845027" y="2516583"/>
                </a:cubicBezTo>
                <a:cubicBezTo>
                  <a:pt x="628319" y="2516583"/>
                  <a:pt x="411612" y="2516583"/>
                  <a:pt x="194244" y="2516583"/>
                </a:cubicBezTo>
                <a:cubicBezTo>
                  <a:pt x="179708" y="2516583"/>
                  <a:pt x="167816" y="2513940"/>
                  <a:pt x="155263" y="2504029"/>
                </a:cubicBezTo>
                <a:cubicBezTo>
                  <a:pt x="124871" y="2481566"/>
                  <a:pt x="90515" y="2479584"/>
                  <a:pt x="56159" y="2494780"/>
                </a:cubicBezTo>
                <a:cubicBezTo>
                  <a:pt x="21803" y="2509976"/>
                  <a:pt x="6607" y="2539047"/>
                  <a:pt x="3964" y="2575385"/>
                </a:cubicBezTo>
                <a:cubicBezTo>
                  <a:pt x="0" y="2626918"/>
                  <a:pt x="26427" y="2659292"/>
                  <a:pt x="69373" y="2681096"/>
                </a:cubicBezTo>
                <a:cubicBezTo>
                  <a:pt x="87211" y="2681096"/>
                  <a:pt x="105050" y="2681096"/>
                  <a:pt x="122889" y="2681096"/>
                </a:cubicBezTo>
                <a:cubicBezTo>
                  <a:pt x="153941" y="2667221"/>
                  <a:pt x="181690" y="2648721"/>
                  <a:pt x="188297" y="2613044"/>
                </a:cubicBezTo>
                <a:cubicBezTo>
                  <a:pt x="192261" y="2592563"/>
                  <a:pt x="201511" y="2588599"/>
                  <a:pt x="220011" y="2588599"/>
                </a:cubicBezTo>
                <a:cubicBezTo>
                  <a:pt x="425486" y="2589259"/>
                  <a:pt x="630301" y="2587938"/>
                  <a:pt x="835777" y="2589920"/>
                </a:cubicBezTo>
                <a:cubicBezTo>
                  <a:pt x="877401" y="2590580"/>
                  <a:pt x="908453" y="2580009"/>
                  <a:pt x="938185" y="2552260"/>
                </a:cubicBezTo>
                <a:cubicBezTo>
                  <a:pt x="954702" y="2536404"/>
                  <a:pt x="962630" y="2521208"/>
                  <a:pt x="962630" y="2498083"/>
                </a:cubicBezTo>
                <a:cubicBezTo>
                  <a:pt x="961969" y="1797748"/>
                  <a:pt x="961969" y="1097413"/>
                  <a:pt x="961969" y="396417"/>
                </a:cubicBezTo>
                <a:cubicBezTo>
                  <a:pt x="961969" y="374614"/>
                  <a:pt x="963951" y="359418"/>
                  <a:pt x="991040" y="364703"/>
                </a:cubicBezTo>
                <a:cubicBezTo>
                  <a:pt x="1009540" y="368007"/>
                  <a:pt x="1012843" y="358096"/>
                  <a:pt x="1012843" y="341579"/>
                </a:cubicBezTo>
                <a:cubicBezTo>
                  <a:pt x="1012182" y="291367"/>
                  <a:pt x="1012843" y="241815"/>
                  <a:pt x="1012843" y="191602"/>
                </a:cubicBezTo>
                <a:cubicBezTo>
                  <a:pt x="1020110" y="183013"/>
                  <a:pt x="1024075" y="173763"/>
                  <a:pt x="1024735" y="162531"/>
                </a:cubicBezTo>
                <a:cubicBezTo>
                  <a:pt x="1026057" y="119586"/>
                  <a:pt x="1026717" y="76641"/>
                  <a:pt x="1024735" y="34357"/>
                </a:cubicBezTo>
                <a:cubicBezTo>
                  <a:pt x="1022753" y="8590"/>
                  <a:pt x="1016146" y="2643"/>
                  <a:pt x="989058" y="1983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11"/>
          <p:cNvSpPr/>
          <p:nvPr/>
        </p:nvSpPr>
        <p:spPr>
          <a:xfrm flipH="1">
            <a:off x="3871080" y="5139360"/>
            <a:ext cx="525600" cy="1334880"/>
          </a:xfrm>
          <a:custGeom>
            <a:avLst/>
            <a:gdLst/>
            <a:ahLst/>
            <a:rect l="0" t="0" r="r" b="b"/>
            <a:pathLst>
              <a:path w="967257" h="2459102">
                <a:moveTo>
                  <a:pt x="847670" y="2293267"/>
                </a:moveTo>
                <a:cubicBezTo>
                  <a:pt x="847010" y="1660984"/>
                  <a:pt x="847010" y="1028700"/>
                  <a:pt x="847010" y="396416"/>
                </a:cubicBezTo>
                <a:cubicBezTo>
                  <a:pt x="847010" y="387166"/>
                  <a:pt x="847670" y="378577"/>
                  <a:pt x="847010" y="369327"/>
                </a:cubicBezTo>
                <a:cubicBezTo>
                  <a:pt x="846349" y="356774"/>
                  <a:pt x="851635" y="352149"/>
                  <a:pt x="864188" y="352149"/>
                </a:cubicBezTo>
                <a:cubicBezTo>
                  <a:pt x="889294" y="352810"/>
                  <a:pt x="914400" y="350828"/>
                  <a:pt x="938846" y="352810"/>
                </a:cubicBezTo>
                <a:cubicBezTo>
                  <a:pt x="958667" y="354131"/>
                  <a:pt x="965274" y="348185"/>
                  <a:pt x="964613" y="327703"/>
                </a:cubicBezTo>
                <a:cubicBezTo>
                  <a:pt x="964613" y="277491"/>
                  <a:pt x="961310" y="227939"/>
                  <a:pt x="966595" y="177726"/>
                </a:cubicBezTo>
                <a:cubicBezTo>
                  <a:pt x="966595" y="130156"/>
                  <a:pt x="965274" y="83247"/>
                  <a:pt x="966595" y="35677"/>
                </a:cubicBezTo>
                <a:cubicBezTo>
                  <a:pt x="967256" y="10570"/>
                  <a:pt x="959328" y="0"/>
                  <a:pt x="932900" y="660"/>
                </a:cubicBezTo>
                <a:cubicBezTo>
                  <a:pt x="884009" y="1982"/>
                  <a:pt x="834456" y="1982"/>
                  <a:pt x="785565" y="660"/>
                </a:cubicBezTo>
                <a:cubicBezTo>
                  <a:pt x="761780" y="0"/>
                  <a:pt x="751870" y="8588"/>
                  <a:pt x="752531" y="33034"/>
                </a:cubicBezTo>
                <a:cubicBezTo>
                  <a:pt x="753852" y="81265"/>
                  <a:pt x="752531" y="129495"/>
                  <a:pt x="752531" y="177726"/>
                </a:cubicBezTo>
                <a:cubicBezTo>
                  <a:pt x="753191" y="227939"/>
                  <a:pt x="753191" y="277491"/>
                  <a:pt x="754513" y="327703"/>
                </a:cubicBezTo>
                <a:cubicBezTo>
                  <a:pt x="754513" y="335632"/>
                  <a:pt x="750549" y="347524"/>
                  <a:pt x="759137" y="349507"/>
                </a:cubicBezTo>
                <a:cubicBezTo>
                  <a:pt x="780940" y="354792"/>
                  <a:pt x="774334" y="370649"/>
                  <a:pt x="774334" y="383202"/>
                </a:cubicBezTo>
                <a:cubicBezTo>
                  <a:pt x="774334" y="1011521"/>
                  <a:pt x="774334" y="1640502"/>
                  <a:pt x="774334" y="2268822"/>
                </a:cubicBezTo>
                <a:cubicBezTo>
                  <a:pt x="774334" y="2305820"/>
                  <a:pt x="758477" y="2322338"/>
                  <a:pt x="721478" y="2322338"/>
                </a:cubicBezTo>
                <a:cubicBezTo>
                  <a:pt x="551019" y="2322338"/>
                  <a:pt x="380560" y="2322338"/>
                  <a:pt x="210101" y="2322998"/>
                </a:cubicBezTo>
                <a:cubicBezTo>
                  <a:pt x="193584" y="2322998"/>
                  <a:pt x="184995" y="2319034"/>
                  <a:pt x="177066" y="2303838"/>
                </a:cubicBezTo>
                <a:cubicBezTo>
                  <a:pt x="156585" y="2264197"/>
                  <a:pt x="110997" y="2247019"/>
                  <a:pt x="66731" y="2260232"/>
                </a:cubicBezTo>
                <a:cubicBezTo>
                  <a:pt x="24446" y="2272786"/>
                  <a:pt x="0" y="2309784"/>
                  <a:pt x="1322" y="2359337"/>
                </a:cubicBezTo>
                <a:cubicBezTo>
                  <a:pt x="2643" y="2404925"/>
                  <a:pt x="31053" y="2440602"/>
                  <a:pt x="71355" y="2449191"/>
                </a:cubicBezTo>
                <a:cubicBezTo>
                  <a:pt x="118925" y="2459101"/>
                  <a:pt x="161210" y="2441263"/>
                  <a:pt x="178388" y="2399639"/>
                </a:cubicBezTo>
                <a:cubicBezTo>
                  <a:pt x="186316" y="2380479"/>
                  <a:pt x="196887" y="2377175"/>
                  <a:pt x="214065" y="2377175"/>
                </a:cubicBezTo>
                <a:cubicBezTo>
                  <a:pt x="377257" y="2377836"/>
                  <a:pt x="541109" y="2375854"/>
                  <a:pt x="704300" y="2378497"/>
                </a:cubicBezTo>
                <a:cubicBezTo>
                  <a:pt x="749227" y="2379157"/>
                  <a:pt x="786887" y="2371229"/>
                  <a:pt x="822564" y="2341498"/>
                </a:cubicBezTo>
                <a:cubicBezTo>
                  <a:pt x="839742" y="2327623"/>
                  <a:pt x="847670" y="2315070"/>
                  <a:pt x="847670" y="2293267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12"/>
          <p:cNvSpPr/>
          <p:nvPr/>
        </p:nvSpPr>
        <p:spPr>
          <a:xfrm flipH="1">
            <a:off x="3457080" y="5139360"/>
            <a:ext cx="133200" cy="1186920"/>
          </a:xfrm>
          <a:custGeom>
            <a:avLst/>
            <a:gdLst/>
            <a:ahLst/>
            <a:rect l="0" t="0" r="r" b="b"/>
            <a:pathLst>
              <a:path w="257011" h="2187558">
                <a:moveTo>
                  <a:pt x="76641" y="661"/>
                </a:moveTo>
                <a:cubicBezTo>
                  <a:pt x="53516" y="0"/>
                  <a:pt x="44927" y="9250"/>
                  <a:pt x="45588" y="32374"/>
                </a:cubicBezTo>
                <a:cubicBezTo>
                  <a:pt x="46249" y="81266"/>
                  <a:pt x="44927" y="130818"/>
                  <a:pt x="44927" y="179709"/>
                </a:cubicBezTo>
                <a:cubicBezTo>
                  <a:pt x="44927" y="230582"/>
                  <a:pt x="45588" y="281456"/>
                  <a:pt x="44927" y="332329"/>
                </a:cubicBezTo>
                <a:cubicBezTo>
                  <a:pt x="44927" y="346864"/>
                  <a:pt x="48891" y="355453"/>
                  <a:pt x="64087" y="352150"/>
                </a:cubicBezTo>
                <a:cubicBezTo>
                  <a:pt x="95140" y="346204"/>
                  <a:pt x="97783" y="362721"/>
                  <a:pt x="97783" y="388488"/>
                </a:cubicBezTo>
                <a:cubicBezTo>
                  <a:pt x="97122" y="909115"/>
                  <a:pt x="97122" y="1429741"/>
                  <a:pt x="97783" y="1950368"/>
                </a:cubicBezTo>
                <a:cubicBezTo>
                  <a:pt x="97783" y="1972171"/>
                  <a:pt x="97122" y="1986706"/>
                  <a:pt x="70034" y="1991331"/>
                </a:cubicBezTo>
                <a:cubicBezTo>
                  <a:pt x="49552" y="1994634"/>
                  <a:pt x="34356" y="2011152"/>
                  <a:pt x="24446" y="2029651"/>
                </a:cubicBezTo>
                <a:cubicBezTo>
                  <a:pt x="0" y="2073257"/>
                  <a:pt x="9911" y="2132059"/>
                  <a:pt x="46909" y="2161129"/>
                </a:cubicBezTo>
                <a:cubicBezTo>
                  <a:pt x="79944" y="2187557"/>
                  <a:pt x="134121" y="2186236"/>
                  <a:pt x="166495" y="2159147"/>
                </a:cubicBezTo>
                <a:cubicBezTo>
                  <a:pt x="202833" y="2128095"/>
                  <a:pt x="212083" y="2069293"/>
                  <a:pt x="184334" y="2027669"/>
                </a:cubicBezTo>
                <a:cubicBezTo>
                  <a:pt x="173102" y="2010491"/>
                  <a:pt x="169798" y="1994634"/>
                  <a:pt x="169798" y="1975474"/>
                </a:cubicBezTo>
                <a:cubicBezTo>
                  <a:pt x="169798" y="1456830"/>
                  <a:pt x="169798" y="938185"/>
                  <a:pt x="170459" y="419540"/>
                </a:cubicBezTo>
                <a:cubicBezTo>
                  <a:pt x="170459" y="398399"/>
                  <a:pt x="161209" y="371971"/>
                  <a:pt x="175084" y="357435"/>
                </a:cubicBezTo>
                <a:cubicBezTo>
                  <a:pt x="188298" y="344222"/>
                  <a:pt x="214065" y="353471"/>
                  <a:pt x="234546" y="353471"/>
                </a:cubicBezTo>
                <a:cubicBezTo>
                  <a:pt x="250403" y="353471"/>
                  <a:pt x="256349" y="348847"/>
                  <a:pt x="255689" y="332329"/>
                </a:cubicBezTo>
                <a:cubicBezTo>
                  <a:pt x="255028" y="281456"/>
                  <a:pt x="255689" y="230582"/>
                  <a:pt x="256349" y="179709"/>
                </a:cubicBezTo>
                <a:cubicBezTo>
                  <a:pt x="256349" y="131478"/>
                  <a:pt x="255028" y="83248"/>
                  <a:pt x="256349" y="35017"/>
                </a:cubicBezTo>
                <a:cubicBezTo>
                  <a:pt x="257010" y="11232"/>
                  <a:pt x="250403" y="661"/>
                  <a:pt x="224636" y="1321"/>
                </a:cubicBezTo>
                <a:cubicBezTo>
                  <a:pt x="174423" y="1982"/>
                  <a:pt x="125532" y="1982"/>
                  <a:pt x="76641" y="661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13"/>
          <p:cNvSpPr/>
          <p:nvPr/>
        </p:nvSpPr>
        <p:spPr>
          <a:xfrm flipH="1">
            <a:off x="4267440" y="5139360"/>
            <a:ext cx="585720" cy="738360"/>
          </a:xfrm>
          <a:custGeom>
            <a:avLst/>
            <a:gdLst/>
            <a:ahLst/>
            <a:rect l="0" t="0" r="r" b="b"/>
            <a:pathLst>
              <a:path w="1080236" h="1361030">
                <a:moveTo>
                  <a:pt x="859563" y="1272497"/>
                </a:moveTo>
                <a:cubicBezTo>
                  <a:pt x="901186" y="1273157"/>
                  <a:pt x="932900" y="1263247"/>
                  <a:pt x="962631" y="1234837"/>
                </a:cubicBezTo>
                <a:cubicBezTo>
                  <a:pt x="977827" y="1220302"/>
                  <a:pt x="983773" y="1207088"/>
                  <a:pt x="983773" y="1187267"/>
                </a:cubicBezTo>
                <a:cubicBezTo>
                  <a:pt x="983112" y="971881"/>
                  <a:pt x="983112" y="757155"/>
                  <a:pt x="983112" y="541769"/>
                </a:cubicBezTo>
                <a:cubicBezTo>
                  <a:pt x="983112" y="487592"/>
                  <a:pt x="984434" y="432755"/>
                  <a:pt x="982452" y="378578"/>
                </a:cubicBezTo>
                <a:cubicBezTo>
                  <a:pt x="981791" y="356114"/>
                  <a:pt x="989719" y="350829"/>
                  <a:pt x="1010201" y="352150"/>
                </a:cubicBezTo>
                <a:cubicBezTo>
                  <a:pt x="1025397" y="353471"/>
                  <a:pt x="1040593" y="351489"/>
                  <a:pt x="1055789" y="352811"/>
                </a:cubicBezTo>
                <a:cubicBezTo>
                  <a:pt x="1074288" y="354132"/>
                  <a:pt x="1080235" y="348186"/>
                  <a:pt x="1080235" y="329026"/>
                </a:cubicBezTo>
                <a:cubicBezTo>
                  <a:pt x="1078913" y="278813"/>
                  <a:pt x="1080235" y="229261"/>
                  <a:pt x="1080235" y="179048"/>
                </a:cubicBezTo>
                <a:cubicBezTo>
                  <a:pt x="1080235" y="128836"/>
                  <a:pt x="1078913" y="79283"/>
                  <a:pt x="1079574" y="29071"/>
                </a:cubicBezTo>
                <a:cubicBezTo>
                  <a:pt x="1079574" y="7929"/>
                  <a:pt x="1071646" y="661"/>
                  <a:pt x="1051164" y="661"/>
                </a:cubicBezTo>
                <a:cubicBezTo>
                  <a:pt x="1000951" y="1322"/>
                  <a:pt x="951399" y="1983"/>
                  <a:pt x="901186" y="661"/>
                </a:cubicBezTo>
                <a:cubicBezTo>
                  <a:pt x="878062" y="0"/>
                  <a:pt x="869473" y="8590"/>
                  <a:pt x="870134" y="31714"/>
                </a:cubicBezTo>
                <a:cubicBezTo>
                  <a:pt x="870795" y="80605"/>
                  <a:pt x="870134" y="130157"/>
                  <a:pt x="869473" y="179048"/>
                </a:cubicBezTo>
                <a:cubicBezTo>
                  <a:pt x="869473" y="229922"/>
                  <a:pt x="870134" y="280795"/>
                  <a:pt x="869473" y="331669"/>
                </a:cubicBezTo>
                <a:cubicBezTo>
                  <a:pt x="869473" y="345543"/>
                  <a:pt x="872116" y="354793"/>
                  <a:pt x="888633" y="352150"/>
                </a:cubicBezTo>
                <a:cubicBezTo>
                  <a:pt x="907793" y="349507"/>
                  <a:pt x="912418" y="358757"/>
                  <a:pt x="912418" y="376596"/>
                </a:cubicBezTo>
                <a:cubicBezTo>
                  <a:pt x="911758" y="641534"/>
                  <a:pt x="912418" y="907133"/>
                  <a:pt x="911758" y="1172071"/>
                </a:cubicBezTo>
                <a:cubicBezTo>
                  <a:pt x="911758" y="1202463"/>
                  <a:pt x="896562" y="1217659"/>
                  <a:pt x="866170" y="1217659"/>
                </a:cubicBezTo>
                <a:cubicBezTo>
                  <a:pt x="648141" y="1217659"/>
                  <a:pt x="430773" y="1217659"/>
                  <a:pt x="212744" y="1218320"/>
                </a:cubicBezTo>
                <a:cubicBezTo>
                  <a:pt x="196226" y="1218320"/>
                  <a:pt x="185655" y="1214356"/>
                  <a:pt x="176406" y="1199159"/>
                </a:cubicBezTo>
                <a:cubicBezTo>
                  <a:pt x="153281" y="1162821"/>
                  <a:pt x="104390" y="1150929"/>
                  <a:pt x="62106" y="1167446"/>
                </a:cubicBezTo>
                <a:cubicBezTo>
                  <a:pt x="23125" y="1182642"/>
                  <a:pt x="0" y="1224926"/>
                  <a:pt x="5286" y="1269854"/>
                </a:cubicBezTo>
                <a:cubicBezTo>
                  <a:pt x="11232" y="1317424"/>
                  <a:pt x="42285" y="1350458"/>
                  <a:pt x="87212" y="1355744"/>
                </a:cubicBezTo>
                <a:cubicBezTo>
                  <a:pt x="132800" y="1361029"/>
                  <a:pt x="174423" y="1339226"/>
                  <a:pt x="186977" y="1296942"/>
                </a:cubicBezTo>
                <a:cubicBezTo>
                  <a:pt x="194244" y="1274479"/>
                  <a:pt x="206137" y="1271836"/>
                  <a:pt x="225297" y="1271836"/>
                </a:cubicBezTo>
                <a:cubicBezTo>
                  <a:pt x="436058" y="1271836"/>
                  <a:pt x="648141" y="1270515"/>
                  <a:pt x="859563" y="1272497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14"/>
          <p:cNvSpPr/>
          <p:nvPr/>
        </p:nvSpPr>
        <p:spPr>
          <a:xfrm flipH="1">
            <a:off x="1816560" y="5139360"/>
            <a:ext cx="575640" cy="1117800"/>
          </a:xfrm>
          <a:custGeom>
            <a:avLst/>
            <a:gdLst/>
            <a:ahLst/>
            <a:rect l="0" t="0" r="r" b="b"/>
            <a:pathLst>
              <a:path w="580800" h="1122241">
                <a:moveTo>
                  <a:pt x="97540" y="360"/>
                </a:moveTo>
                <a:cubicBezTo>
                  <a:pt x="70905" y="1080"/>
                  <a:pt x="43911" y="1080"/>
                  <a:pt x="17276" y="360"/>
                </a:cubicBezTo>
                <a:cubicBezTo>
                  <a:pt x="4679" y="0"/>
                  <a:pt x="0" y="4679"/>
                  <a:pt x="360" y="17277"/>
                </a:cubicBezTo>
                <a:cubicBezTo>
                  <a:pt x="720" y="43911"/>
                  <a:pt x="360" y="70905"/>
                  <a:pt x="0" y="97540"/>
                </a:cubicBezTo>
                <a:cubicBezTo>
                  <a:pt x="0" y="125254"/>
                  <a:pt x="360" y="152968"/>
                  <a:pt x="0" y="180323"/>
                </a:cubicBezTo>
                <a:cubicBezTo>
                  <a:pt x="0" y="189321"/>
                  <a:pt x="2879" y="191841"/>
                  <a:pt x="11517" y="191841"/>
                </a:cubicBezTo>
                <a:lnTo>
                  <a:pt x="49922" y="191991"/>
                </a:lnTo>
                <a:lnTo>
                  <a:pt x="46244" y="192911"/>
                </a:lnTo>
                <a:cubicBezTo>
                  <a:pt x="43889" y="195790"/>
                  <a:pt x="43182" y="200649"/>
                  <a:pt x="43182" y="208028"/>
                </a:cubicBezTo>
                <a:cubicBezTo>
                  <a:pt x="43496" y="492009"/>
                  <a:pt x="43496" y="775992"/>
                  <a:pt x="43496" y="1059973"/>
                </a:cubicBezTo>
                <a:cubicBezTo>
                  <a:pt x="43496" y="1079769"/>
                  <a:pt x="40670" y="1078329"/>
                  <a:pt x="60140" y="1078329"/>
                </a:cubicBezTo>
                <a:cubicBezTo>
                  <a:pt x="197056" y="1078329"/>
                  <a:pt x="334287" y="1078329"/>
                  <a:pt x="471203" y="1078329"/>
                </a:cubicBezTo>
                <a:cubicBezTo>
                  <a:pt x="477170" y="1078329"/>
                  <a:pt x="483136" y="1076889"/>
                  <a:pt x="488789" y="1080488"/>
                </a:cubicBezTo>
                <a:cubicBezTo>
                  <a:pt x="492871" y="1101005"/>
                  <a:pt x="505119" y="1114322"/>
                  <a:pt x="522076" y="1117561"/>
                </a:cubicBezTo>
                <a:cubicBezTo>
                  <a:pt x="546884" y="1122240"/>
                  <a:pt x="566982" y="1108563"/>
                  <a:pt x="573890" y="1082648"/>
                </a:cubicBezTo>
                <a:cubicBezTo>
                  <a:pt x="580799" y="1056014"/>
                  <a:pt x="571064" y="1027220"/>
                  <a:pt x="550967" y="1016781"/>
                </a:cubicBezTo>
                <a:cubicBezTo>
                  <a:pt x="528671" y="1005264"/>
                  <a:pt x="505432" y="1013542"/>
                  <a:pt x="491615" y="1038377"/>
                </a:cubicBezTo>
                <a:cubicBezTo>
                  <a:pt x="359095" y="1038377"/>
                  <a:pt x="226889" y="1038737"/>
                  <a:pt x="94369" y="1038737"/>
                </a:cubicBezTo>
                <a:cubicBezTo>
                  <a:pt x="78039" y="1038737"/>
                  <a:pt x="78039" y="1038737"/>
                  <a:pt x="78039" y="1020021"/>
                </a:cubicBezTo>
                <a:cubicBezTo>
                  <a:pt x="78039" y="750436"/>
                  <a:pt x="78039" y="481212"/>
                  <a:pt x="78039" y="211627"/>
                </a:cubicBezTo>
                <a:lnTo>
                  <a:pt x="76642" y="192096"/>
                </a:lnTo>
                <a:lnTo>
                  <a:pt x="103299" y="192201"/>
                </a:lnTo>
                <a:cubicBezTo>
                  <a:pt x="112297" y="192201"/>
                  <a:pt x="114817" y="188961"/>
                  <a:pt x="114817" y="180323"/>
                </a:cubicBezTo>
                <a:cubicBezTo>
                  <a:pt x="114456" y="152609"/>
                  <a:pt x="114817" y="124894"/>
                  <a:pt x="115177" y="97540"/>
                </a:cubicBezTo>
                <a:cubicBezTo>
                  <a:pt x="115177" y="70905"/>
                  <a:pt x="114456" y="43911"/>
                  <a:pt x="114817" y="17277"/>
                </a:cubicBezTo>
                <a:cubicBezTo>
                  <a:pt x="115177" y="4319"/>
                  <a:pt x="110137" y="360"/>
                  <a:pt x="97540" y="360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15"/>
          <p:cNvSpPr/>
          <p:nvPr/>
        </p:nvSpPr>
        <p:spPr>
          <a:xfrm flipH="1">
            <a:off x="2671560" y="5139360"/>
            <a:ext cx="120240" cy="1100160"/>
          </a:xfrm>
          <a:custGeom>
            <a:avLst/>
            <a:gdLst/>
            <a:ahLst/>
            <a:rect l="0" t="0" r="r" b="b"/>
            <a:pathLst>
              <a:path w="126684" h="1106044">
                <a:moveTo>
                  <a:pt x="107967" y="360"/>
                </a:moveTo>
                <a:cubicBezTo>
                  <a:pt x="81333" y="1081"/>
                  <a:pt x="54339" y="1081"/>
                  <a:pt x="27704" y="360"/>
                </a:cubicBezTo>
                <a:cubicBezTo>
                  <a:pt x="14747" y="0"/>
                  <a:pt x="9348" y="4680"/>
                  <a:pt x="9708" y="17997"/>
                </a:cubicBezTo>
                <a:cubicBezTo>
                  <a:pt x="10428" y="44272"/>
                  <a:pt x="9708" y="70546"/>
                  <a:pt x="9708" y="96821"/>
                </a:cubicBezTo>
                <a:cubicBezTo>
                  <a:pt x="10067" y="123815"/>
                  <a:pt x="10788" y="151170"/>
                  <a:pt x="10067" y="178164"/>
                </a:cubicBezTo>
                <a:cubicBezTo>
                  <a:pt x="9708" y="189322"/>
                  <a:pt x="13667" y="192201"/>
                  <a:pt x="24105" y="191841"/>
                </a:cubicBezTo>
                <a:lnTo>
                  <a:pt x="63284" y="191841"/>
                </a:lnTo>
                <a:lnTo>
                  <a:pt x="58128" y="193405"/>
                </a:lnTo>
                <a:cubicBezTo>
                  <a:pt x="55879" y="196330"/>
                  <a:pt x="55429" y="200829"/>
                  <a:pt x="55429" y="206947"/>
                </a:cubicBezTo>
                <a:cubicBezTo>
                  <a:pt x="55788" y="463215"/>
                  <a:pt x="55429" y="719482"/>
                  <a:pt x="55788" y="975749"/>
                </a:cubicBezTo>
                <a:cubicBezTo>
                  <a:pt x="55788" y="987627"/>
                  <a:pt x="55069" y="995905"/>
                  <a:pt x="40312" y="997345"/>
                </a:cubicBezTo>
                <a:cubicBezTo>
                  <a:pt x="30954" y="998065"/>
                  <a:pt x="23755" y="1004903"/>
                  <a:pt x="17636" y="1012102"/>
                </a:cubicBezTo>
                <a:cubicBezTo>
                  <a:pt x="0" y="1034057"/>
                  <a:pt x="2159" y="1069330"/>
                  <a:pt x="22315" y="1088046"/>
                </a:cubicBezTo>
                <a:cubicBezTo>
                  <a:pt x="41752" y="1106043"/>
                  <a:pt x="75585" y="1104963"/>
                  <a:pt x="93941" y="1086246"/>
                </a:cubicBezTo>
                <a:cubicBezTo>
                  <a:pt x="113736" y="1066450"/>
                  <a:pt x="114816" y="1029738"/>
                  <a:pt x="94301" y="1009582"/>
                </a:cubicBezTo>
                <a:cubicBezTo>
                  <a:pt x="87102" y="1002024"/>
                  <a:pt x="85662" y="994826"/>
                  <a:pt x="85662" y="985107"/>
                </a:cubicBezTo>
                <a:cubicBezTo>
                  <a:pt x="85662" y="855894"/>
                  <a:pt x="85662" y="726321"/>
                  <a:pt x="85662" y="597107"/>
                </a:cubicBezTo>
                <a:cubicBezTo>
                  <a:pt x="85662" y="466454"/>
                  <a:pt x="85662" y="335441"/>
                  <a:pt x="85662" y="204788"/>
                </a:cubicBezTo>
                <a:cubicBezTo>
                  <a:pt x="85662" y="199569"/>
                  <a:pt x="85302" y="195790"/>
                  <a:pt x="83368" y="193270"/>
                </a:cubicBezTo>
                <a:lnTo>
                  <a:pt x="79129" y="191841"/>
                </a:lnTo>
                <a:lnTo>
                  <a:pt x="111567" y="191841"/>
                </a:lnTo>
                <a:cubicBezTo>
                  <a:pt x="122365" y="192201"/>
                  <a:pt x="125604" y="188602"/>
                  <a:pt x="125604" y="177804"/>
                </a:cubicBezTo>
                <a:cubicBezTo>
                  <a:pt x="125604" y="150810"/>
                  <a:pt x="123804" y="123455"/>
                  <a:pt x="126324" y="96461"/>
                </a:cubicBezTo>
                <a:cubicBezTo>
                  <a:pt x="126324" y="70906"/>
                  <a:pt x="125604" y="45351"/>
                  <a:pt x="126324" y="19437"/>
                </a:cubicBezTo>
                <a:cubicBezTo>
                  <a:pt x="126683" y="5760"/>
                  <a:pt x="122365" y="0"/>
                  <a:pt x="107967" y="360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16"/>
          <p:cNvSpPr/>
          <p:nvPr/>
        </p:nvSpPr>
        <p:spPr>
          <a:xfrm flipH="1">
            <a:off x="1297440" y="5139360"/>
            <a:ext cx="689400" cy="864360"/>
          </a:xfrm>
          <a:custGeom>
            <a:avLst/>
            <a:gdLst/>
            <a:ahLst/>
            <a:rect l="0" t="0" r="r" b="b"/>
            <a:pathLst>
              <a:path w="692140" h="868134">
                <a:moveTo>
                  <a:pt x="50750" y="189897"/>
                </a:moveTo>
                <a:cubicBezTo>
                  <a:pt x="45801" y="192731"/>
                  <a:pt x="42472" y="198130"/>
                  <a:pt x="42472" y="205149"/>
                </a:cubicBezTo>
                <a:cubicBezTo>
                  <a:pt x="42472" y="305208"/>
                  <a:pt x="42472" y="405628"/>
                  <a:pt x="42472" y="505687"/>
                </a:cubicBezTo>
                <a:cubicBezTo>
                  <a:pt x="42472" y="605027"/>
                  <a:pt x="42832" y="704006"/>
                  <a:pt x="42112" y="803346"/>
                </a:cubicBezTo>
                <a:cubicBezTo>
                  <a:pt x="42112" y="817743"/>
                  <a:pt x="44991" y="822062"/>
                  <a:pt x="60109" y="822062"/>
                </a:cubicBezTo>
                <a:cubicBezTo>
                  <a:pt x="230713" y="821342"/>
                  <a:pt x="401318" y="821702"/>
                  <a:pt x="571923" y="821702"/>
                </a:cubicBezTo>
                <a:cubicBezTo>
                  <a:pt x="581281" y="821702"/>
                  <a:pt x="587400" y="822422"/>
                  <a:pt x="591359" y="833580"/>
                </a:cubicBezTo>
                <a:cubicBezTo>
                  <a:pt x="599637" y="857335"/>
                  <a:pt x="622313" y="868133"/>
                  <a:pt x="649307" y="863814"/>
                </a:cubicBezTo>
                <a:cubicBezTo>
                  <a:pt x="671623" y="860214"/>
                  <a:pt x="687819" y="841498"/>
                  <a:pt x="689979" y="816663"/>
                </a:cubicBezTo>
                <a:cubicBezTo>
                  <a:pt x="692139" y="790388"/>
                  <a:pt x="678821" y="768433"/>
                  <a:pt x="656866" y="760874"/>
                </a:cubicBezTo>
                <a:cubicBezTo>
                  <a:pt x="633111" y="752956"/>
                  <a:pt x="607556" y="760515"/>
                  <a:pt x="595679" y="781390"/>
                </a:cubicBezTo>
                <a:cubicBezTo>
                  <a:pt x="590639" y="790029"/>
                  <a:pt x="585240" y="791828"/>
                  <a:pt x="575883" y="791828"/>
                </a:cubicBezTo>
                <a:cubicBezTo>
                  <a:pt x="413556" y="791468"/>
                  <a:pt x="251229" y="791468"/>
                  <a:pt x="88542" y="791828"/>
                </a:cubicBezTo>
                <a:cubicBezTo>
                  <a:pt x="74505" y="791828"/>
                  <a:pt x="71986" y="787509"/>
                  <a:pt x="71986" y="774552"/>
                </a:cubicBezTo>
                <a:cubicBezTo>
                  <a:pt x="72346" y="586310"/>
                  <a:pt x="72346" y="398069"/>
                  <a:pt x="72346" y="210187"/>
                </a:cubicBezTo>
                <a:cubicBezTo>
                  <a:pt x="72346" y="205869"/>
                  <a:pt x="72346" y="201550"/>
                  <a:pt x="72346" y="197230"/>
                </a:cubicBezTo>
                <a:cubicBezTo>
                  <a:pt x="72346" y="194351"/>
                  <a:pt x="71986" y="191471"/>
                  <a:pt x="68746" y="190031"/>
                </a:cubicBezTo>
                <a:cubicBezTo>
                  <a:pt x="62268" y="186792"/>
                  <a:pt x="55699" y="187062"/>
                  <a:pt x="50750" y="189897"/>
                </a:cubicBezTo>
                <a:lnTo>
                  <a:pt x="100420" y="0"/>
                </a:lnTo>
                <a:cubicBezTo>
                  <a:pt x="71626" y="360"/>
                  <a:pt x="43192" y="360"/>
                  <a:pt x="14398" y="0"/>
                </a:cubicBezTo>
                <a:cubicBezTo>
                  <a:pt x="4680" y="0"/>
                  <a:pt x="0" y="4319"/>
                  <a:pt x="360" y="14037"/>
                </a:cubicBezTo>
                <a:cubicBezTo>
                  <a:pt x="720" y="41032"/>
                  <a:pt x="720" y="68386"/>
                  <a:pt x="1080" y="95381"/>
                </a:cubicBezTo>
                <a:cubicBezTo>
                  <a:pt x="3959" y="101499"/>
                  <a:pt x="3240" y="107618"/>
                  <a:pt x="3240" y="114097"/>
                </a:cubicBezTo>
                <a:cubicBezTo>
                  <a:pt x="3240" y="134612"/>
                  <a:pt x="3600" y="154768"/>
                  <a:pt x="3240" y="175284"/>
                </a:cubicBezTo>
                <a:cubicBezTo>
                  <a:pt x="3240" y="185362"/>
                  <a:pt x="6839" y="189681"/>
                  <a:pt x="16917" y="189321"/>
                </a:cubicBezTo>
                <a:cubicBezTo>
                  <a:pt x="48950" y="188961"/>
                  <a:pt x="80984" y="188961"/>
                  <a:pt x="113017" y="188601"/>
                </a:cubicBezTo>
                <a:cubicBezTo>
                  <a:pt x="113377" y="131013"/>
                  <a:pt x="113737" y="73065"/>
                  <a:pt x="114457" y="15477"/>
                </a:cubicBezTo>
                <a:cubicBezTo>
                  <a:pt x="114457" y="5399"/>
                  <a:pt x="111578" y="0"/>
                  <a:pt x="100420" y="0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17"/>
          <p:cNvSpPr/>
          <p:nvPr/>
        </p:nvSpPr>
        <p:spPr>
          <a:xfrm flipH="1">
            <a:off x="722520" y="3005280"/>
            <a:ext cx="768600" cy="128160"/>
          </a:xfrm>
          <a:custGeom>
            <a:avLst/>
            <a:gdLst/>
            <a:ahLst/>
            <a:rect l="0" t="0" r="r" b="b"/>
            <a:pathLst>
              <a:path w="1412564" h="258332">
                <a:moveTo>
                  <a:pt x="1409920" y="94479"/>
                </a:moveTo>
                <a:cubicBezTo>
                  <a:pt x="1376225" y="13213"/>
                  <a:pt x="1295620" y="0"/>
                  <a:pt x="1239461" y="66729"/>
                </a:cubicBezTo>
                <a:cubicBezTo>
                  <a:pt x="1231533" y="75979"/>
                  <a:pt x="1223605" y="76640"/>
                  <a:pt x="1213694" y="76640"/>
                </a:cubicBezTo>
                <a:cubicBezTo>
                  <a:pt x="938185" y="76640"/>
                  <a:pt x="662015" y="76640"/>
                  <a:pt x="386506" y="76640"/>
                </a:cubicBezTo>
                <a:cubicBezTo>
                  <a:pt x="371310" y="76640"/>
                  <a:pt x="362060" y="73336"/>
                  <a:pt x="364703" y="56159"/>
                </a:cubicBezTo>
                <a:cubicBezTo>
                  <a:pt x="367345" y="37659"/>
                  <a:pt x="358096" y="34356"/>
                  <a:pt x="341579" y="34356"/>
                </a:cubicBezTo>
                <a:cubicBezTo>
                  <a:pt x="291366" y="35016"/>
                  <a:pt x="241814" y="34356"/>
                  <a:pt x="191601" y="34356"/>
                </a:cubicBezTo>
                <a:cubicBezTo>
                  <a:pt x="184994" y="26427"/>
                  <a:pt x="176405" y="22463"/>
                  <a:pt x="165834" y="22463"/>
                </a:cubicBezTo>
                <a:cubicBezTo>
                  <a:pt x="121568" y="21142"/>
                  <a:pt x="76640" y="21142"/>
                  <a:pt x="32374" y="22463"/>
                </a:cubicBezTo>
                <a:cubicBezTo>
                  <a:pt x="11232" y="23124"/>
                  <a:pt x="2643" y="35677"/>
                  <a:pt x="1982" y="55498"/>
                </a:cubicBezTo>
                <a:cubicBezTo>
                  <a:pt x="660" y="110996"/>
                  <a:pt x="0" y="165834"/>
                  <a:pt x="1982" y="221332"/>
                </a:cubicBezTo>
                <a:cubicBezTo>
                  <a:pt x="3303" y="249081"/>
                  <a:pt x="9250" y="255027"/>
                  <a:pt x="38320" y="256349"/>
                </a:cubicBezTo>
                <a:cubicBezTo>
                  <a:pt x="79283" y="258331"/>
                  <a:pt x="120246" y="257670"/>
                  <a:pt x="161209" y="256349"/>
                </a:cubicBezTo>
                <a:cubicBezTo>
                  <a:pt x="173102" y="256349"/>
                  <a:pt x="183673" y="252385"/>
                  <a:pt x="192923" y="244456"/>
                </a:cubicBezTo>
                <a:cubicBezTo>
                  <a:pt x="241814" y="244456"/>
                  <a:pt x="291366" y="243795"/>
                  <a:pt x="340257" y="245117"/>
                </a:cubicBezTo>
                <a:cubicBezTo>
                  <a:pt x="358096" y="245778"/>
                  <a:pt x="366685" y="241153"/>
                  <a:pt x="364703" y="221332"/>
                </a:cubicBezTo>
                <a:cubicBezTo>
                  <a:pt x="363381" y="205475"/>
                  <a:pt x="365363" y="188958"/>
                  <a:pt x="364042" y="173101"/>
                </a:cubicBezTo>
                <a:cubicBezTo>
                  <a:pt x="362721" y="155263"/>
                  <a:pt x="368006" y="147995"/>
                  <a:pt x="387166" y="147995"/>
                </a:cubicBezTo>
                <a:cubicBezTo>
                  <a:pt x="659372" y="148656"/>
                  <a:pt x="931578" y="148656"/>
                  <a:pt x="1203784" y="147995"/>
                </a:cubicBezTo>
                <a:cubicBezTo>
                  <a:pt x="1218980" y="147995"/>
                  <a:pt x="1224926" y="153280"/>
                  <a:pt x="1231533" y="166494"/>
                </a:cubicBezTo>
                <a:cubicBezTo>
                  <a:pt x="1251354" y="209440"/>
                  <a:pt x="1293638" y="227939"/>
                  <a:pt x="1340548" y="218028"/>
                </a:cubicBezTo>
                <a:cubicBezTo>
                  <a:pt x="1380189" y="209440"/>
                  <a:pt x="1398688" y="180369"/>
                  <a:pt x="1412563" y="146013"/>
                </a:cubicBezTo>
                <a:cubicBezTo>
                  <a:pt x="1412563" y="130156"/>
                  <a:pt x="1412563" y="113639"/>
                  <a:pt x="1412563" y="97782"/>
                </a:cubicBezTo>
                <a:cubicBezTo>
                  <a:pt x="1411902" y="96461"/>
                  <a:pt x="1409920" y="95800"/>
                  <a:pt x="1409920" y="94479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8"/>
          <p:cNvSpPr/>
          <p:nvPr/>
        </p:nvSpPr>
        <p:spPr>
          <a:xfrm flipH="1">
            <a:off x="848880" y="4190400"/>
            <a:ext cx="642960" cy="633960"/>
          </a:xfrm>
          <a:custGeom>
            <a:avLst/>
            <a:gdLst/>
            <a:ahLst/>
            <a:rect l="0" t="0" r="r" b="b"/>
            <a:pathLst>
              <a:path w="1188589" h="1167447">
                <a:moveTo>
                  <a:pt x="1129786" y="979148"/>
                </a:moveTo>
                <a:cubicBezTo>
                  <a:pt x="1110627" y="971220"/>
                  <a:pt x="1108645" y="959988"/>
                  <a:pt x="1108645" y="942810"/>
                </a:cubicBezTo>
                <a:cubicBezTo>
                  <a:pt x="1109305" y="663337"/>
                  <a:pt x="1108645" y="383863"/>
                  <a:pt x="1109966" y="104390"/>
                </a:cubicBezTo>
                <a:cubicBezTo>
                  <a:pt x="1109966" y="75980"/>
                  <a:pt x="1101377" y="71355"/>
                  <a:pt x="1075610" y="71355"/>
                </a:cubicBezTo>
                <a:cubicBezTo>
                  <a:pt x="845028" y="72676"/>
                  <a:pt x="615106" y="72016"/>
                  <a:pt x="384524" y="72016"/>
                </a:cubicBezTo>
                <a:cubicBezTo>
                  <a:pt x="373292" y="72016"/>
                  <a:pt x="361400" y="73998"/>
                  <a:pt x="350168" y="69373"/>
                </a:cubicBezTo>
                <a:cubicBezTo>
                  <a:pt x="351489" y="46909"/>
                  <a:pt x="353471" y="23785"/>
                  <a:pt x="348847" y="1321"/>
                </a:cubicBezTo>
                <a:cubicBezTo>
                  <a:pt x="345543" y="1321"/>
                  <a:pt x="341579" y="1982"/>
                  <a:pt x="338276" y="1982"/>
                </a:cubicBezTo>
                <a:cubicBezTo>
                  <a:pt x="236529" y="1321"/>
                  <a:pt x="134782" y="1321"/>
                  <a:pt x="33035" y="0"/>
                </a:cubicBezTo>
                <a:cubicBezTo>
                  <a:pt x="10572" y="0"/>
                  <a:pt x="0" y="5946"/>
                  <a:pt x="661" y="30392"/>
                </a:cubicBezTo>
                <a:cubicBezTo>
                  <a:pt x="1983" y="80605"/>
                  <a:pt x="1983" y="130157"/>
                  <a:pt x="661" y="180369"/>
                </a:cubicBezTo>
                <a:cubicBezTo>
                  <a:pt x="0" y="202173"/>
                  <a:pt x="8590" y="210761"/>
                  <a:pt x="30392" y="210101"/>
                </a:cubicBezTo>
                <a:cubicBezTo>
                  <a:pt x="79284" y="209440"/>
                  <a:pt x="128836" y="210101"/>
                  <a:pt x="177727" y="210101"/>
                </a:cubicBezTo>
                <a:cubicBezTo>
                  <a:pt x="216047" y="210101"/>
                  <a:pt x="254367" y="209440"/>
                  <a:pt x="292688" y="209440"/>
                </a:cubicBezTo>
                <a:cubicBezTo>
                  <a:pt x="353471" y="209440"/>
                  <a:pt x="353471" y="209440"/>
                  <a:pt x="350168" y="147996"/>
                </a:cubicBezTo>
                <a:cubicBezTo>
                  <a:pt x="360739" y="147335"/>
                  <a:pt x="371310" y="146014"/>
                  <a:pt x="381882" y="146014"/>
                </a:cubicBezTo>
                <a:cubicBezTo>
                  <a:pt x="595286" y="146014"/>
                  <a:pt x="808689" y="146674"/>
                  <a:pt x="1022093" y="145353"/>
                </a:cubicBezTo>
                <a:cubicBezTo>
                  <a:pt x="1047200" y="145353"/>
                  <a:pt x="1055128" y="150638"/>
                  <a:pt x="1055128" y="177066"/>
                </a:cubicBezTo>
                <a:cubicBezTo>
                  <a:pt x="1053807" y="433415"/>
                  <a:pt x="1054468" y="689764"/>
                  <a:pt x="1055128" y="945453"/>
                </a:cubicBezTo>
                <a:cubicBezTo>
                  <a:pt x="1055128" y="964613"/>
                  <a:pt x="1050503" y="975184"/>
                  <a:pt x="1033325" y="985755"/>
                </a:cubicBezTo>
                <a:cubicBezTo>
                  <a:pt x="996327" y="1008219"/>
                  <a:pt x="983113" y="1057771"/>
                  <a:pt x="997648" y="1102037"/>
                </a:cubicBezTo>
                <a:cubicBezTo>
                  <a:pt x="1011523" y="1144322"/>
                  <a:pt x="1048521" y="1167446"/>
                  <a:pt x="1095431" y="1164142"/>
                </a:cubicBezTo>
                <a:cubicBezTo>
                  <a:pt x="1137715" y="1161499"/>
                  <a:pt x="1171410" y="1131768"/>
                  <a:pt x="1179338" y="1090145"/>
                </a:cubicBezTo>
                <a:cubicBezTo>
                  <a:pt x="1188588" y="1041914"/>
                  <a:pt x="1170089" y="996326"/>
                  <a:pt x="1129786" y="979148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19"/>
          <p:cNvSpPr/>
          <p:nvPr/>
        </p:nvSpPr>
        <p:spPr>
          <a:xfrm flipH="1" rot="5400000">
            <a:off x="961560" y="1821240"/>
            <a:ext cx="747720" cy="311400"/>
          </a:xfrm>
          <a:custGeom>
            <a:avLst/>
            <a:gdLst/>
            <a:ahLst/>
            <a:rect l="0" t="0" r="r" b="b"/>
            <a:pathLst>
              <a:path w="1383493" h="580751">
                <a:moveTo>
                  <a:pt x="107693" y="204815"/>
                </a:moveTo>
                <a:cubicBezTo>
                  <a:pt x="152620" y="201512"/>
                  <a:pt x="184333" y="176405"/>
                  <a:pt x="193583" y="130157"/>
                </a:cubicBezTo>
                <a:cubicBezTo>
                  <a:pt x="197547" y="109015"/>
                  <a:pt x="208118" y="108354"/>
                  <a:pt x="224635" y="108354"/>
                </a:cubicBezTo>
                <a:cubicBezTo>
                  <a:pt x="565553" y="108354"/>
                  <a:pt x="906471" y="108354"/>
                  <a:pt x="1247389" y="108354"/>
                </a:cubicBezTo>
                <a:cubicBezTo>
                  <a:pt x="1255978" y="108354"/>
                  <a:pt x="1265228" y="109675"/>
                  <a:pt x="1273817" y="110336"/>
                </a:cubicBezTo>
                <a:cubicBezTo>
                  <a:pt x="1273817" y="143371"/>
                  <a:pt x="1272496" y="175745"/>
                  <a:pt x="1273156" y="208780"/>
                </a:cubicBezTo>
                <a:cubicBezTo>
                  <a:pt x="1273817" y="225297"/>
                  <a:pt x="1267871" y="229922"/>
                  <a:pt x="1252014" y="229922"/>
                </a:cubicBezTo>
                <a:cubicBezTo>
                  <a:pt x="1225586" y="229922"/>
                  <a:pt x="1199159" y="226618"/>
                  <a:pt x="1172731" y="231904"/>
                </a:cubicBezTo>
                <a:cubicBezTo>
                  <a:pt x="1172731" y="243796"/>
                  <a:pt x="1172731" y="255028"/>
                  <a:pt x="1173391" y="266920"/>
                </a:cubicBezTo>
                <a:cubicBezTo>
                  <a:pt x="1177356" y="356114"/>
                  <a:pt x="1165463" y="444647"/>
                  <a:pt x="1167445" y="533841"/>
                </a:cubicBezTo>
                <a:cubicBezTo>
                  <a:pt x="1168767" y="580089"/>
                  <a:pt x="1167445" y="580750"/>
                  <a:pt x="1215676" y="580750"/>
                </a:cubicBezTo>
                <a:cubicBezTo>
                  <a:pt x="1254657" y="580750"/>
                  <a:pt x="1294299" y="580750"/>
                  <a:pt x="1333279" y="580750"/>
                </a:cubicBezTo>
                <a:cubicBezTo>
                  <a:pt x="1381510" y="580750"/>
                  <a:pt x="1380849" y="580750"/>
                  <a:pt x="1381510" y="531198"/>
                </a:cubicBezTo>
                <a:cubicBezTo>
                  <a:pt x="1383492" y="431433"/>
                  <a:pt x="1370278" y="332329"/>
                  <a:pt x="1376225" y="232564"/>
                </a:cubicBezTo>
                <a:cubicBezTo>
                  <a:pt x="1349136" y="233225"/>
                  <a:pt x="1342529" y="220672"/>
                  <a:pt x="1343851" y="194244"/>
                </a:cubicBezTo>
                <a:cubicBezTo>
                  <a:pt x="1346493" y="149978"/>
                  <a:pt x="1343851" y="105711"/>
                  <a:pt x="1343851" y="61445"/>
                </a:cubicBezTo>
                <a:cubicBezTo>
                  <a:pt x="1351118" y="34356"/>
                  <a:pt x="1333940" y="35678"/>
                  <a:pt x="1315441" y="35678"/>
                </a:cubicBezTo>
                <a:cubicBezTo>
                  <a:pt x="944131" y="35678"/>
                  <a:pt x="572821" y="35678"/>
                  <a:pt x="201511" y="36338"/>
                </a:cubicBezTo>
                <a:cubicBezTo>
                  <a:pt x="183012" y="36338"/>
                  <a:pt x="167816" y="33035"/>
                  <a:pt x="151959" y="22464"/>
                </a:cubicBezTo>
                <a:cubicBezTo>
                  <a:pt x="117603" y="0"/>
                  <a:pt x="69372" y="5286"/>
                  <a:pt x="39641" y="31714"/>
                </a:cubicBezTo>
                <a:cubicBezTo>
                  <a:pt x="9910" y="58802"/>
                  <a:pt x="0" y="108354"/>
                  <a:pt x="16517" y="147996"/>
                </a:cubicBezTo>
                <a:cubicBezTo>
                  <a:pt x="31052" y="185655"/>
                  <a:pt x="66730" y="208119"/>
                  <a:pt x="107693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0"/>
          <p:cNvSpPr/>
          <p:nvPr/>
        </p:nvSpPr>
        <p:spPr>
          <a:xfrm flipH="1" rot="5400000">
            <a:off x="1013760" y="2290320"/>
            <a:ext cx="496800" cy="459360"/>
          </a:xfrm>
          <a:custGeom>
            <a:avLst/>
            <a:gdLst/>
            <a:ahLst/>
            <a:rect l="0" t="0" r="r" b="b"/>
            <a:pathLst>
              <a:path w="922330" h="852957">
                <a:moveTo>
                  <a:pt x="105711" y="204815"/>
                </a:moveTo>
                <a:cubicBezTo>
                  <a:pt x="151960" y="203494"/>
                  <a:pt x="186316" y="175745"/>
                  <a:pt x="195566" y="128175"/>
                </a:cubicBezTo>
                <a:cubicBezTo>
                  <a:pt x="198869" y="111657"/>
                  <a:pt x="204815" y="108354"/>
                  <a:pt x="219351" y="108354"/>
                </a:cubicBezTo>
                <a:cubicBezTo>
                  <a:pt x="402363" y="109015"/>
                  <a:pt x="585375" y="109015"/>
                  <a:pt x="768387" y="108354"/>
                </a:cubicBezTo>
                <a:cubicBezTo>
                  <a:pt x="787547" y="108354"/>
                  <a:pt x="792172" y="114300"/>
                  <a:pt x="792172" y="132800"/>
                </a:cubicBezTo>
                <a:cubicBezTo>
                  <a:pt x="791511" y="236528"/>
                  <a:pt x="791511" y="339597"/>
                  <a:pt x="791511" y="443326"/>
                </a:cubicBezTo>
                <a:cubicBezTo>
                  <a:pt x="791511" y="500806"/>
                  <a:pt x="791511" y="501467"/>
                  <a:pt x="733370" y="501467"/>
                </a:cubicBezTo>
                <a:cubicBezTo>
                  <a:pt x="713549" y="501467"/>
                  <a:pt x="709585" y="508734"/>
                  <a:pt x="710246" y="526573"/>
                </a:cubicBezTo>
                <a:cubicBezTo>
                  <a:pt x="710907" y="576786"/>
                  <a:pt x="710246" y="626338"/>
                  <a:pt x="710246" y="676550"/>
                </a:cubicBezTo>
                <a:cubicBezTo>
                  <a:pt x="710907" y="675229"/>
                  <a:pt x="712228" y="674568"/>
                  <a:pt x="713549" y="674568"/>
                </a:cubicBezTo>
                <a:cubicBezTo>
                  <a:pt x="708925" y="726102"/>
                  <a:pt x="712228" y="777637"/>
                  <a:pt x="711567" y="829831"/>
                </a:cubicBezTo>
                <a:cubicBezTo>
                  <a:pt x="711567" y="845027"/>
                  <a:pt x="718174" y="852956"/>
                  <a:pt x="734031" y="852956"/>
                </a:cubicBezTo>
                <a:cubicBezTo>
                  <a:pt x="788208" y="852956"/>
                  <a:pt x="843045" y="852956"/>
                  <a:pt x="897222" y="852956"/>
                </a:cubicBezTo>
                <a:cubicBezTo>
                  <a:pt x="914400" y="852956"/>
                  <a:pt x="921007" y="845027"/>
                  <a:pt x="921007" y="828510"/>
                </a:cubicBezTo>
                <a:cubicBezTo>
                  <a:pt x="920347" y="779619"/>
                  <a:pt x="920347" y="730727"/>
                  <a:pt x="919686" y="681175"/>
                </a:cubicBezTo>
                <a:cubicBezTo>
                  <a:pt x="919686" y="681175"/>
                  <a:pt x="919686" y="681175"/>
                  <a:pt x="919686" y="681175"/>
                </a:cubicBezTo>
                <a:cubicBezTo>
                  <a:pt x="920347" y="679193"/>
                  <a:pt x="920347" y="677872"/>
                  <a:pt x="921007" y="675890"/>
                </a:cubicBezTo>
                <a:cubicBezTo>
                  <a:pt x="921007" y="627659"/>
                  <a:pt x="919686" y="579429"/>
                  <a:pt x="921668" y="531198"/>
                </a:cubicBezTo>
                <a:cubicBezTo>
                  <a:pt x="922329" y="508073"/>
                  <a:pt x="916382" y="497502"/>
                  <a:pt x="892597" y="502127"/>
                </a:cubicBezTo>
                <a:cubicBezTo>
                  <a:pt x="869473" y="506091"/>
                  <a:pt x="864848" y="495520"/>
                  <a:pt x="864848" y="473718"/>
                </a:cubicBezTo>
                <a:cubicBezTo>
                  <a:pt x="865509" y="346204"/>
                  <a:pt x="865509" y="218690"/>
                  <a:pt x="865509" y="91176"/>
                </a:cubicBezTo>
                <a:cubicBezTo>
                  <a:pt x="865509" y="48231"/>
                  <a:pt x="868812" y="54838"/>
                  <a:pt x="827849" y="54838"/>
                </a:cubicBezTo>
                <a:cubicBezTo>
                  <a:pt x="622374" y="54838"/>
                  <a:pt x="417559" y="54838"/>
                  <a:pt x="212083" y="54838"/>
                </a:cubicBezTo>
                <a:cubicBezTo>
                  <a:pt x="197548" y="54838"/>
                  <a:pt x="186316" y="53516"/>
                  <a:pt x="175084" y="40302"/>
                </a:cubicBezTo>
                <a:cubicBezTo>
                  <a:pt x="147335" y="7268"/>
                  <a:pt x="95140" y="0"/>
                  <a:pt x="57481" y="20482"/>
                </a:cubicBezTo>
                <a:cubicBezTo>
                  <a:pt x="19160" y="41624"/>
                  <a:pt x="0" y="90515"/>
                  <a:pt x="13214" y="136764"/>
                </a:cubicBezTo>
                <a:cubicBezTo>
                  <a:pt x="24446" y="180369"/>
                  <a:pt x="59463" y="205476"/>
                  <a:pt x="105711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1"/>
          <p:cNvSpPr/>
          <p:nvPr/>
        </p:nvSpPr>
        <p:spPr>
          <a:xfrm flipH="1">
            <a:off x="722520" y="3801960"/>
            <a:ext cx="768600" cy="128160"/>
          </a:xfrm>
          <a:custGeom>
            <a:avLst/>
            <a:gdLst/>
            <a:ahLst/>
            <a:rect l="0" t="0" r="r" b="b"/>
            <a:pathLst>
              <a:path w="1412564" h="258332">
                <a:moveTo>
                  <a:pt x="1409920" y="94479"/>
                </a:moveTo>
                <a:cubicBezTo>
                  <a:pt x="1376225" y="13213"/>
                  <a:pt x="1295620" y="0"/>
                  <a:pt x="1239461" y="66729"/>
                </a:cubicBezTo>
                <a:cubicBezTo>
                  <a:pt x="1231533" y="75979"/>
                  <a:pt x="1223605" y="76640"/>
                  <a:pt x="1213694" y="76640"/>
                </a:cubicBezTo>
                <a:cubicBezTo>
                  <a:pt x="938185" y="76640"/>
                  <a:pt x="662015" y="76640"/>
                  <a:pt x="386506" y="76640"/>
                </a:cubicBezTo>
                <a:cubicBezTo>
                  <a:pt x="371310" y="76640"/>
                  <a:pt x="362060" y="73336"/>
                  <a:pt x="364703" y="56159"/>
                </a:cubicBezTo>
                <a:cubicBezTo>
                  <a:pt x="367345" y="37659"/>
                  <a:pt x="358096" y="34356"/>
                  <a:pt x="341579" y="34356"/>
                </a:cubicBezTo>
                <a:cubicBezTo>
                  <a:pt x="291366" y="35016"/>
                  <a:pt x="241814" y="34356"/>
                  <a:pt x="191601" y="34356"/>
                </a:cubicBezTo>
                <a:cubicBezTo>
                  <a:pt x="184994" y="26427"/>
                  <a:pt x="176405" y="22463"/>
                  <a:pt x="165834" y="22463"/>
                </a:cubicBezTo>
                <a:cubicBezTo>
                  <a:pt x="121568" y="21142"/>
                  <a:pt x="76640" y="21142"/>
                  <a:pt x="32374" y="22463"/>
                </a:cubicBezTo>
                <a:cubicBezTo>
                  <a:pt x="11232" y="23124"/>
                  <a:pt x="2643" y="35677"/>
                  <a:pt x="1982" y="55498"/>
                </a:cubicBezTo>
                <a:cubicBezTo>
                  <a:pt x="660" y="110996"/>
                  <a:pt x="0" y="165834"/>
                  <a:pt x="1982" y="221332"/>
                </a:cubicBezTo>
                <a:cubicBezTo>
                  <a:pt x="3303" y="249081"/>
                  <a:pt x="9250" y="255027"/>
                  <a:pt x="38320" y="256349"/>
                </a:cubicBezTo>
                <a:cubicBezTo>
                  <a:pt x="79283" y="258331"/>
                  <a:pt x="120246" y="257670"/>
                  <a:pt x="161209" y="256349"/>
                </a:cubicBezTo>
                <a:cubicBezTo>
                  <a:pt x="173102" y="256349"/>
                  <a:pt x="183673" y="252385"/>
                  <a:pt x="192923" y="244456"/>
                </a:cubicBezTo>
                <a:cubicBezTo>
                  <a:pt x="241814" y="244456"/>
                  <a:pt x="291366" y="243795"/>
                  <a:pt x="340257" y="245117"/>
                </a:cubicBezTo>
                <a:cubicBezTo>
                  <a:pt x="358096" y="245778"/>
                  <a:pt x="366685" y="241153"/>
                  <a:pt x="364703" y="221332"/>
                </a:cubicBezTo>
                <a:cubicBezTo>
                  <a:pt x="363381" y="205475"/>
                  <a:pt x="365363" y="188958"/>
                  <a:pt x="364042" y="173101"/>
                </a:cubicBezTo>
                <a:cubicBezTo>
                  <a:pt x="362721" y="155263"/>
                  <a:pt x="368006" y="147995"/>
                  <a:pt x="387166" y="147995"/>
                </a:cubicBezTo>
                <a:cubicBezTo>
                  <a:pt x="659372" y="148656"/>
                  <a:pt x="931578" y="148656"/>
                  <a:pt x="1203784" y="147995"/>
                </a:cubicBezTo>
                <a:cubicBezTo>
                  <a:pt x="1218980" y="147995"/>
                  <a:pt x="1224926" y="153280"/>
                  <a:pt x="1231533" y="166494"/>
                </a:cubicBezTo>
                <a:cubicBezTo>
                  <a:pt x="1251354" y="209440"/>
                  <a:pt x="1293638" y="227939"/>
                  <a:pt x="1340548" y="218028"/>
                </a:cubicBezTo>
                <a:cubicBezTo>
                  <a:pt x="1380189" y="209440"/>
                  <a:pt x="1398688" y="180369"/>
                  <a:pt x="1412563" y="146013"/>
                </a:cubicBezTo>
                <a:cubicBezTo>
                  <a:pt x="1412563" y="130156"/>
                  <a:pt x="1412563" y="113639"/>
                  <a:pt x="1412563" y="97782"/>
                </a:cubicBezTo>
                <a:cubicBezTo>
                  <a:pt x="1411902" y="96461"/>
                  <a:pt x="1409920" y="95800"/>
                  <a:pt x="1409920" y="94479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2"/>
          <p:cNvSpPr/>
          <p:nvPr/>
        </p:nvSpPr>
        <p:spPr>
          <a:xfrm flipH="1" rot="5400000">
            <a:off x="958680" y="3025440"/>
            <a:ext cx="120960" cy="943560"/>
          </a:xfrm>
          <a:custGeom>
            <a:avLst/>
            <a:gdLst/>
            <a:ahLst/>
            <a:rect l="0" t="0" r="r" b="b"/>
            <a:pathLst>
              <a:path w="230583" h="1740929">
                <a:moveTo>
                  <a:pt x="91836" y="201511"/>
                </a:moveTo>
                <a:cubicBezTo>
                  <a:pt x="113639" y="202833"/>
                  <a:pt x="110996" y="214065"/>
                  <a:pt x="110996" y="227939"/>
                </a:cubicBezTo>
                <a:cubicBezTo>
                  <a:pt x="110996" y="441343"/>
                  <a:pt x="110996" y="654747"/>
                  <a:pt x="110996" y="868151"/>
                </a:cubicBezTo>
                <a:cubicBezTo>
                  <a:pt x="110996" y="1033325"/>
                  <a:pt x="110996" y="1198498"/>
                  <a:pt x="111657" y="1363672"/>
                </a:cubicBezTo>
                <a:cubicBezTo>
                  <a:pt x="111657" y="1382832"/>
                  <a:pt x="107693" y="1390760"/>
                  <a:pt x="86551" y="1390099"/>
                </a:cubicBezTo>
                <a:cubicBezTo>
                  <a:pt x="64748" y="1389439"/>
                  <a:pt x="42284" y="1386796"/>
                  <a:pt x="19820" y="1392081"/>
                </a:cubicBezTo>
                <a:cubicBezTo>
                  <a:pt x="19820" y="1402652"/>
                  <a:pt x="20481" y="1413224"/>
                  <a:pt x="20481" y="1424455"/>
                </a:cubicBezTo>
                <a:cubicBezTo>
                  <a:pt x="24445" y="1514310"/>
                  <a:pt x="12553" y="1604164"/>
                  <a:pt x="14535" y="1694018"/>
                </a:cubicBezTo>
                <a:cubicBezTo>
                  <a:pt x="15856" y="1740928"/>
                  <a:pt x="14535" y="1740928"/>
                  <a:pt x="62766" y="1740928"/>
                </a:cubicBezTo>
                <a:cubicBezTo>
                  <a:pt x="101747" y="1740928"/>
                  <a:pt x="141388" y="1740928"/>
                  <a:pt x="180369" y="1740928"/>
                </a:cubicBezTo>
                <a:cubicBezTo>
                  <a:pt x="227939" y="1740928"/>
                  <a:pt x="227278" y="1740928"/>
                  <a:pt x="228600" y="1691376"/>
                </a:cubicBezTo>
                <a:cubicBezTo>
                  <a:pt x="230582" y="1591611"/>
                  <a:pt x="217368" y="1492507"/>
                  <a:pt x="223314" y="1392742"/>
                </a:cubicBezTo>
                <a:cubicBezTo>
                  <a:pt x="216047" y="1392081"/>
                  <a:pt x="209440" y="1390099"/>
                  <a:pt x="202172" y="1390099"/>
                </a:cubicBezTo>
                <a:cubicBezTo>
                  <a:pt x="164512" y="1389439"/>
                  <a:pt x="164512" y="1389439"/>
                  <a:pt x="164512" y="1351118"/>
                </a:cubicBezTo>
                <a:cubicBezTo>
                  <a:pt x="164512" y="975184"/>
                  <a:pt x="164512" y="599249"/>
                  <a:pt x="164512" y="223314"/>
                </a:cubicBezTo>
                <a:cubicBezTo>
                  <a:pt x="164512" y="198869"/>
                  <a:pt x="166494" y="177726"/>
                  <a:pt x="181030" y="155924"/>
                </a:cubicBezTo>
                <a:cubicBezTo>
                  <a:pt x="205476" y="118925"/>
                  <a:pt x="196886" y="64748"/>
                  <a:pt x="167155" y="34356"/>
                </a:cubicBezTo>
                <a:cubicBezTo>
                  <a:pt x="140067" y="7267"/>
                  <a:pt x="90515" y="0"/>
                  <a:pt x="54837" y="17839"/>
                </a:cubicBezTo>
                <a:cubicBezTo>
                  <a:pt x="18499" y="36999"/>
                  <a:pt x="0" y="79283"/>
                  <a:pt x="7928" y="125532"/>
                </a:cubicBezTo>
                <a:cubicBezTo>
                  <a:pt x="15856" y="169798"/>
                  <a:pt x="45588" y="198208"/>
                  <a:pt x="91836" y="201511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3"/>
          <p:cNvSpPr/>
          <p:nvPr/>
        </p:nvSpPr>
        <p:spPr>
          <a:xfrm flipH="1" flipV="1" rot="5400000">
            <a:off x="961920" y="4830120"/>
            <a:ext cx="747720" cy="311400"/>
          </a:xfrm>
          <a:custGeom>
            <a:avLst/>
            <a:gdLst/>
            <a:ahLst/>
            <a:rect l="0" t="0" r="r" b="b"/>
            <a:pathLst>
              <a:path w="1383493" h="580751">
                <a:moveTo>
                  <a:pt x="107693" y="204815"/>
                </a:moveTo>
                <a:cubicBezTo>
                  <a:pt x="152620" y="201512"/>
                  <a:pt x="184333" y="176405"/>
                  <a:pt x="193583" y="130157"/>
                </a:cubicBezTo>
                <a:cubicBezTo>
                  <a:pt x="197547" y="109015"/>
                  <a:pt x="208118" y="108354"/>
                  <a:pt x="224635" y="108354"/>
                </a:cubicBezTo>
                <a:cubicBezTo>
                  <a:pt x="565553" y="108354"/>
                  <a:pt x="906471" y="108354"/>
                  <a:pt x="1247389" y="108354"/>
                </a:cubicBezTo>
                <a:cubicBezTo>
                  <a:pt x="1255978" y="108354"/>
                  <a:pt x="1265228" y="109675"/>
                  <a:pt x="1273817" y="110336"/>
                </a:cubicBezTo>
                <a:cubicBezTo>
                  <a:pt x="1273817" y="143371"/>
                  <a:pt x="1272496" y="175745"/>
                  <a:pt x="1273156" y="208780"/>
                </a:cubicBezTo>
                <a:cubicBezTo>
                  <a:pt x="1273817" y="225297"/>
                  <a:pt x="1267871" y="229922"/>
                  <a:pt x="1252014" y="229922"/>
                </a:cubicBezTo>
                <a:cubicBezTo>
                  <a:pt x="1225586" y="229922"/>
                  <a:pt x="1199159" y="226618"/>
                  <a:pt x="1172731" y="231904"/>
                </a:cubicBezTo>
                <a:cubicBezTo>
                  <a:pt x="1172731" y="243796"/>
                  <a:pt x="1172731" y="255028"/>
                  <a:pt x="1173391" y="266920"/>
                </a:cubicBezTo>
                <a:cubicBezTo>
                  <a:pt x="1177356" y="356114"/>
                  <a:pt x="1165463" y="444647"/>
                  <a:pt x="1167445" y="533841"/>
                </a:cubicBezTo>
                <a:cubicBezTo>
                  <a:pt x="1168767" y="580089"/>
                  <a:pt x="1167445" y="580750"/>
                  <a:pt x="1215676" y="580750"/>
                </a:cubicBezTo>
                <a:cubicBezTo>
                  <a:pt x="1254657" y="580750"/>
                  <a:pt x="1294299" y="580750"/>
                  <a:pt x="1333279" y="580750"/>
                </a:cubicBezTo>
                <a:cubicBezTo>
                  <a:pt x="1381510" y="580750"/>
                  <a:pt x="1380849" y="580750"/>
                  <a:pt x="1381510" y="531198"/>
                </a:cubicBezTo>
                <a:cubicBezTo>
                  <a:pt x="1383492" y="431433"/>
                  <a:pt x="1370278" y="332329"/>
                  <a:pt x="1376225" y="232564"/>
                </a:cubicBezTo>
                <a:cubicBezTo>
                  <a:pt x="1349136" y="233225"/>
                  <a:pt x="1342529" y="220672"/>
                  <a:pt x="1343851" y="194244"/>
                </a:cubicBezTo>
                <a:cubicBezTo>
                  <a:pt x="1346493" y="149978"/>
                  <a:pt x="1343851" y="105711"/>
                  <a:pt x="1343851" y="61445"/>
                </a:cubicBezTo>
                <a:cubicBezTo>
                  <a:pt x="1351118" y="34356"/>
                  <a:pt x="1333940" y="35678"/>
                  <a:pt x="1315441" y="35678"/>
                </a:cubicBezTo>
                <a:cubicBezTo>
                  <a:pt x="944131" y="35678"/>
                  <a:pt x="572821" y="35678"/>
                  <a:pt x="201511" y="36338"/>
                </a:cubicBezTo>
                <a:cubicBezTo>
                  <a:pt x="183012" y="36338"/>
                  <a:pt x="167816" y="33035"/>
                  <a:pt x="151959" y="22464"/>
                </a:cubicBezTo>
                <a:cubicBezTo>
                  <a:pt x="117603" y="0"/>
                  <a:pt x="69372" y="5286"/>
                  <a:pt x="39641" y="31714"/>
                </a:cubicBezTo>
                <a:cubicBezTo>
                  <a:pt x="9910" y="58802"/>
                  <a:pt x="0" y="108354"/>
                  <a:pt x="16517" y="147996"/>
                </a:cubicBezTo>
                <a:cubicBezTo>
                  <a:pt x="31052" y="185655"/>
                  <a:pt x="66730" y="208119"/>
                  <a:pt x="107693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4"/>
          <p:cNvSpPr/>
          <p:nvPr/>
        </p:nvSpPr>
        <p:spPr>
          <a:xfrm flipH="1">
            <a:off x="4782600" y="2408400"/>
            <a:ext cx="1206000" cy="719640"/>
          </a:xfrm>
          <a:custGeom>
            <a:avLst/>
            <a:gdLst/>
            <a:ahLst/>
            <a:rect l="0" t="0" r="r" b="b"/>
            <a:pathLst>
              <a:path w="2222575" h="1324692">
                <a:moveTo>
                  <a:pt x="1871745" y="1296942"/>
                </a:moveTo>
                <a:cubicBezTo>
                  <a:pt x="1870424" y="1320066"/>
                  <a:pt x="1880334" y="1322709"/>
                  <a:pt x="1899494" y="1322709"/>
                </a:cubicBezTo>
                <a:cubicBezTo>
                  <a:pt x="1949707" y="1322709"/>
                  <a:pt x="1999259" y="1319406"/>
                  <a:pt x="2049472" y="1324691"/>
                </a:cubicBezTo>
                <a:cubicBezTo>
                  <a:pt x="2097702" y="1324691"/>
                  <a:pt x="2145273" y="1323370"/>
                  <a:pt x="2193503" y="1324031"/>
                </a:cubicBezTo>
                <a:cubicBezTo>
                  <a:pt x="2213985" y="1324031"/>
                  <a:pt x="2221913" y="1316102"/>
                  <a:pt x="2221913" y="1295620"/>
                </a:cubicBezTo>
                <a:cubicBezTo>
                  <a:pt x="2221252" y="1243426"/>
                  <a:pt x="2221252" y="1190570"/>
                  <a:pt x="2221913" y="1138375"/>
                </a:cubicBezTo>
                <a:cubicBezTo>
                  <a:pt x="2222574" y="1117233"/>
                  <a:pt x="2213985" y="1109966"/>
                  <a:pt x="2193503" y="1109966"/>
                </a:cubicBezTo>
                <a:cubicBezTo>
                  <a:pt x="2145273" y="1110626"/>
                  <a:pt x="2097702" y="1109966"/>
                  <a:pt x="2049472" y="1109305"/>
                </a:cubicBezTo>
                <a:cubicBezTo>
                  <a:pt x="2005205" y="1109966"/>
                  <a:pt x="1960278" y="1110626"/>
                  <a:pt x="1916012" y="1111287"/>
                </a:cubicBezTo>
                <a:cubicBezTo>
                  <a:pt x="1873067" y="1111287"/>
                  <a:pt x="1871745" y="1111287"/>
                  <a:pt x="1873727" y="1153571"/>
                </a:cubicBezTo>
                <a:cubicBezTo>
                  <a:pt x="1875049" y="1178678"/>
                  <a:pt x="1869103" y="1186606"/>
                  <a:pt x="1842014" y="1186606"/>
                </a:cubicBezTo>
                <a:cubicBezTo>
                  <a:pt x="1287692" y="1185945"/>
                  <a:pt x="733370" y="1185945"/>
                  <a:pt x="178388" y="1186606"/>
                </a:cubicBezTo>
                <a:cubicBezTo>
                  <a:pt x="154603" y="1186606"/>
                  <a:pt x="147335" y="1181321"/>
                  <a:pt x="147335" y="1156214"/>
                </a:cubicBezTo>
                <a:cubicBezTo>
                  <a:pt x="147996" y="843046"/>
                  <a:pt x="147996" y="529216"/>
                  <a:pt x="147335" y="216047"/>
                </a:cubicBezTo>
                <a:cubicBezTo>
                  <a:pt x="147335" y="198869"/>
                  <a:pt x="150638" y="186977"/>
                  <a:pt x="165174" y="175084"/>
                </a:cubicBezTo>
                <a:cubicBezTo>
                  <a:pt x="197548" y="148656"/>
                  <a:pt x="206137" y="97783"/>
                  <a:pt x="187637" y="56820"/>
                </a:cubicBezTo>
                <a:cubicBezTo>
                  <a:pt x="171120" y="20482"/>
                  <a:pt x="136103" y="0"/>
                  <a:pt x="94479" y="3304"/>
                </a:cubicBezTo>
                <a:cubicBezTo>
                  <a:pt x="51534" y="6607"/>
                  <a:pt x="22464" y="31714"/>
                  <a:pt x="11232" y="74659"/>
                </a:cubicBezTo>
                <a:cubicBezTo>
                  <a:pt x="0" y="117604"/>
                  <a:pt x="15857" y="165174"/>
                  <a:pt x="52195" y="184334"/>
                </a:cubicBezTo>
                <a:cubicBezTo>
                  <a:pt x="72016" y="194905"/>
                  <a:pt x="74659" y="207458"/>
                  <a:pt x="74659" y="226618"/>
                </a:cubicBezTo>
                <a:cubicBezTo>
                  <a:pt x="73998" y="559608"/>
                  <a:pt x="74659" y="892598"/>
                  <a:pt x="73998" y="1225587"/>
                </a:cubicBezTo>
                <a:cubicBezTo>
                  <a:pt x="73998" y="1253336"/>
                  <a:pt x="81266" y="1259282"/>
                  <a:pt x="108354" y="1259282"/>
                </a:cubicBezTo>
                <a:cubicBezTo>
                  <a:pt x="683157" y="1258622"/>
                  <a:pt x="1258622" y="1258622"/>
                  <a:pt x="1833425" y="1258622"/>
                </a:cubicBezTo>
                <a:cubicBezTo>
                  <a:pt x="1871745" y="1259282"/>
                  <a:pt x="1873727" y="1259282"/>
                  <a:pt x="1871745" y="1296942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25"/>
          <p:cNvSpPr/>
          <p:nvPr/>
        </p:nvSpPr>
        <p:spPr>
          <a:xfrm flipH="1">
            <a:off x="4782600" y="3803760"/>
            <a:ext cx="862560" cy="590040"/>
          </a:xfrm>
          <a:custGeom>
            <a:avLst/>
            <a:gdLst/>
            <a:ahLst/>
            <a:rect l="0" t="0" r="r" b="b"/>
            <a:pathLst>
              <a:path w="1594916" h="1092128">
                <a:moveTo>
                  <a:pt x="172441" y="885330"/>
                </a:moveTo>
                <a:cubicBezTo>
                  <a:pt x="172441" y="642194"/>
                  <a:pt x="172441" y="399720"/>
                  <a:pt x="172441" y="156584"/>
                </a:cubicBezTo>
                <a:cubicBezTo>
                  <a:pt x="172441" y="141388"/>
                  <a:pt x="173763" y="125532"/>
                  <a:pt x="165174" y="110336"/>
                </a:cubicBezTo>
                <a:cubicBezTo>
                  <a:pt x="171120" y="109675"/>
                  <a:pt x="173763" y="108354"/>
                  <a:pt x="176406" y="108354"/>
                </a:cubicBezTo>
                <a:cubicBezTo>
                  <a:pt x="525252" y="108354"/>
                  <a:pt x="874759" y="108354"/>
                  <a:pt x="1223605" y="107693"/>
                </a:cubicBezTo>
                <a:cubicBezTo>
                  <a:pt x="1242105" y="107693"/>
                  <a:pt x="1246069" y="114960"/>
                  <a:pt x="1245408" y="130817"/>
                </a:cubicBezTo>
                <a:cubicBezTo>
                  <a:pt x="1244087" y="150638"/>
                  <a:pt x="1246069" y="170459"/>
                  <a:pt x="1244747" y="189619"/>
                </a:cubicBezTo>
                <a:cubicBezTo>
                  <a:pt x="1243426" y="206137"/>
                  <a:pt x="1248711" y="211422"/>
                  <a:pt x="1265889" y="210761"/>
                </a:cubicBezTo>
                <a:cubicBezTo>
                  <a:pt x="1317424" y="210101"/>
                  <a:pt x="1369618" y="210761"/>
                  <a:pt x="1421152" y="211422"/>
                </a:cubicBezTo>
                <a:cubicBezTo>
                  <a:pt x="1469383" y="211422"/>
                  <a:pt x="1517614" y="210101"/>
                  <a:pt x="1565844" y="210761"/>
                </a:cubicBezTo>
                <a:cubicBezTo>
                  <a:pt x="1586326" y="210761"/>
                  <a:pt x="1594915" y="203494"/>
                  <a:pt x="1594254" y="182351"/>
                </a:cubicBezTo>
                <a:cubicBezTo>
                  <a:pt x="1593593" y="131478"/>
                  <a:pt x="1592933" y="80605"/>
                  <a:pt x="1594254" y="29731"/>
                </a:cubicBezTo>
                <a:cubicBezTo>
                  <a:pt x="1594915" y="6607"/>
                  <a:pt x="1584344" y="661"/>
                  <a:pt x="1563201" y="661"/>
                </a:cubicBezTo>
                <a:cubicBezTo>
                  <a:pt x="1514310" y="1321"/>
                  <a:pt x="1464758" y="661"/>
                  <a:pt x="1415867" y="661"/>
                </a:cubicBezTo>
                <a:cubicBezTo>
                  <a:pt x="1365654" y="661"/>
                  <a:pt x="1316102" y="661"/>
                  <a:pt x="1265889" y="0"/>
                </a:cubicBezTo>
                <a:cubicBezTo>
                  <a:pt x="1250033" y="0"/>
                  <a:pt x="1241444" y="3964"/>
                  <a:pt x="1244747" y="20481"/>
                </a:cubicBezTo>
                <a:cubicBezTo>
                  <a:pt x="1250693" y="49552"/>
                  <a:pt x="1236158" y="53516"/>
                  <a:pt x="1211052" y="53516"/>
                </a:cubicBezTo>
                <a:cubicBezTo>
                  <a:pt x="863527" y="52855"/>
                  <a:pt x="516663" y="52855"/>
                  <a:pt x="169138" y="52855"/>
                </a:cubicBezTo>
                <a:cubicBezTo>
                  <a:pt x="124211" y="52855"/>
                  <a:pt x="99765" y="77301"/>
                  <a:pt x="99765" y="122228"/>
                </a:cubicBezTo>
                <a:cubicBezTo>
                  <a:pt x="99765" y="368667"/>
                  <a:pt x="99765" y="615106"/>
                  <a:pt x="99765" y="861544"/>
                </a:cubicBezTo>
                <a:cubicBezTo>
                  <a:pt x="99765" y="879383"/>
                  <a:pt x="98444" y="891276"/>
                  <a:pt x="76641" y="893918"/>
                </a:cubicBezTo>
                <a:cubicBezTo>
                  <a:pt x="55499" y="896561"/>
                  <a:pt x="39642" y="911096"/>
                  <a:pt x="27750" y="928935"/>
                </a:cubicBezTo>
                <a:cubicBezTo>
                  <a:pt x="0" y="970559"/>
                  <a:pt x="5947" y="1029361"/>
                  <a:pt x="41624" y="1061074"/>
                </a:cubicBezTo>
                <a:cubicBezTo>
                  <a:pt x="73998" y="1090145"/>
                  <a:pt x="130818" y="1092127"/>
                  <a:pt x="165835" y="1064377"/>
                </a:cubicBezTo>
                <a:cubicBezTo>
                  <a:pt x="202833" y="1034646"/>
                  <a:pt x="212744" y="975845"/>
                  <a:pt x="186316" y="932900"/>
                </a:cubicBezTo>
                <a:cubicBezTo>
                  <a:pt x="175084" y="919025"/>
                  <a:pt x="172441" y="903168"/>
                  <a:pt x="172441" y="885330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6"/>
          <p:cNvSpPr/>
          <p:nvPr/>
        </p:nvSpPr>
        <p:spPr>
          <a:xfrm flipH="1">
            <a:off x="4782600" y="2617920"/>
            <a:ext cx="897840" cy="123480"/>
          </a:xfrm>
          <a:custGeom>
            <a:avLst/>
            <a:gdLst/>
            <a:ahLst/>
            <a:rect l="0" t="0" r="r" b="b"/>
            <a:pathLst>
              <a:path w="1651075" h="235208">
                <a:moveTo>
                  <a:pt x="68712" y="200851"/>
                </a:moveTo>
                <a:cubicBezTo>
                  <a:pt x="111658" y="212743"/>
                  <a:pt x="156585" y="198208"/>
                  <a:pt x="175745" y="161209"/>
                </a:cubicBezTo>
                <a:cubicBezTo>
                  <a:pt x="186316" y="142049"/>
                  <a:pt x="198208" y="138746"/>
                  <a:pt x="217369" y="138746"/>
                </a:cubicBezTo>
                <a:cubicBezTo>
                  <a:pt x="567536" y="139406"/>
                  <a:pt x="917043" y="138746"/>
                  <a:pt x="1267211" y="138746"/>
                </a:cubicBezTo>
                <a:cubicBezTo>
                  <a:pt x="1273157" y="138746"/>
                  <a:pt x="1279764" y="139406"/>
                  <a:pt x="1285710" y="138746"/>
                </a:cubicBezTo>
                <a:cubicBezTo>
                  <a:pt x="1296942" y="138085"/>
                  <a:pt x="1302228" y="142710"/>
                  <a:pt x="1301567" y="154602"/>
                </a:cubicBezTo>
                <a:cubicBezTo>
                  <a:pt x="1300906" y="160549"/>
                  <a:pt x="1301567" y="167156"/>
                  <a:pt x="1301567" y="173102"/>
                </a:cubicBezTo>
                <a:cubicBezTo>
                  <a:pt x="1301567" y="234546"/>
                  <a:pt x="1301567" y="234546"/>
                  <a:pt x="1364333" y="234546"/>
                </a:cubicBezTo>
                <a:cubicBezTo>
                  <a:pt x="1401992" y="234546"/>
                  <a:pt x="1438991" y="235207"/>
                  <a:pt x="1476651" y="235207"/>
                </a:cubicBezTo>
                <a:cubicBezTo>
                  <a:pt x="1524881" y="234546"/>
                  <a:pt x="1573112" y="233886"/>
                  <a:pt x="1620682" y="234546"/>
                </a:cubicBezTo>
                <a:cubicBezTo>
                  <a:pt x="1643145" y="235207"/>
                  <a:pt x="1650413" y="225957"/>
                  <a:pt x="1650413" y="204815"/>
                </a:cubicBezTo>
                <a:cubicBezTo>
                  <a:pt x="1649752" y="155263"/>
                  <a:pt x="1649092" y="105050"/>
                  <a:pt x="1650413" y="55498"/>
                </a:cubicBezTo>
                <a:cubicBezTo>
                  <a:pt x="1651074" y="31053"/>
                  <a:pt x="1640503" y="25107"/>
                  <a:pt x="1618700" y="25107"/>
                </a:cubicBezTo>
                <a:cubicBezTo>
                  <a:pt x="1571791" y="25767"/>
                  <a:pt x="1524221" y="24446"/>
                  <a:pt x="1477311" y="24446"/>
                </a:cubicBezTo>
                <a:cubicBezTo>
                  <a:pt x="1425777" y="24446"/>
                  <a:pt x="1373582" y="25107"/>
                  <a:pt x="1322048" y="25107"/>
                </a:cubicBezTo>
                <a:cubicBezTo>
                  <a:pt x="1312799" y="25107"/>
                  <a:pt x="1299585" y="21803"/>
                  <a:pt x="1302228" y="38320"/>
                </a:cubicBezTo>
                <a:cubicBezTo>
                  <a:pt x="1306852" y="66069"/>
                  <a:pt x="1290996" y="67391"/>
                  <a:pt x="1269853" y="67391"/>
                </a:cubicBezTo>
                <a:cubicBezTo>
                  <a:pt x="918365" y="66730"/>
                  <a:pt x="566215" y="66730"/>
                  <a:pt x="214726" y="67391"/>
                </a:cubicBezTo>
                <a:cubicBezTo>
                  <a:pt x="194905" y="67391"/>
                  <a:pt x="183013" y="62766"/>
                  <a:pt x="171781" y="44927"/>
                </a:cubicBezTo>
                <a:cubicBezTo>
                  <a:pt x="149978" y="11232"/>
                  <a:pt x="104390" y="0"/>
                  <a:pt x="64088" y="13875"/>
                </a:cubicBezTo>
                <a:cubicBezTo>
                  <a:pt x="25107" y="27089"/>
                  <a:pt x="0" y="65409"/>
                  <a:pt x="1982" y="110336"/>
                </a:cubicBezTo>
                <a:cubicBezTo>
                  <a:pt x="3304" y="154602"/>
                  <a:pt x="30392" y="190280"/>
                  <a:pt x="68712" y="200851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7"/>
          <p:cNvSpPr/>
          <p:nvPr/>
        </p:nvSpPr>
        <p:spPr>
          <a:xfrm flipH="1" rot="10800000">
            <a:off x="5551200" y="2337480"/>
            <a:ext cx="768600" cy="128160"/>
          </a:xfrm>
          <a:custGeom>
            <a:avLst/>
            <a:gdLst/>
            <a:ahLst/>
            <a:rect l="0" t="0" r="r" b="b"/>
            <a:pathLst>
              <a:path w="1412564" h="258332">
                <a:moveTo>
                  <a:pt x="1409920" y="94479"/>
                </a:moveTo>
                <a:cubicBezTo>
                  <a:pt x="1376225" y="13213"/>
                  <a:pt x="1295620" y="0"/>
                  <a:pt x="1239461" y="66729"/>
                </a:cubicBezTo>
                <a:cubicBezTo>
                  <a:pt x="1231533" y="75979"/>
                  <a:pt x="1223605" y="76640"/>
                  <a:pt x="1213694" y="76640"/>
                </a:cubicBezTo>
                <a:cubicBezTo>
                  <a:pt x="938185" y="76640"/>
                  <a:pt x="662015" y="76640"/>
                  <a:pt x="386506" y="76640"/>
                </a:cubicBezTo>
                <a:cubicBezTo>
                  <a:pt x="371310" y="76640"/>
                  <a:pt x="362060" y="73336"/>
                  <a:pt x="364703" y="56159"/>
                </a:cubicBezTo>
                <a:cubicBezTo>
                  <a:pt x="367345" y="37659"/>
                  <a:pt x="358096" y="34356"/>
                  <a:pt x="341579" y="34356"/>
                </a:cubicBezTo>
                <a:cubicBezTo>
                  <a:pt x="291366" y="35016"/>
                  <a:pt x="241814" y="34356"/>
                  <a:pt x="191601" y="34356"/>
                </a:cubicBezTo>
                <a:cubicBezTo>
                  <a:pt x="184994" y="26427"/>
                  <a:pt x="176405" y="22463"/>
                  <a:pt x="165834" y="22463"/>
                </a:cubicBezTo>
                <a:cubicBezTo>
                  <a:pt x="121568" y="21142"/>
                  <a:pt x="76640" y="21142"/>
                  <a:pt x="32374" y="22463"/>
                </a:cubicBezTo>
                <a:cubicBezTo>
                  <a:pt x="11232" y="23124"/>
                  <a:pt x="2643" y="35677"/>
                  <a:pt x="1982" y="55498"/>
                </a:cubicBezTo>
                <a:cubicBezTo>
                  <a:pt x="660" y="110996"/>
                  <a:pt x="0" y="165834"/>
                  <a:pt x="1982" y="221332"/>
                </a:cubicBezTo>
                <a:cubicBezTo>
                  <a:pt x="3303" y="249081"/>
                  <a:pt x="9250" y="255027"/>
                  <a:pt x="38320" y="256349"/>
                </a:cubicBezTo>
                <a:cubicBezTo>
                  <a:pt x="79283" y="258331"/>
                  <a:pt x="120246" y="257670"/>
                  <a:pt x="161209" y="256349"/>
                </a:cubicBezTo>
                <a:cubicBezTo>
                  <a:pt x="173102" y="256349"/>
                  <a:pt x="183673" y="252385"/>
                  <a:pt x="192923" y="244456"/>
                </a:cubicBezTo>
                <a:cubicBezTo>
                  <a:pt x="241814" y="244456"/>
                  <a:pt x="291366" y="243795"/>
                  <a:pt x="340257" y="245117"/>
                </a:cubicBezTo>
                <a:cubicBezTo>
                  <a:pt x="358096" y="245778"/>
                  <a:pt x="366685" y="241153"/>
                  <a:pt x="364703" y="221332"/>
                </a:cubicBezTo>
                <a:cubicBezTo>
                  <a:pt x="363381" y="205475"/>
                  <a:pt x="365363" y="188958"/>
                  <a:pt x="364042" y="173101"/>
                </a:cubicBezTo>
                <a:cubicBezTo>
                  <a:pt x="362721" y="155263"/>
                  <a:pt x="368006" y="147995"/>
                  <a:pt x="387166" y="147995"/>
                </a:cubicBezTo>
                <a:cubicBezTo>
                  <a:pt x="659372" y="148656"/>
                  <a:pt x="931578" y="148656"/>
                  <a:pt x="1203784" y="147995"/>
                </a:cubicBezTo>
                <a:cubicBezTo>
                  <a:pt x="1218980" y="147995"/>
                  <a:pt x="1224926" y="153280"/>
                  <a:pt x="1231533" y="166494"/>
                </a:cubicBezTo>
                <a:cubicBezTo>
                  <a:pt x="1251354" y="209440"/>
                  <a:pt x="1293638" y="227939"/>
                  <a:pt x="1340548" y="218028"/>
                </a:cubicBezTo>
                <a:cubicBezTo>
                  <a:pt x="1380189" y="209440"/>
                  <a:pt x="1398688" y="180369"/>
                  <a:pt x="1412563" y="146013"/>
                </a:cubicBezTo>
                <a:cubicBezTo>
                  <a:pt x="1412563" y="130156"/>
                  <a:pt x="1412563" y="113639"/>
                  <a:pt x="1412563" y="97782"/>
                </a:cubicBezTo>
                <a:cubicBezTo>
                  <a:pt x="1411902" y="96461"/>
                  <a:pt x="1409920" y="95800"/>
                  <a:pt x="1409920" y="94479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8"/>
          <p:cNvSpPr/>
          <p:nvPr/>
        </p:nvSpPr>
        <p:spPr>
          <a:xfrm flipH="1" rot="16200000">
            <a:off x="4564440" y="4826880"/>
            <a:ext cx="747720" cy="311400"/>
          </a:xfrm>
          <a:custGeom>
            <a:avLst/>
            <a:gdLst/>
            <a:ahLst/>
            <a:rect l="0" t="0" r="r" b="b"/>
            <a:pathLst>
              <a:path w="1383493" h="580751">
                <a:moveTo>
                  <a:pt x="107693" y="204815"/>
                </a:moveTo>
                <a:cubicBezTo>
                  <a:pt x="152620" y="201512"/>
                  <a:pt x="184333" y="176405"/>
                  <a:pt x="193583" y="130157"/>
                </a:cubicBezTo>
                <a:cubicBezTo>
                  <a:pt x="197547" y="109015"/>
                  <a:pt x="208118" y="108354"/>
                  <a:pt x="224635" y="108354"/>
                </a:cubicBezTo>
                <a:cubicBezTo>
                  <a:pt x="565553" y="108354"/>
                  <a:pt x="906471" y="108354"/>
                  <a:pt x="1247389" y="108354"/>
                </a:cubicBezTo>
                <a:cubicBezTo>
                  <a:pt x="1255978" y="108354"/>
                  <a:pt x="1265228" y="109675"/>
                  <a:pt x="1273817" y="110336"/>
                </a:cubicBezTo>
                <a:cubicBezTo>
                  <a:pt x="1273817" y="143371"/>
                  <a:pt x="1272496" y="175745"/>
                  <a:pt x="1273156" y="208780"/>
                </a:cubicBezTo>
                <a:cubicBezTo>
                  <a:pt x="1273817" y="225297"/>
                  <a:pt x="1267871" y="229922"/>
                  <a:pt x="1252014" y="229922"/>
                </a:cubicBezTo>
                <a:cubicBezTo>
                  <a:pt x="1225586" y="229922"/>
                  <a:pt x="1199159" y="226618"/>
                  <a:pt x="1172731" y="231904"/>
                </a:cubicBezTo>
                <a:cubicBezTo>
                  <a:pt x="1172731" y="243796"/>
                  <a:pt x="1172731" y="255028"/>
                  <a:pt x="1173391" y="266920"/>
                </a:cubicBezTo>
                <a:cubicBezTo>
                  <a:pt x="1177356" y="356114"/>
                  <a:pt x="1165463" y="444647"/>
                  <a:pt x="1167445" y="533841"/>
                </a:cubicBezTo>
                <a:cubicBezTo>
                  <a:pt x="1168767" y="580089"/>
                  <a:pt x="1167445" y="580750"/>
                  <a:pt x="1215676" y="580750"/>
                </a:cubicBezTo>
                <a:cubicBezTo>
                  <a:pt x="1254657" y="580750"/>
                  <a:pt x="1294299" y="580750"/>
                  <a:pt x="1333279" y="580750"/>
                </a:cubicBezTo>
                <a:cubicBezTo>
                  <a:pt x="1381510" y="580750"/>
                  <a:pt x="1380849" y="580750"/>
                  <a:pt x="1381510" y="531198"/>
                </a:cubicBezTo>
                <a:cubicBezTo>
                  <a:pt x="1383492" y="431433"/>
                  <a:pt x="1370278" y="332329"/>
                  <a:pt x="1376225" y="232564"/>
                </a:cubicBezTo>
                <a:cubicBezTo>
                  <a:pt x="1349136" y="233225"/>
                  <a:pt x="1342529" y="220672"/>
                  <a:pt x="1343851" y="194244"/>
                </a:cubicBezTo>
                <a:cubicBezTo>
                  <a:pt x="1346493" y="149978"/>
                  <a:pt x="1343851" y="105711"/>
                  <a:pt x="1343851" y="61445"/>
                </a:cubicBezTo>
                <a:cubicBezTo>
                  <a:pt x="1351118" y="34356"/>
                  <a:pt x="1333940" y="35678"/>
                  <a:pt x="1315441" y="35678"/>
                </a:cubicBezTo>
                <a:cubicBezTo>
                  <a:pt x="944131" y="35678"/>
                  <a:pt x="572821" y="35678"/>
                  <a:pt x="201511" y="36338"/>
                </a:cubicBezTo>
                <a:cubicBezTo>
                  <a:pt x="183012" y="36338"/>
                  <a:pt x="167816" y="33035"/>
                  <a:pt x="151959" y="22464"/>
                </a:cubicBezTo>
                <a:cubicBezTo>
                  <a:pt x="117603" y="0"/>
                  <a:pt x="69372" y="5286"/>
                  <a:pt x="39641" y="31714"/>
                </a:cubicBezTo>
                <a:cubicBezTo>
                  <a:pt x="9910" y="58802"/>
                  <a:pt x="0" y="108354"/>
                  <a:pt x="16517" y="147996"/>
                </a:cubicBezTo>
                <a:cubicBezTo>
                  <a:pt x="31052" y="185655"/>
                  <a:pt x="66730" y="208119"/>
                  <a:pt x="107693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9"/>
          <p:cNvSpPr/>
          <p:nvPr/>
        </p:nvSpPr>
        <p:spPr>
          <a:xfrm flipH="1" rot="16200000">
            <a:off x="4764240" y="4236480"/>
            <a:ext cx="496800" cy="459360"/>
          </a:xfrm>
          <a:custGeom>
            <a:avLst/>
            <a:gdLst/>
            <a:ahLst/>
            <a:rect l="0" t="0" r="r" b="b"/>
            <a:pathLst>
              <a:path w="922330" h="852957">
                <a:moveTo>
                  <a:pt x="105711" y="204815"/>
                </a:moveTo>
                <a:cubicBezTo>
                  <a:pt x="151960" y="203494"/>
                  <a:pt x="186316" y="175745"/>
                  <a:pt x="195566" y="128175"/>
                </a:cubicBezTo>
                <a:cubicBezTo>
                  <a:pt x="198869" y="111657"/>
                  <a:pt x="204815" y="108354"/>
                  <a:pt x="219351" y="108354"/>
                </a:cubicBezTo>
                <a:cubicBezTo>
                  <a:pt x="402363" y="109015"/>
                  <a:pt x="585375" y="109015"/>
                  <a:pt x="768387" y="108354"/>
                </a:cubicBezTo>
                <a:cubicBezTo>
                  <a:pt x="787547" y="108354"/>
                  <a:pt x="792172" y="114300"/>
                  <a:pt x="792172" y="132800"/>
                </a:cubicBezTo>
                <a:cubicBezTo>
                  <a:pt x="791511" y="236528"/>
                  <a:pt x="791511" y="339597"/>
                  <a:pt x="791511" y="443326"/>
                </a:cubicBezTo>
                <a:cubicBezTo>
                  <a:pt x="791511" y="500806"/>
                  <a:pt x="791511" y="501467"/>
                  <a:pt x="733370" y="501467"/>
                </a:cubicBezTo>
                <a:cubicBezTo>
                  <a:pt x="713549" y="501467"/>
                  <a:pt x="709585" y="508734"/>
                  <a:pt x="710246" y="526573"/>
                </a:cubicBezTo>
                <a:cubicBezTo>
                  <a:pt x="710907" y="576786"/>
                  <a:pt x="710246" y="626338"/>
                  <a:pt x="710246" y="676550"/>
                </a:cubicBezTo>
                <a:cubicBezTo>
                  <a:pt x="710907" y="675229"/>
                  <a:pt x="712228" y="674568"/>
                  <a:pt x="713549" y="674568"/>
                </a:cubicBezTo>
                <a:cubicBezTo>
                  <a:pt x="708925" y="726102"/>
                  <a:pt x="712228" y="777637"/>
                  <a:pt x="711567" y="829831"/>
                </a:cubicBezTo>
                <a:cubicBezTo>
                  <a:pt x="711567" y="845027"/>
                  <a:pt x="718174" y="852956"/>
                  <a:pt x="734031" y="852956"/>
                </a:cubicBezTo>
                <a:cubicBezTo>
                  <a:pt x="788208" y="852956"/>
                  <a:pt x="843045" y="852956"/>
                  <a:pt x="897222" y="852956"/>
                </a:cubicBezTo>
                <a:cubicBezTo>
                  <a:pt x="914400" y="852956"/>
                  <a:pt x="921007" y="845027"/>
                  <a:pt x="921007" y="828510"/>
                </a:cubicBezTo>
                <a:cubicBezTo>
                  <a:pt x="920347" y="779619"/>
                  <a:pt x="920347" y="730727"/>
                  <a:pt x="919686" y="681175"/>
                </a:cubicBezTo>
                <a:cubicBezTo>
                  <a:pt x="919686" y="681175"/>
                  <a:pt x="919686" y="681175"/>
                  <a:pt x="919686" y="681175"/>
                </a:cubicBezTo>
                <a:cubicBezTo>
                  <a:pt x="920347" y="679193"/>
                  <a:pt x="920347" y="677872"/>
                  <a:pt x="921007" y="675890"/>
                </a:cubicBezTo>
                <a:cubicBezTo>
                  <a:pt x="921007" y="627659"/>
                  <a:pt x="919686" y="579429"/>
                  <a:pt x="921668" y="531198"/>
                </a:cubicBezTo>
                <a:cubicBezTo>
                  <a:pt x="922329" y="508073"/>
                  <a:pt x="916382" y="497502"/>
                  <a:pt x="892597" y="502127"/>
                </a:cubicBezTo>
                <a:cubicBezTo>
                  <a:pt x="869473" y="506091"/>
                  <a:pt x="864848" y="495520"/>
                  <a:pt x="864848" y="473718"/>
                </a:cubicBezTo>
                <a:cubicBezTo>
                  <a:pt x="865509" y="346204"/>
                  <a:pt x="865509" y="218690"/>
                  <a:pt x="865509" y="91176"/>
                </a:cubicBezTo>
                <a:cubicBezTo>
                  <a:pt x="865509" y="48231"/>
                  <a:pt x="868812" y="54838"/>
                  <a:pt x="827849" y="54838"/>
                </a:cubicBezTo>
                <a:cubicBezTo>
                  <a:pt x="622374" y="54838"/>
                  <a:pt x="417559" y="54838"/>
                  <a:pt x="212083" y="54838"/>
                </a:cubicBezTo>
                <a:cubicBezTo>
                  <a:pt x="197548" y="54838"/>
                  <a:pt x="186316" y="53516"/>
                  <a:pt x="175084" y="40302"/>
                </a:cubicBezTo>
                <a:cubicBezTo>
                  <a:pt x="147335" y="7268"/>
                  <a:pt x="95140" y="0"/>
                  <a:pt x="57481" y="20482"/>
                </a:cubicBezTo>
                <a:cubicBezTo>
                  <a:pt x="19160" y="41624"/>
                  <a:pt x="0" y="90515"/>
                  <a:pt x="13214" y="136764"/>
                </a:cubicBezTo>
                <a:cubicBezTo>
                  <a:pt x="24446" y="180369"/>
                  <a:pt x="59463" y="205476"/>
                  <a:pt x="105711" y="204815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30"/>
          <p:cNvSpPr/>
          <p:nvPr/>
        </p:nvSpPr>
        <p:spPr>
          <a:xfrm flipH="1" rot="10800000">
            <a:off x="5551200" y="3547800"/>
            <a:ext cx="768600" cy="128160"/>
          </a:xfrm>
          <a:custGeom>
            <a:avLst/>
            <a:gdLst/>
            <a:ahLst/>
            <a:rect l="0" t="0" r="r" b="b"/>
            <a:pathLst>
              <a:path w="1412564" h="258332">
                <a:moveTo>
                  <a:pt x="1409920" y="94479"/>
                </a:moveTo>
                <a:cubicBezTo>
                  <a:pt x="1376225" y="13213"/>
                  <a:pt x="1295620" y="0"/>
                  <a:pt x="1239461" y="66729"/>
                </a:cubicBezTo>
                <a:cubicBezTo>
                  <a:pt x="1231533" y="75979"/>
                  <a:pt x="1223605" y="76640"/>
                  <a:pt x="1213694" y="76640"/>
                </a:cubicBezTo>
                <a:cubicBezTo>
                  <a:pt x="938185" y="76640"/>
                  <a:pt x="662015" y="76640"/>
                  <a:pt x="386506" y="76640"/>
                </a:cubicBezTo>
                <a:cubicBezTo>
                  <a:pt x="371310" y="76640"/>
                  <a:pt x="362060" y="73336"/>
                  <a:pt x="364703" y="56159"/>
                </a:cubicBezTo>
                <a:cubicBezTo>
                  <a:pt x="367345" y="37659"/>
                  <a:pt x="358096" y="34356"/>
                  <a:pt x="341579" y="34356"/>
                </a:cubicBezTo>
                <a:cubicBezTo>
                  <a:pt x="291366" y="35016"/>
                  <a:pt x="241814" y="34356"/>
                  <a:pt x="191601" y="34356"/>
                </a:cubicBezTo>
                <a:cubicBezTo>
                  <a:pt x="184994" y="26427"/>
                  <a:pt x="176405" y="22463"/>
                  <a:pt x="165834" y="22463"/>
                </a:cubicBezTo>
                <a:cubicBezTo>
                  <a:pt x="121568" y="21142"/>
                  <a:pt x="76640" y="21142"/>
                  <a:pt x="32374" y="22463"/>
                </a:cubicBezTo>
                <a:cubicBezTo>
                  <a:pt x="11232" y="23124"/>
                  <a:pt x="2643" y="35677"/>
                  <a:pt x="1982" y="55498"/>
                </a:cubicBezTo>
                <a:cubicBezTo>
                  <a:pt x="660" y="110996"/>
                  <a:pt x="0" y="165834"/>
                  <a:pt x="1982" y="221332"/>
                </a:cubicBezTo>
                <a:cubicBezTo>
                  <a:pt x="3303" y="249081"/>
                  <a:pt x="9250" y="255027"/>
                  <a:pt x="38320" y="256349"/>
                </a:cubicBezTo>
                <a:cubicBezTo>
                  <a:pt x="79283" y="258331"/>
                  <a:pt x="120246" y="257670"/>
                  <a:pt x="161209" y="256349"/>
                </a:cubicBezTo>
                <a:cubicBezTo>
                  <a:pt x="173102" y="256349"/>
                  <a:pt x="183673" y="252385"/>
                  <a:pt x="192923" y="244456"/>
                </a:cubicBezTo>
                <a:cubicBezTo>
                  <a:pt x="241814" y="244456"/>
                  <a:pt x="291366" y="243795"/>
                  <a:pt x="340257" y="245117"/>
                </a:cubicBezTo>
                <a:cubicBezTo>
                  <a:pt x="358096" y="245778"/>
                  <a:pt x="366685" y="241153"/>
                  <a:pt x="364703" y="221332"/>
                </a:cubicBezTo>
                <a:cubicBezTo>
                  <a:pt x="363381" y="205475"/>
                  <a:pt x="365363" y="188958"/>
                  <a:pt x="364042" y="173101"/>
                </a:cubicBezTo>
                <a:cubicBezTo>
                  <a:pt x="362721" y="155263"/>
                  <a:pt x="368006" y="147995"/>
                  <a:pt x="387166" y="147995"/>
                </a:cubicBezTo>
                <a:cubicBezTo>
                  <a:pt x="659372" y="148656"/>
                  <a:pt x="931578" y="148656"/>
                  <a:pt x="1203784" y="147995"/>
                </a:cubicBezTo>
                <a:cubicBezTo>
                  <a:pt x="1218980" y="147995"/>
                  <a:pt x="1224926" y="153280"/>
                  <a:pt x="1231533" y="166494"/>
                </a:cubicBezTo>
                <a:cubicBezTo>
                  <a:pt x="1251354" y="209440"/>
                  <a:pt x="1293638" y="227939"/>
                  <a:pt x="1340548" y="218028"/>
                </a:cubicBezTo>
                <a:cubicBezTo>
                  <a:pt x="1380189" y="209440"/>
                  <a:pt x="1398688" y="180369"/>
                  <a:pt x="1412563" y="146013"/>
                </a:cubicBezTo>
                <a:cubicBezTo>
                  <a:pt x="1412563" y="130156"/>
                  <a:pt x="1412563" y="113639"/>
                  <a:pt x="1412563" y="97782"/>
                </a:cubicBezTo>
                <a:cubicBezTo>
                  <a:pt x="1411902" y="96461"/>
                  <a:pt x="1409920" y="95800"/>
                  <a:pt x="1409920" y="94479"/>
                </a:cubicBezTo>
              </a:path>
            </a:pathLst>
          </a:custGeom>
          <a:solidFill>
            <a:schemeClr val="accent2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PlaceHolder 31"/>
          <p:cNvSpPr>
            <a:spLocks noGrp="1"/>
          </p:cNvSpPr>
          <p:nvPr>
            <p:ph type="body"/>
          </p:nvPr>
        </p:nvSpPr>
        <p:spPr>
          <a:xfrm>
            <a:off x="1645200" y="1996920"/>
            <a:ext cx="3017160" cy="30171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Sexto nivel del esquema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 strike="noStrike">
                <a:solidFill>
                  <a:srgbClr val="404040"/>
                </a:solidFill>
                <a:latin typeface="Arial"/>
                <a:ea typeface="Arial Unicode MS"/>
              </a:rPr>
              <a:t>Séptimo nivel del esquemaPlace Your Picture Here</a:t>
            </a:r>
            <a:endParaRPr/>
          </a:p>
        </p:txBody>
      </p:sp>
      <p:sp>
        <p:nvSpPr>
          <p:cNvPr id="103" name="PlaceHolder 3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Pulse para editar el formato del texto de título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0" y="0"/>
            <a:ext cx="12191760" cy="1196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2"/>
          <p:cNvSpPr/>
          <p:nvPr/>
        </p:nvSpPr>
        <p:spPr>
          <a:xfrm>
            <a:off x="10060560" y="0"/>
            <a:ext cx="2131200" cy="1251360"/>
          </a:xfrm>
          <a:custGeom>
            <a:avLst/>
            <a:gdLst/>
            <a:ahLst/>
            <a:rect l="0" t="0" r="r" b="b"/>
            <a:pathLst>
              <a:path w="2131575" h="1251702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lnTo>
                  <a:pt x="1654318" y="0"/>
                </a:ln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</a:path>
            </a:pathLst>
          </a:custGeom>
          <a:solidFill>
            <a:schemeClr val="bg1"/>
          </a:solidFill>
          <a:ln w="25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 rot="2143200">
            <a:off x="1162440" y="755280"/>
            <a:ext cx="246240" cy="10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4"/>
          <p:cNvSpPr/>
          <p:nvPr/>
        </p:nvSpPr>
        <p:spPr>
          <a:xfrm rot="2143200">
            <a:off x="2720880" y="55332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 rot="2143200">
            <a:off x="2558880" y="25884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 rot="2143200">
            <a:off x="753120" y="9324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 rot="2143200">
            <a:off x="904680" y="9720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8"/>
          <p:cNvSpPr/>
          <p:nvPr/>
        </p:nvSpPr>
        <p:spPr>
          <a:xfrm rot="2143200">
            <a:off x="1050840" y="10944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9"/>
          <p:cNvSpPr/>
          <p:nvPr/>
        </p:nvSpPr>
        <p:spPr>
          <a:xfrm rot="2143200">
            <a:off x="171000" y="72540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CustomShape 10"/>
          <p:cNvSpPr/>
          <p:nvPr/>
        </p:nvSpPr>
        <p:spPr>
          <a:xfrm rot="2143200">
            <a:off x="578520" y="224280"/>
            <a:ext cx="180360" cy="34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11"/>
          <p:cNvSpPr/>
          <p:nvPr/>
        </p:nvSpPr>
        <p:spPr>
          <a:xfrm rot="2143200">
            <a:off x="768960" y="881280"/>
            <a:ext cx="73440" cy="5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12"/>
          <p:cNvSpPr/>
          <p:nvPr/>
        </p:nvSpPr>
        <p:spPr>
          <a:xfrm rot="2143200">
            <a:off x="1706040" y="397440"/>
            <a:ext cx="51120" cy="7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13"/>
          <p:cNvSpPr/>
          <p:nvPr/>
        </p:nvSpPr>
        <p:spPr>
          <a:xfrm rot="2143200">
            <a:off x="1785600" y="454680"/>
            <a:ext cx="51120" cy="7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14"/>
          <p:cNvSpPr/>
          <p:nvPr/>
        </p:nvSpPr>
        <p:spPr>
          <a:xfrm rot="2143200">
            <a:off x="1552680" y="34020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15"/>
          <p:cNvSpPr/>
          <p:nvPr/>
        </p:nvSpPr>
        <p:spPr>
          <a:xfrm rot="2143200">
            <a:off x="1434240" y="250560"/>
            <a:ext cx="73440" cy="734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16"/>
          <p:cNvSpPr/>
          <p:nvPr/>
        </p:nvSpPr>
        <p:spPr>
          <a:xfrm rot="2143200">
            <a:off x="93240" y="907920"/>
            <a:ext cx="295560" cy="59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17"/>
          <p:cNvSpPr/>
          <p:nvPr/>
        </p:nvSpPr>
        <p:spPr>
          <a:xfrm rot="2143200">
            <a:off x="1431360" y="176400"/>
            <a:ext cx="1357560" cy="255600"/>
          </a:xfrm>
          <a:custGeom>
            <a:avLst/>
            <a:gdLst/>
            <a:ahLst/>
            <a:rect l="0" t="0" r="r" b="b"/>
            <a:pathLst>
              <a:path w="2529192" h="476657">
                <a:moveTo>
                  <a:pt x="0" y="457200"/>
                </a:moveTo>
                <a:lnTo>
                  <a:pt x="1906621" y="476656"/>
                </a:lnTo>
                <a:lnTo>
                  <a:pt x="2529191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18"/>
          <p:cNvSpPr/>
          <p:nvPr/>
        </p:nvSpPr>
        <p:spPr>
          <a:xfrm>
            <a:off x="549720" y="10800"/>
            <a:ext cx="71640" cy="19044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56" name="Line 19"/>
          <p:cNvSpPr/>
          <p:nvPr/>
        </p:nvSpPr>
        <p:spPr>
          <a:xfrm>
            <a:off x="743040" y="11160"/>
            <a:ext cx="41040" cy="8280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57" name="Line 20"/>
          <p:cNvSpPr/>
          <p:nvPr/>
        </p:nvSpPr>
        <p:spPr>
          <a:xfrm>
            <a:off x="905760" y="21240"/>
            <a:ext cx="29520" cy="7632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58" name="Line 21"/>
          <p:cNvSpPr/>
          <p:nvPr/>
        </p:nvSpPr>
        <p:spPr>
          <a:xfrm>
            <a:off x="1045800" y="12240"/>
            <a:ext cx="36000" cy="9792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59" name="Line 22"/>
          <p:cNvSpPr/>
          <p:nvPr/>
        </p:nvSpPr>
        <p:spPr>
          <a:xfrm>
            <a:off x="1354320" y="5040"/>
            <a:ext cx="119880" cy="28116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0" name="Line 23"/>
          <p:cNvSpPr/>
          <p:nvPr/>
        </p:nvSpPr>
        <p:spPr>
          <a:xfrm>
            <a:off x="1446120" y="5400"/>
            <a:ext cx="139680" cy="33912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1" name="CustomShape 24"/>
          <p:cNvSpPr/>
          <p:nvPr/>
        </p:nvSpPr>
        <p:spPr>
          <a:xfrm rot="2143200">
            <a:off x="1544760" y="646560"/>
            <a:ext cx="92880" cy="928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25"/>
          <p:cNvSpPr/>
          <p:nvPr/>
        </p:nvSpPr>
        <p:spPr>
          <a:xfrm rot="2143200">
            <a:off x="904680" y="796320"/>
            <a:ext cx="92880" cy="928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26"/>
          <p:cNvSpPr/>
          <p:nvPr/>
        </p:nvSpPr>
        <p:spPr>
          <a:xfrm rot="2143200">
            <a:off x="559800" y="1059840"/>
            <a:ext cx="92880" cy="928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Line 27"/>
          <p:cNvSpPr/>
          <p:nvPr/>
        </p:nvSpPr>
        <p:spPr>
          <a:xfrm flipV="1">
            <a:off x="1924560" y="301320"/>
            <a:ext cx="634680" cy="262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5" name="Line 28"/>
          <p:cNvSpPr/>
          <p:nvPr/>
        </p:nvSpPr>
        <p:spPr>
          <a:xfrm>
            <a:off x="1566000" y="69120"/>
            <a:ext cx="144720" cy="35316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6" name="Line 29"/>
          <p:cNvSpPr/>
          <p:nvPr/>
        </p:nvSpPr>
        <p:spPr>
          <a:xfrm flipV="1">
            <a:off x="-7200" y="768240"/>
            <a:ext cx="178560" cy="576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7" name="Line 30"/>
          <p:cNvSpPr/>
          <p:nvPr/>
        </p:nvSpPr>
        <p:spPr>
          <a:xfrm>
            <a:off x="-7920" y="851040"/>
            <a:ext cx="133560" cy="28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8" name="Line 31"/>
          <p:cNvSpPr/>
          <p:nvPr/>
        </p:nvSpPr>
        <p:spPr>
          <a:xfrm>
            <a:off x="484920" y="684360"/>
            <a:ext cx="114120" cy="37584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69" name="Line 32"/>
          <p:cNvSpPr/>
          <p:nvPr/>
        </p:nvSpPr>
        <p:spPr>
          <a:xfrm flipV="1">
            <a:off x="837000" y="736920"/>
            <a:ext cx="348480" cy="136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0" name="CustomShape 33"/>
          <p:cNvSpPr/>
          <p:nvPr/>
        </p:nvSpPr>
        <p:spPr>
          <a:xfrm rot="2143200">
            <a:off x="-18720" y="301320"/>
            <a:ext cx="1098720" cy="204120"/>
          </a:xfrm>
          <a:custGeom>
            <a:avLst/>
            <a:gdLst/>
            <a:ahLst/>
            <a:rect l="0" t="0" r="r" b="b"/>
            <a:pathLst>
              <a:path w="2047404" h="381223">
                <a:moveTo>
                  <a:pt x="0" y="0"/>
                </a:moveTo>
                <a:lnTo>
                  <a:pt x="506519" y="375890"/>
                </a:lnTo>
                <a:lnTo>
                  <a:pt x="2047403" y="381222"/>
                </a:lnTo>
                <a:lnTo>
                  <a:pt x="2047403" y="381222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34"/>
          <p:cNvSpPr/>
          <p:nvPr/>
        </p:nvSpPr>
        <p:spPr>
          <a:xfrm rot="2143200">
            <a:off x="-189720" y="336240"/>
            <a:ext cx="1160280" cy="250920"/>
          </a:xfrm>
          <a:custGeom>
            <a:avLst/>
            <a:gdLst/>
            <a:ahLst/>
            <a:rect l="0" t="0" r="r" b="b"/>
            <a:pathLst>
              <a:path w="2162036" h="381931">
                <a:moveTo>
                  <a:pt x="0" y="0"/>
                </a:moveTo>
                <a:lnTo>
                  <a:pt x="114632" y="708"/>
                </a:lnTo>
                <a:lnTo>
                  <a:pt x="706459" y="374422"/>
                </a:lnTo>
                <a:lnTo>
                  <a:pt x="2162035" y="381930"/>
                </a:lnTo>
                <a:lnTo>
                  <a:pt x="2162035" y="38193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35"/>
          <p:cNvSpPr/>
          <p:nvPr/>
        </p:nvSpPr>
        <p:spPr>
          <a:xfrm rot="2143200">
            <a:off x="603360" y="515880"/>
            <a:ext cx="587880" cy="247320"/>
          </a:xfrm>
          <a:custGeom>
            <a:avLst/>
            <a:gdLst/>
            <a:ahLst/>
            <a:rect l="0" t="0" r="r" b="b"/>
            <a:pathLst>
              <a:path w="1095681" h="461200">
                <a:moveTo>
                  <a:pt x="0" y="461199"/>
                </a:moveTo>
                <a:lnTo>
                  <a:pt x="621152" y="0"/>
                </a:lnTo>
                <a:lnTo>
                  <a:pt x="109568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Line 36"/>
          <p:cNvSpPr/>
          <p:nvPr/>
        </p:nvSpPr>
        <p:spPr>
          <a:xfrm flipV="1">
            <a:off x="120960" y="834120"/>
            <a:ext cx="57960" cy="802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4" name="Line 37"/>
          <p:cNvSpPr/>
          <p:nvPr/>
        </p:nvSpPr>
        <p:spPr>
          <a:xfrm flipV="1">
            <a:off x="159480" y="861840"/>
            <a:ext cx="57960" cy="802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5" name="Line 38"/>
          <p:cNvSpPr/>
          <p:nvPr/>
        </p:nvSpPr>
        <p:spPr>
          <a:xfrm flipV="1">
            <a:off x="198000" y="889560"/>
            <a:ext cx="57960" cy="802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6" name="Line 39"/>
          <p:cNvSpPr/>
          <p:nvPr/>
        </p:nvSpPr>
        <p:spPr>
          <a:xfrm flipV="1">
            <a:off x="236520" y="917280"/>
            <a:ext cx="57960" cy="8028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7" name="Line 40"/>
          <p:cNvSpPr/>
          <p:nvPr/>
        </p:nvSpPr>
        <p:spPr>
          <a:xfrm flipV="1">
            <a:off x="275040" y="944640"/>
            <a:ext cx="57960" cy="8064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8" name="Line 41"/>
          <p:cNvSpPr/>
          <p:nvPr/>
        </p:nvSpPr>
        <p:spPr>
          <a:xfrm flipV="1">
            <a:off x="313560" y="972360"/>
            <a:ext cx="57960" cy="80640"/>
          </a:xfrm>
          <a:prstGeom prst="line">
            <a:avLst/>
          </a:prstGeom>
          <a:ln w="12600">
            <a:solidFill>
              <a:schemeClr val="bg1"/>
            </a:solidFill>
          </a:ln>
        </p:spPr>
      </p:sp>
      <p:sp>
        <p:nvSpPr>
          <p:cNvPr id="179" name="CustomShape 42"/>
          <p:cNvSpPr/>
          <p:nvPr/>
        </p:nvSpPr>
        <p:spPr>
          <a:xfrm rot="2143200">
            <a:off x="851040" y="394560"/>
            <a:ext cx="793440" cy="51840"/>
          </a:xfrm>
          <a:custGeom>
            <a:avLst/>
            <a:gdLst/>
            <a:ahLst/>
            <a:rect l="0" t="0" r="r" b="b"/>
            <a:pathLst>
              <a:path w="1478605" h="97277">
                <a:moveTo>
                  <a:pt x="0" y="0"/>
                </a:moveTo>
                <a:lnTo>
                  <a:pt x="107004" y="97276"/>
                </a:lnTo>
                <a:lnTo>
                  <a:pt x="1478604" y="97276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PlaceHolder 43"/>
          <p:cNvSpPr>
            <a:spLocks noGrp="1"/>
          </p:cNvSpPr>
          <p:nvPr>
            <p:ph type="body"/>
          </p:nvPr>
        </p:nvSpPr>
        <p:spPr>
          <a:xfrm>
            <a:off x="323640" y="271440"/>
            <a:ext cx="11572920" cy="72396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buSzPct val="45000"/>
              <a:buFont typeface="StarSymbol"/>
              <a:buChar char=""/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Séptimo nivel del esquemaBASIC LAYOUT</a:t>
            </a:r>
            <a:endParaRPr/>
          </a:p>
        </p:txBody>
      </p:sp>
      <p:sp>
        <p:nvSpPr>
          <p:cNvPr id="181" name="PlaceHolder 4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Pulse para editar el formato del texto de título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Pulse para editar el formato del texto de título</a:t>
            </a:r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Arial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5222880" y="398520"/>
            <a:ext cx="6968880" cy="19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b="1" lang="es-VE" sz="6000" strike="noStrike">
                <a:solidFill>
                  <a:srgbClr val="ffffff"/>
                </a:solidFill>
                <a:latin typeface="Calibri Light"/>
              </a:rPr>
              <a:t>SISTEMAS DE INFORMACION</a:t>
            </a:r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4714920" y="5378400"/>
            <a:ext cx="7282800" cy="80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r>
              <a:rPr lang="es-VE" sz="2800" strike="noStrike">
                <a:solidFill>
                  <a:srgbClr val="ff6699"/>
                </a:solidFill>
                <a:latin typeface="Calibri"/>
              </a:rPr>
              <a:t>PROF. ENNIS URBAEZ</a:t>
            </a:r>
            <a:endParaRPr/>
          </a:p>
          <a:p>
            <a:pPr algn="r">
              <a:lnSpc>
                <a:spcPct val="100000"/>
              </a:lnSpc>
            </a:pPr>
            <a:r>
              <a:rPr i="1" lang="es-VE" sz="1870" strike="noStrike">
                <a:solidFill>
                  <a:srgbClr val="ffffff"/>
                </a:solidFill>
                <a:latin typeface="Calibri"/>
              </a:rPr>
              <a:t>SEMESTRE VII INGENIERIA INDUSTRIAL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5497920" y="632160"/>
            <a:ext cx="4246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VE" sz="1600" strike="noStrike">
                <a:solidFill>
                  <a:srgbClr val="ffffff"/>
                </a:solidFill>
                <a:latin typeface="Arial"/>
                <a:ea typeface="Arial Unicode MS"/>
              </a:rPr>
              <a:t>FUNDAMENTOS DE SISTEMAS</a:t>
            </a:r>
            <a:endParaRPr/>
          </a:p>
          <a:p>
            <a:pPr>
              <a:lnSpc>
                <a:spcPct val="100000"/>
              </a:lnSpc>
            </a:pPr>
            <a:r>
              <a:rPr b="1" lang="es-VE" sz="1400" strike="noStrike">
                <a:solidFill>
                  <a:srgbClr val="ffffff"/>
                </a:solidFill>
                <a:latin typeface="Arial"/>
                <a:ea typeface="Arial Unicode MS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1400" strike="noStrike">
                <a:solidFill>
                  <a:srgbClr val="ffffff"/>
                </a:solidFill>
                <a:latin typeface="Arial"/>
                <a:ea typeface="Arial Unicode MS"/>
              </a:rPr>
              <a:t>TEORIA GENERAL DE  LOS SISTEMAS.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5488200" y="122760"/>
            <a:ext cx="4246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UNIDAD I</a:t>
            </a:r>
            <a:endParaRPr/>
          </a:p>
        </p:txBody>
      </p:sp>
      <p:sp>
        <p:nvSpPr>
          <p:cNvPr id="292" name="CustomShape 3"/>
          <p:cNvSpPr/>
          <p:nvPr/>
        </p:nvSpPr>
        <p:spPr>
          <a:xfrm>
            <a:off x="4353480" y="432360"/>
            <a:ext cx="91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01</a:t>
            </a:r>
            <a:endParaRPr/>
          </a:p>
        </p:txBody>
      </p:sp>
      <p:sp>
        <p:nvSpPr>
          <p:cNvPr id="293" name="CustomShape 4"/>
          <p:cNvSpPr/>
          <p:nvPr/>
        </p:nvSpPr>
        <p:spPr>
          <a:xfrm>
            <a:off x="4353480" y="214920"/>
            <a:ext cx="918360" cy="957600"/>
          </a:xfrm>
          <a:custGeom>
            <a:avLst/>
            <a:gdLst/>
            <a:ahLst/>
            <a:rect l="0" t="0" r="r" b="b"/>
            <a:pathLst>
              <a:path w="1200110" h="1191382">
                <a:moveTo>
                  <a:pt x="600054" y="99202"/>
                </a:moveTo>
                <a:cubicBezTo>
                  <a:pt x="582512" y="99202"/>
                  <a:pt x="564970" y="105856"/>
                  <a:pt x="551663" y="119164"/>
                </a:cubicBezTo>
                <a:lnTo>
                  <a:pt x="127892" y="542935"/>
                </a:lnTo>
                <a:cubicBezTo>
                  <a:pt x="101276" y="569550"/>
                  <a:pt x="101276" y="613102"/>
                  <a:pt x="127892" y="639718"/>
                </a:cubicBezTo>
                <a:lnTo>
                  <a:pt x="551663" y="1063489"/>
                </a:lnTo>
                <a:cubicBezTo>
                  <a:pt x="578278" y="1090104"/>
                  <a:pt x="621830" y="1090104"/>
                  <a:pt x="648446" y="1063489"/>
                </a:cubicBezTo>
                <a:lnTo>
                  <a:pt x="1072217" y="639718"/>
                </a:lnTo>
                <a:cubicBezTo>
                  <a:pt x="1099178" y="613102"/>
                  <a:pt x="1099178" y="569550"/>
                  <a:pt x="1072217" y="542935"/>
                </a:cubicBezTo>
                <a:lnTo>
                  <a:pt x="648446" y="119164"/>
                </a:lnTo>
                <a:cubicBezTo>
                  <a:pt x="635138" y="105856"/>
                  <a:pt x="617596" y="99202"/>
                  <a:pt x="600054" y="99202"/>
                </a:cubicBezTo>
                <a:lnTo>
                  <a:pt x="600055" y="0"/>
                </a:lnTo>
                <a:cubicBezTo>
                  <a:pt x="622954" y="0"/>
                  <a:pt x="645854" y="8728"/>
                  <a:pt x="663309" y="26183"/>
                </a:cubicBezTo>
                <a:lnTo>
                  <a:pt x="1165198" y="528072"/>
                </a:lnTo>
                <a:cubicBezTo>
                  <a:pt x="1200109" y="562983"/>
                  <a:pt x="1200109" y="619670"/>
                  <a:pt x="1165198" y="654581"/>
                </a:cubicBezTo>
                <a:lnTo>
                  <a:pt x="663309" y="1156470"/>
                </a:lnTo>
                <a:cubicBezTo>
                  <a:pt x="628398" y="1191381"/>
                  <a:pt x="571711" y="1191381"/>
                  <a:pt x="536800" y="1156470"/>
                </a:cubicBezTo>
                <a:lnTo>
                  <a:pt x="34912" y="654581"/>
                </a:lnTo>
                <a:cubicBezTo>
                  <a:pt x="0" y="619670"/>
                  <a:pt x="0" y="562983"/>
                  <a:pt x="34912" y="528072"/>
                </a:cubicBezTo>
                <a:lnTo>
                  <a:pt x="536800" y="26183"/>
                </a:lnTo>
                <a:cubicBezTo>
                  <a:pt x="554256" y="8728"/>
                  <a:pt x="577155" y="0"/>
                  <a:pt x="600055" y="0"/>
                </a:cubicBezTo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5"/>
          <p:cNvSpPr/>
          <p:nvPr/>
        </p:nvSpPr>
        <p:spPr>
          <a:xfrm>
            <a:off x="5982120" y="2081160"/>
            <a:ext cx="5680080" cy="100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VE" sz="1600" strike="noStrike">
                <a:solidFill>
                  <a:srgbClr val="ffffff"/>
                </a:solidFill>
                <a:latin typeface="Arial"/>
                <a:ea typeface="Arial Unicode MS"/>
              </a:rPr>
              <a:t>SISTEMAS DE INFORMACION BASADOS EN COMPUTADORES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1400" strike="noStrike">
                <a:solidFill>
                  <a:srgbClr val="ffffff"/>
                </a:solidFill>
                <a:latin typeface="Arial"/>
                <a:ea typeface="Arial Unicode MS"/>
              </a:rPr>
              <a:t>FUNDAMENTOS.</a:t>
            </a:r>
            <a:endParaRPr/>
          </a:p>
        </p:txBody>
      </p:sp>
      <p:sp>
        <p:nvSpPr>
          <p:cNvPr id="295" name="CustomShape 6"/>
          <p:cNvSpPr/>
          <p:nvPr/>
        </p:nvSpPr>
        <p:spPr>
          <a:xfrm>
            <a:off x="5838120" y="1544040"/>
            <a:ext cx="4246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UNIDAD II</a:t>
            </a:r>
            <a:endParaRPr/>
          </a:p>
        </p:txBody>
      </p:sp>
      <p:sp>
        <p:nvSpPr>
          <p:cNvPr id="296" name="CustomShape 7"/>
          <p:cNvSpPr/>
          <p:nvPr/>
        </p:nvSpPr>
        <p:spPr>
          <a:xfrm>
            <a:off x="4863240" y="1881000"/>
            <a:ext cx="91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02</a:t>
            </a:r>
            <a:endParaRPr/>
          </a:p>
        </p:txBody>
      </p:sp>
      <p:sp>
        <p:nvSpPr>
          <p:cNvPr id="297" name="CustomShape 8"/>
          <p:cNvSpPr/>
          <p:nvPr/>
        </p:nvSpPr>
        <p:spPr>
          <a:xfrm>
            <a:off x="4863240" y="1663560"/>
            <a:ext cx="918360" cy="957600"/>
          </a:xfrm>
          <a:custGeom>
            <a:avLst/>
            <a:gdLst/>
            <a:ahLst/>
            <a:rect l="0" t="0" r="r" b="b"/>
            <a:pathLst>
              <a:path w="1200110" h="1191382">
                <a:moveTo>
                  <a:pt x="600054" y="99202"/>
                </a:moveTo>
                <a:cubicBezTo>
                  <a:pt x="582512" y="99202"/>
                  <a:pt x="564970" y="105856"/>
                  <a:pt x="551663" y="119164"/>
                </a:cubicBezTo>
                <a:lnTo>
                  <a:pt x="127892" y="542935"/>
                </a:lnTo>
                <a:cubicBezTo>
                  <a:pt x="101276" y="569550"/>
                  <a:pt x="101276" y="613102"/>
                  <a:pt x="127892" y="639718"/>
                </a:cubicBezTo>
                <a:lnTo>
                  <a:pt x="551663" y="1063489"/>
                </a:lnTo>
                <a:cubicBezTo>
                  <a:pt x="578278" y="1090104"/>
                  <a:pt x="621830" y="1090104"/>
                  <a:pt x="648446" y="1063489"/>
                </a:cubicBezTo>
                <a:lnTo>
                  <a:pt x="1072217" y="639718"/>
                </a:lnTo>
                <a:cubicBezTo>
                  <a:pt x="1099178" y="613102"/>
                  <a:pt x="1099178" y="569550"/>
                  <a:pt x="1072217" y="542935"/>
                </a:cubicBezTo>
                <a:lnTo>
                  <a:pt x="648446" y="119164"/>
                </a:lnTo>
                <a:cubicBezTo>
                  <a:pt x="635138" y="105856"/>
                  <a:pt x="617596" y="99202"/>
                  <a:pt x="600054" y="99202"/>
                </a:cubicBezTo>
                <a:lnTo>
                  <a:pt x="600055" y="0"/>
                </a:lnTo>
                <a:cubicBezTo>
                  <a:pt x="622954" y="0"/>
                  <a:pt x="645854" y="8728"/>
                  <a:pt x="663309" y="26183"/>
                </a:cubicBezTo>
                <a:lnTo>
                  <a:pt x="1165198" y="528072"/>
                </a:lnTo>
                <a:cubicBezTo>
                  <a:pt x="1200109" y="562983"/>
                  <a:pt x="1200109" y="619670"/>
                  <a:pt x="1165198" y="654581"/>
                </a:cubicBezTo>
                <a:lnTo>
                  <a:pt x="663309" y="1156470"/>
                </a:lnTo>
                <a:cubicBezTo>
                  <a:pt x="628398" y="1191381"/>
                  <a:pt x="571711" y="1191381"/>
                  <a:pt x="536800" y="1156470"/>
                </a:cubicBezTo>
                <a:lnTo>
                  <a:pt x="34912" y="654581"/>
                </a:lnTo>
                <a:cubicBezTo>
                  <a:pt x="0" y="619670"/>
                  <a:pt x="0" y="562983"/>
                  <a:pt x="34912" y="528072"/>
                </a:cubicBezTo>
                <a:lnTo>
                  <a:pt x="536800" y="26183"/>
                </a:lnTo>
                <a:cubicBezTo>
                  <a:pt x="554256" y="8728"/>
                  <a:pt x="577155" y="0"/>
                  <a:pt x="600055" y="0"/>
                </a:cubicBezTo>
              </a:path>
            </a:pathLst>
          </a:cu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9"/>
          <p:cNvSpPr/>
          <p:nvPr/>
        </p:nvSpPr>
        <p:spPr>
          <a:xfrm>
            <a:off x="6635520" y="3692160"/>
            <a:ext cx="5555880" cy="12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VE" sz="1600" strike="noStrike">
                <a:solidFill>
                  <a:srgbClr val="ffffff"/>
                </a:solidFill>
                <a:latin typeface="Arial"/>
                <a:ea typeface="Arial Unicode MS"/>
              </a:rPr>
              <a:t>ANALISIS Y DISEÑO DE SISTEMAS DE INFORMACION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1400" strike="noStrike">
                <a:solidFill>
                  <a:srgbClr val="ffffff"/>
                </a:solidFill>
                <a:latin typeface="Arial"/>
                <a:ea typeface="Arial Unicode MS"/>
              </a:rPr>
              <a:t>BASES PARA EL ANALISIS Y DISEÑO DE SISTEMAS DE INFORMACION.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1400" strike="noStrike">
                <a:solidFill>
                  <a:srgbClr val="ffffff"/>
                </a:solidFill>
                <a:latin typeface="Arial"/>
                <a:ea typeface="Arial Unicode MS"/>
              </a:rPr>
              <a:t>METODOLOGIAS DE DESARROLLO</a:t>
            </a:r>
            <a:r>
              <a:rPr lang="es-VE" sz="1600" strike="noStrike">
                <a:solidFill>
                  <a:srgbClr val="ffffff"/>
                </a:solidFill>
                <a:latin typeface="Arial"/>
                <a:ea typeface="Arial Unicode MS"/>
              </a:rPr>
              <a:t>.</a:t>
            </a:r>
            <a:endParaRPr/>
          </a:p>
        </p:txBody>
      </p:sp>
      <p:sp>
        <p:nvSpPr>
          <p:cNvPr id="299" name="CustomShape 10"/>
          <p:cNvSpPr/>
          <p:nvPr/>
        </p:nvSpPr>
        <p:spPr>
          <a:xfrm>
            <a:off x="6435720" y="3168720"/>
            <a:ext cx="4246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UNIDAD III</a:t>
            </a:r>
            <a:endParaRPr/>
          </a:p>
        </p:txBody>
      </p:sp>
      <p:sp>
        <p:nvSpPr>
          <p:cNvPr id="300" name="CustomShape 11"/>
          <p:cNvSpPr/>
          <p:nvPr/>
        </p:nvSpPr>
        <p:spPr>
          <a:xfrm>
            <a:off x="5516640" y="3492000"/>
            <a:ext cx="91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03</a:t>
            </a:r>
            <a:endParaRPr/>
          </a:p>
        </p:txBody>
      </p:sp>
      <p:sp>
        <p:nvSpPr>
          <p:cNvPr id="301" name="CustomShape 12"/>
          <p:cNvSpPr/>
          <p:nvPr/>
        </p:nvSpPr>
        <p:spPr>
          <a:xfrm>
            <a:off x="5516640" y="3274560"/>
            <a:ext cx="918360" cy="957600"/>
          </a:xfrm>
          <a:custGeom>
            <a:avLst/>
            <a:gdLst/>
            <a:ahLst/>
            <a:rect l="0" t="0" r="r" b="b"/>
            <a:pathLst>
              <a:path w="1200110" h="1191382">
                <a:moveTo>
                  <a:pt x="600054" y="99202"/>
                </a:moveTo>
                <a:cubicBezTo>
                  <a:pt x="582512" y="99202"/>
                  <a:pt x="564970" y="105856"/>
                  <a:pt x="551663" y="119164"/>
                </a:cubicBezTo>
                <a:lnTo>
                  <a:pt x="127892" y="542935"/>
                </a:lnTo>
                <a:cubicBezTo>
                  <a:pt x="101276" y="569550"/>
                  <a:pt x="101276" y="613102"/>
                  <a:pt x="127892" y="639718"/>
                </a:cubicBezTo>
                <a:lnTo>
                  <a:pt x="551663" y="1063489"/>
                </a:lnTo>
                <a:cubicBezTo>
                  <a:pt x="578278" y="1090104"/>
                  <a:pt x="621830" y="1090104"/>
                  <a:pt x="648446" y="1063489"/>
                </a:cubicBezTo>
                <a:lnTo>
                  <a:pt x="1072217" y="639718"/>
                </a:lnTo>
                <a:cubicBezTo>
                  <a:pt x="1099178" y="613102"/>
                  <a:pt x="1099178" y="569550"/>
                  <a:pt x="1072217" y="542935"/>
                </a:cubicBezTo>
                <a:lnTo>
                  <a:pt x="648446" y="119164"/>
                </a:lnTo>
                <a:cubicBezTo>
                  <a:pt x="635138" y="105856"/>
                  <a:pt x="617596" y="99202"/>
                  <a:pt x="600054" y="99202"/>
                </a:cubicBezTo>
                <a:lnTo>
                  <a:pt x="600055" y="0"/>
                </a:lnTo>
                <a:cubicBezTo>
                  <a:pt x="622954" y="0"/>
                  <a:pt x="645854" y="8728"/>
                  <a:pt x="663309" y="26183"/>
                </a:cubicBezTo>
                <a:lnTo>
                  <a:pt x="1165198" y="528072"/>
                </a:lnTo>
                <a:cubicBezTo>
                  <a:pt x="1200109" y="562983"/>
                  <a:pt x="1200109" y="619670"/>
                  <a:pt x="1165198" y="654581"/>
                </a:cubicBezTo>
                <a:lnTo>
                  <a:pt x="663309" y="1156470"/>
                </a:lnTo>
                <a:cubicBezTo>
                  <a:pt x="628398" y="1191381"/>
                  <a:pt x="571711" y="1191381"/>
                  <a:pt x="536800" y="1156470"/>
                </a:cubicBezTo>
                <a:lnTo>
                  <a:pt x="34912" y="654581"/>
                </a:lnTo>
                <a:cubicBezTo>
                  <a:pt x="0" y="619670"/>
                  <a:pt x="0" y="562983"/>
                  <a:pt x="34912" y="528072"/>
                </a:cubicBezTo>
                <a:lnTo>
                  <a:pt x="536800" y="26183"/>
                </a:lnTo>
                <a:cubicBezTo>
                  <a:pt x="554256" y="8728"/>
                  <a:pt x="577155" y="0"/>
                  <a:pt x="600055" y="0"/>
                </a:cubicBezTo>
              </a:path>
            </a:pathLst>
          </a:custGeom>
          <a:solidFill>
            <a:schemeClr val="accent3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13"/>
          <p:cNvSpPr/>
          <p:nvPr/>
        </p:nvSpPr>
        <p:spPr>
          <a:xfrm>
            <a:off x="7339680" y="5451480"/>
            <a:ext cx="5266800" cy="12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VE" sz="1600" strike="noStrike">
                <a:solidFill>
                  <a:srgbClr val="ffffff"/>
                </a:solidFill>
                <a:latin typeface="Arial"/>
                <a:ea typeface="Arial Unicode MS"/>
              </a:rPr>
              <a:t>TECNOLOGIAS DE INFORMACION Y COMUNICACIONES ( TICS ) EN EL SECTOR INDUSTRIAL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1400" strike="noStrike">
                <a:solidFill>
                  <a:srgbClr val="ffffff"/>
                </a:solidFill>
                <a:latin typeface="Arial"/>
                <a:ea typeface="Arial Unicode MS"/>
              </a:rPr>
              <a:t>IMPACTO Y APLICACIONES DE LAS TICS</a:t>
            </a:r>
            <a:endParaRPr/>
          </a:p>
        </p:txBody>
      </p:sp>
      <p:sp>
        <p:nvSpPr>
          <p:cNvPr id="303" name="CustomShape 14"/>
          <p:cNvSpPr/>
          <p:nvPr/>
        </p:nvSpPr>
        <p:spPr>
          <a:xfrm>
            <a:off x="7139520" y="5015520"/>
            <a:ext cx="4246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UNIDAD IV</a:t>
            </a:r>
            <a:endParaRPr/>
          </a:p>
        </p:txBody>
      </p:sp>
      <p:sp>
        <p:nvSpPr>
          <p:cNvPr id="304" name="CustomShape 15"/>
          <p:cNvSpPr/>
          <p:nvPr/>
        </p:nvSpPr>
        <p:spPr>
          <a:xfrm>
            <a:off x="6220800" y="5251320"/>
            <a:ext cx="918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8000" rIns="108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04</a:t>
            </a:r>
            <a:endParaRPr/>
          </a:p>
        </p:txBody>
      </p:sp>
      <p:sp>
        <p:nvSpPr>
          <p:cNvPr id="305" name="CustomShape 16"/>
          <p:cNvSpPr/>
          <p:nvPr/>
        </p:nvSpPr>
        <p:spPr>
          <a:xfrm>
            <a:off x="6220800" y="5033880"/>
            <a:ext cx="918360" cy="957600"/>
          </a:xfrm>
          <a:custGeom>
            <a:avLst/>
            <a:gdLst/>
            <a:ahLst/>
            <a:rect l="0" t="0" r="r" b="b"/>
            <a:pathLst>
              <a:path w="1200110" h="1191382">
                <a:moveTo>
                  <a:pt x="600054" y="99202"/>
                </a:moveTo>
                <a:cubicBezTo>
                  <a:pt x="582512" y="99202"/>
                  <a:pt x="564970" y="105856"/>
                  <a:pt x="551663" y="119164"/>
                </a:cubicBezTo>
                <a:lnTo>
                  <a:pt x="127892" y="542935"/>
                </a:lnTo>
                <a:cubicBezTo>
                  <a:pt x="101276" y="569550"/>
                  <a:pt x="101276" y="613102"/>
                  <a:pt x="127892" y="639718"/>
                </a:cubicBezTo>
                <a:lnTo>
                  <a:pt x="551663" y="1063489"/>
                </a:lnTo>
                <a:cubicBezTo>
                  <a:pt x="578278" y="1090104"/>
                  <a:pt x="621830" y="1090104"/>
                  <a:pt x="648446" y="1063489"/>
                </a:cubicBezTo>
                <a:lnTo>
                  <a:pt x="1072217" y="639718"/>
                </a:lnTo>
                <a:cubicBezTo>
                  <a:pt x="1099178" y="613102"/>
                  <a:pt x="1099178" y="569550"/>
                  <a:pt x="1072217" y="542935"/>
                </a:cubicBezTo>
                <a:lnTo>
                  <a:pt x="648446" y="119164"/>
                </a:lnTo>
                <a:cubicBezTo>
                  <a:pt x="635138" y="105856"/>
                  <a:pt x="617596" y="99202"/>
                  <a:pt x="600054" y="99202"/>
                </a:cubicBezTo>
                <a:lnTo>
                  <a:pt x="600055" y="0"/>
                </a:lnTo>
                <a:cubicBezTo>
                  <a:pt x="622954" y="0"/>
                  <a:pt x="645854" y="8728"/>
                  <a:pt x="663309" y="26183"/>
                </a:cubicBezTo>
                <a:lnTo>
                  <a:pt x="1165198" y="528072"/>
                </a:lnTo>
                <a:cubicBezTo>
                  <a:pt x="1200109" y="562983"/>
                  <a:pt x="1200109" y="619670"/>
                  <a:pt x="1165198" y="654581"/>
                </a:cubicBezTo>
                <a:lnTo>
                  <a:pt x="663309" y="1156470"/>
                </a:lnTo>
                <a:cubicBezTo>
                  <a:pt x="628398" y="1191381"/>
                  <a:pt x="571711" y="1191381"/>
                  <a:pt x="536800" y="1156470"/>
                </a:cubicBezTo>
                <a:lnTo>
                  <a:pt x="34912" y="654581"/>
                </a:lnTo>
                <a:cubicBezTo>
                  <a:pt x="0" y="619670"/>
                  <a:pt x="0" y="562983"/>
                  <a:pt x="34912" y="528072"/>
                </a:cubicBezTo>
                <a:lnTo>
                  <a:pt x="536800" y="26183"/>
                </a:lnTo>
                <a:cubicBezTo>
                  <a:pt x="554256" y="8728"/>
                  <a:pt x="577155" y="0"/>
                  <a:pt x="600055" y="0"/>
                </a:cubicBezTo>
              </a:path>
            </a:pathLst>
          </a:custGeom>
          <a:solidFill>
            <a:schemeClr val="accent4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17"/>
          <p:cNvSpPr/>
          <p:nvPr/>
        </p:nvSpPr>
        <p:spPr>
          <a:xfrm>
            <a:off x="626040" y="156960"/>
            <a:ext cx="3570480" cy="210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s-VE" sz="4400" strike="noStrike">
                <a:solidFill>
                  <a:srgbClr val="ffffff"/>
                </a:solidFill>
                <a:latin typeface="Arial"/>
                <a:ea typeface="Arial Unicode MS"/>
              </a:rPr>
              <a:t>CONTENIDO DE LA MATERIA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6603840" y="2279520"/>
            <a:ext cx="5360760" cy="381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/>
          <a:p>
            <a:pPr>
              <a:lnSpc>
                <a:spcPts val="1058"/>
              </a:lnSpc>
            </a:pPr>
            <a:r>
              <a:rPr lang="es-VE" sz="2400" strike="noStrike">
                <a:solidFill>
                  <a:srgbClr val="ffffff"/>
                </a:solidFill>
                <a:latin typeface="Arial"/>
                <a:ea typeface="Arial Unicode MS"/>
              </a:rPr>
              <a:t>TEORIA GENERAL DE SISTEMAS</a:t>
            </a:r>
            <a:endParaRPr/>
          </a:p>
        </p:txBody>
      </p:sp>
      <p:sp>
        <p:nvSpPr>
          <p:cNvPr id="308" name="CustomShape 2"/>
          <p:cNvSpPr/>
          <p:nvPr/>
        </p:nvSpPr>
        <p:spPr>
          <a:xfrm>
            <a:off x="6603840" y="2863440"/>
            <a:ext cx="5360760" cy="28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Concepto de Sistemas.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Enfoque Holístico.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Enfoque Sistémico.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Sistemas Determinísticos vs. Sistemas Probabilísticos.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Modelado de Sistemas.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1200" strike="noStrike">
                <a:solidFill>
                  <a:srgbClr val="ffffff"/>
                </a:solidFill>
                <a:latin typeface="Arial"/>
                <a:ea typeface="Arial Unicode MS"/>
              </a:rPr>
              <a:t>.</a:t>
            </a:r>
            <a:endParaRPr/>
          </a:p>
        </p:txBody>
      </p:sp>
      <p:sp>
        <p:nvSpPr>
          <p:cNvPr id="309" name="CustomShape 3"/>
          <p:cNvSpPr/>
          <p:nvPr/>
        </p:nvSpPr>
        <p:spPr>
          <a:xfrm>
            <a:off x="6181200" y="371160"/>
            <a:ext cx="5783040" cy="188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VE" sz="5400" strike="noStrike">
                <a:solidFill>
                  <a:srgbClr val="404040"/>
                </a:solidFill>
                <a:latin typeface="Arial"/>
                <a:ea typeface="Arial Unicode MS"/>
              </a:rPr>
              <a:t>UNIDAD I </a:t>
            </a:r>
            <a:r>
              <a:rPr b="1" lang="es-VE" sz="3200" strike="noStrike">
                <a:solidFill>
                  <a:srgbClr val="404040"/>
                </a:solidFill>
                <a:latin typeface="Arial"/>
                <a:ea typeface="Arial Unicode MS"/>
              </a:rPr>
              <a:t>FUNDAMENTOS DE SISTEMAS</a:t>
            </a:r>
            <a:endParaRPr/>
          </a:p>
        </p:txBody>
      </p:sp>
      <p:pic>
        <p:nvPicPr>
          <p:cNvPr id="310" name="Picture 2" descr=""/>
          <p:cNvPicPr/>
          <p:nvPr/>
        </p:nvPicPr>
        <p:blipFill>
          <a:blip r:embed="rId1"/>
          <a:srcRect l="0" t="19102" r="0" b="700"/>
          <a:stretch/>
        </p:blipFill>
        <p:spPr>
          <a:xfrm>
            <a:off x="1488960" y="2098440"/>
            <a:ext cx="3299760" cy="3005640"/>
          </a:xfrm>
          <a:prstGeom prst="rect">
            <a:avLst/>
          </a:prstGeom>
          <a:ln w="15228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6252120" y="2179080"/>
            <a:ext cx="2680200" cy="381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/>
          <a:p>
            <a:pPr>
              <a:lnSpc>
                <a:spcPts val="1058"/>
              </a:lnSpc>
            </a:pPr>
            <a:r>
              <a:rPr lang="es-VE" sz="2400" strike="noStrike">
                <a:solidFill>
                  <a:srgbClr val="ffffff"/>
                </a:solidFill>
                <a:latin typeface="Arial"/>
                <a:ea typeface="Arial Unicode MS"/>
              </a:rPr>
              <a:t>FUNDAMENTOS</a:t>
            </a:r>
            <a:endParaRPr/>
          </a:p>
        </p:txBody>
      </p:sp>
      <p:sp>
        <p:nvSpPr>
          <p:cNvPr id="312" name="CustomShape 2"/>
          <p:cNvSpPr/>
          <p:nvPr/>
        </p:nvSpPr>
        <p:spPr>
          <a:xfrm>
            <a:off x="6663240" y="2694240"/>
            <a:ext cx="5360760" cy="392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Datos, Procesos, Información, Conocimiento.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Concepto de Sistemas de Información ( SI ).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Funciones de los SI.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Clasificación de los SI.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Ciclo de Vida de Desarrollo de los SI.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s-VE" sz="2800" strike="noStrike">
                <a:solidFill>
                  <a:srgbClr val="000000"/>
                </a:solidFill>
                <a:latin typeface="Arial"/>
                <a:ea typeface="Arial Unicode MS"/>
              </a:rPr>
              <a:t>Análisis Costo/Beneficio.</a:t>
            </a:r>
            <a:endParaRPr/>
          </a:p>
        </p:txBody>
      </p:sp>
      <p:sp>
        <p:nvSpPr>
          <p:cNvPr id="313" name="CustomShape 3"/>
          <p:cNvSpPr/>
          <p:nvPr/>
        </p:nvSpPr>
        <p:spPr>
          <a:xfrm>
            <a:off x="6195240" y="265680"/>
            <a:ext cx="6177600" cy="176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s-VE" sz="5400" strike="noStrike">
                <a:solidFill>
                  <a:srgbClr val="404040"/>
                </a:solidFill>
                <a:latin typeface="Arial"/>
                <a:ea typeface="Arial Unicode MS"/>
              </a:rPr>
              <a:t>UNIDAD II  </a:t>
            </a:r>
            <a:endParaRPr/>
          </a:p>
          <a:p>
            <a:pPr>
              <a:lnSpc>
                <a:spcPct val="100000"/>
              </a:lnSpc>
            </a:pPr>
            <a:r>
              <a:rPr b="1" lang="es-VE" sz="2800" strike="noStrike">
                <a:solidFill>
                  <a:srgbClr val="404040"/>
                </a:solidFill>
                <a:latin typeface="Arial"/>
                <a:ea typeface="Arial Unicode MS"/>
              </a:rPr>
              <a:t>SISTEMAS DE INFORMACION BASADOS EN COMPUTADORAS</a:t>
            </a:r>
            <a:endParaRPr/>
          </a:p>
        </p:txBody>
      </p:sp>
      <p:pic>
        <p:nvPicPr>
          <p:cNvPr id="314" name="Picture 4" descr=""/>
          <p:cNvPicPr/>
          <p:nvPr/>
        </p:nvPicPr>
        <p:blipFill>
          <a:blip r:embed="rId1"/>
          <a:stretch/>
        </p:blipFill>
        <p:spPr>
          <a:xfrm>
            <a:off x="1582560" y="1957680"/>
            <a:ext cx="3164760" cy="307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23640" y="271440"/>
            <a:ext cx="11572920" cy="72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800" strike="noStrike">
                <a:solidFill>
                  <a:srgbClr val="ffffff"/>
                </a:solidFill>
                <a:latin typeface="Arial"/>
                <a:ea typeface="Arial Unicode MS"/>
              </a:rPr>
              <a:t>UNIDAD III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ffffff"/>
                </a:solidFill>
                <a:latin typeface="Arial"/>
                <a:ea typeface="Arial Unicode MS"/>
              </a:rPr>
              <a:t>ANALISIS Y DISEÑO DE SI</a:t>
            </a:r>
            <a:endParaRPr/>
          </a:p>
        </p:txBody>
      </p:sp>
      <p:sp>
        <p:nvSpPr>
          <p:cNvPr id="316" name="CustomShape 2"/>
          <p:cNvSpPr/>
          <p:nvPr/>
        </p:nvSpPr>
        <p:spPr>
          <a:xfrm>
            <a:off x="8175600" y="1626480"/>
            <a:ext cx="3898080" cy="9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s-VE" sz="2800" strike="noStrike">
                <a:solidFill>
                  <a:srgbClr val="262626"/>
                </a:solidFill>
                <a:latin typeface="Arial"/>
                <a:ea typeface="Arial Unicode MS"/>
              </a:rPr>
              <a:t>METODOLOGIAS DE DESARROLLO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216360" y="2576160"/>
            <a:ext cx="3598560" cy="43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VE" sz="2000" strike="noStrike">
                <a:solidFill>
                  <a:srgbClr val="000000"/>
                </a:solidFill>
                <a:latin typeface="Arial"/>
                <a:ea typeface="Arial Unicode MS"/>
              </a:rPr>
              <a:t>Análisis de Datos y Fundamentos de Bases de Datos.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VE" sz="2000" strike="noStrike">
                <a:solidFill>
                  <a:srgbClr val="000000"/>
                </a:solidFill>
                <a:latin typeface="Arial"/>
                <a:ea typeface="Arial Unicode MS"/>
              </a:rPr>
              <a:t>Análisis y Diseño de Procesos.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VE" sz="2000" strike="noStrike">
                <a:solidFill>
                  <a:srgbClr val="000000"/>
                </a:solidFill>
                <a:latin typeface="Arial"/>
                <a:ea typeface="Arial Unicode MS"/>
              </a:rPr>
              <a:t>Diseño de: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s-VE" strike="noStrike">
                <a:solidFill>
                  <a:srgbClr val="000000"/>
                </a:solidFill>
                <a:latin typeface="Arial"/>
                <a:ea typeface="Arial Unicode MS"/>
              </a:rPr>
              <a:t>Archivos.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s-VE" strike="noStrike">
                <a:solidFill>
                  <a:srgbClr val="000000"/>
                </a:solidFill>
                <a:latin typeface="Arial"/>
                <a:ea typeface="Arial Unicode MS"/>
              </a:rPr>
              <a:t>Entradas y Salidas  E/S.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s-VE" strike="noStrike">
                <a:solidFill>
                  <a:srgbClr val="000000"/>
                </a:solidFill>
                <a:latin typeface="Arial"/>
                <a:ea typeface="Arial Unicode MS"/>
              </a:rPr>
              <a:t>Interfaces con Usuarios.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s-VE" strike="noStrike">
                <a:solidFill>
                  <a:srgbClr val="000000"/>
                </a:solidFill>
                <a:latin typeface="Arial"/>
                <a:ea typeface="Arial Unicode MS"/>
              </a:rPr>
              <a:t>Programas.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s-VE" strike="noStrike">
                <a:solidFill>
                  <a:srgbClr val="000000"/>
                </a:solidFill>
                <a:latin typeface="Arial"/>
                <a:ea typeface="Arial Unicode MS"/>
              </a:rPr>
              <a:t>Prototipos.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3741120" y="2237400"/>
            <a:ext cx="3338280" cy="3723480"/>
          </a:xfrm>
          <a:custGeom>
            <a:avLst/>
            <a:gdLst/>
            <a:ahLst/>
            <a:rect l="0" t="0" r="r" b="b"/>
            <a:pathLst>
              <a:path w="3404940" h="3618139">
                <a:moveTo>
                  <a:pt x="1764407" y="0"/>
                </a:moveTo>
                <a:lnTo>
                  <a:pt x="1913381" y="1203"/>
                </a:lnTo>
                <a:lnTo>
                  <a:pt x="2053042" y="12022"/>
                </a:lnTo>
                <a:lnTo>
                  <a:pt x="2185723" y="30056"/>
                </a:lnTo>
                <a:lnTo>
                  <a:pt x="2312583" y="56506"/>
                </a:lnTo>
                <a:lnTo>
                  <a:pt x="2433624" y="88967"/>
                </a:lnTo>
                <a:lnTo>
                  <a:pt x="2545354" y="131046"/>
                </a:lnTo>
                <a:lnTo>
                  <a:pt x="2653593" y="176731"/>
                </a:lnTo>
                <a:lnTo>
                  <a:pt x="2752521" y="230833"/>
                </a:lnTo>
                <a:lnTo>
                  <a:pt x="2763561" y="238103"/>
                </a:lnTo>
                <a:lnTo>
                  <a:pt x="2764776" y="236609"/>
                </a:lnTo>
                <a:cubicBezTo>
                  <a:pt x="3318761" y="687035"/>
                  <a:pt x="3404939" y="1500322"/>
                  <a:pt x="2957653" y="2056846"/>
                </a:cubicBezTo>
                <a:lnTo>
                  <a:pt x="2794867" y="1926012"/>
                </a:lnTo>
                <a:cubicBezTo>
                  <a:pt x="3170184" y="1459033"/>
                  <a:pt x="3097872" y="776605"/>
                  <a:pt x="2633024" y="398652"/>
                </a:cubicBezTo>
                <a:lnTo>
                  <a:pt x="2635535" y="395564"/>
                </a:lnTo>
                <a:cubicBezTo>
                  <a:pt x="2458856" y="294299"/>
                  <a:pt x="2250796" y="159602"/>
                  <a:pt x="1912553" y="162771"/>
                </a:cubicBezTo>
                <a:cubicBezTo>
                  <a:pt x="1018501" y="171149"/>
                  <a:pt x="651082" y="745769"/>
                  <a:pt x="651082" y="1464934"/>
                </a:cubicBezTo>
                <a:cubicBezTo>
                  <a:pt x="651082" y="2065638"/>
                  <a:pt x="1045124" y="2571338"/>
                  <a:pt x="1581345" y="2720212"/>
                </a:cubicBezTo>
                <a:cubicBezTo>
                  <a:pt x="2189761" y="2865156"/>
                  <a:pt x="2916596" y="3085457"/>
                  <a:pt x="3019039" y="3381117"/>
                </a:cubicBezTo>
                <a:lnTo>
                  <a:pt x="3030682" y="3420409"/>
                </a:lnTo>
                <a:lnTo>
                  <a:pt x="3049304" y="3486532"/>
                </a:lnTo>
                <a:lnTo>
                  <a:pt x="3067926" y="3553859"/>
                </a:lnTo>
                <a:lnTo>
                  <a:pt x="3088874" y="3615173"/>
                </a:lnTo>
                <a:lnTo>
                  <a:pt x="3090086" y="3618138"/>
                </a:lnTo>
                <a:lnTo>
                  <a:pt x="1487028" y="3618138"/>
                </a:lnTo>
                <a:lnTo>
                  <a:pt x="1482754" y="3594736"/>
                </a:lnTo>
                <a:lnTo>
                  <a:pt x="1471115" y="3529813"/>
                </a:lnTo>
                <a:lnTo>
                  <a:pt x="1458312" y="3466094"/>
                </a:lnTo>
                <a:lnTo>
                  <a:pt x="1443182" y="3404780"/>
                </a:lnTo>
                <a:lnTo>
                  <a:pt x="1428052" y="3345869"/>
                </a:lnTo>
                <a:lnTo>
                  <a:pt x="1409430" y="3294173"/>
                </a:lnTo>
                <a:lnTo>
                  <a:pt x="1389645" y="3249689"/>
                </a:lnTo>
                <a:lnTo>
                  <a:pt x="1368696" y="3214824"/>
                </a:lnTo>
                <a:lnTo>
                  <a:pt x="1345419" y="3193183"/>
                </a:lnTo>
                <a:lnTo>
                  <a:pt x="1319814" y="3182363"/>
                </a:lnTo>
                <a:lnTo>
                  <a:pt x="1290717" y="3177554"/>
                </a:lnTo>
                <a:lnTo>
                  <a:pt x="1256965" y="3179958"/>
                </a:lnTo>
                <a:lnTo>
                  <a:pt x="1223213" y="3184767"/>
                </a:lnTo>
                <a:lnTo>
                  <a:pt x="1191790" y="3193183"/>
                </a:lnTo>
                <a:lnTo>
                  <a:pt x="1161529" y="3201598"/>
                </a:lnTo>
                <a:lnTo>
                  <a:pt x="1133597" y="3210015"/>
                </a:lnTo>
                <a:lnTo>
                  <a:pt x="1112647" y="3217228"/>
                </a:lnTo>
                <a:lnTo>
                  <a:pt x="1062602" y="3234059"/>
                </a:lnTo>
                <a:lnTo>
                  <a:pt x="1005573" y="3249689"/>
                </a:lnTo>
                <a:lnTo>
                  <a:pt x="941560" y="3262914"/>
                </a:lnTo>
                <a:lnTo>
                  <a:pt x="874056" y="3271330"/>
                </a:lnTo>
                <a:lnTo>
                  <a:pt x="806552" y="3278543"/>
                </a:lnTo>
                <a:lnTo>
                  <a:pt x="737886" y="3280948"/>
                </a:lnTo>
                <a:lnTo>
                  <a:pt x="672709" y="3276139"/>
                </a:lnTo>
                <a:lnTo>
                  <a:pt x="611025" y="3265318"/>
                </a:lnTo>
                <a:lnTo>
                  <a:pt x="577273" y="3256902"/>
                </a:lnTo>
                <a:lnTo>
                  <a:pt x="543521" y="3241274"/>
                </a:lnTo>
                <a:lnTo>
                  <a:pt x="509769" y="3223240"/>
                </a:lnTo>
                <a:lnTo>
                  <a:pt x="480674" y="3201598"/>
                </a:lnTo>
                <a:lnTo>
                  <a:pt x="450413" y="3175149"/>
                </a:lnTo>
                <a:lnTo>
                  <a:pt x="427136" y="3147498"/>
                </a:lnTo>
                <a:lnTo>
                  <a:pt x="410841" y="3112633"/>
                </a:lnTo>
                <a:lnTo>
                  <a:pt x="398039" y="3072958"/>
                </a:lnTo>
                <a:lnTo>
                  <a:pt x="393384" y="3029676"/>
                </a:lnTo>
                <a:lnTo>
                  <a:pt x="398039" y="2981586"/>
                </a:lnTo>
                <a:lnTo>
                  <a:pt x="403859" y="2947924"/>
                </a:lnTo>
                <a:lnTo>
                  <a:pt x="412006" y="2910653"/>
                </a:lnTo>
                <a:lnTo>
                  <a:pt x="421316" y="2872182"/>
                </a:lnTo>
                <a:lnTo>
                  <a:pt x="424808" y="2834911"/>
                </a:lnTo>
                <a:lnTo>
                  <a:pt x="424808" y="2795237"/>
                </a:lnTo>
                <a:lnTo>
                  <a:pt x="414333" y="2760372"/>
                </a:lnTo>
                <a:lnTo>
                  <a:pt x="403859" y="2741136"/>
                </a:lnTo>
                <a:lnTo>
                  <a:pt x="385236" y="2723102"/>
                </a:lnTo>
                <a:lnTo>
                  <a:pt x="365452" y="2709877"/>
                </a:lnTo>
                <a:lnTo>
                  <a:pt x="344502" y="2699057"/>
                </a:lnTo>
                <a:lnTo>
                  <a:pt x="323552" y="2683427"/>
                </a:lnTo>
                <a:lnTo>
                  <a:pt x="307259" y="2666596"/>
                </a:lnTo>
                <a:lnTo>
                  <a:pt x="294455" y="2644956"/>
                </a:lnTo>
                <a:lnTo>
                  <a:pt x="289800" y="2620911"/>
                </a:lnTo>
                <a:lnTo>
                  <a:pt x="292128" y="2596866"/>
                </a:lnTo>
                <a:lnTo>
                  <a:pt x="300275" y="2574023"/>
                </a:lnTo>
                <a:lnTo>
                  <a:pt x="310750" y="2554786"/>
                </a:lnTo>
                <a:lnTo>
                  <a:pt x="317733" y="2535551"/>
                </a:lnTo>
                <a:lnTo>
                  <a:pt x="283982" y="2511505"/>
                </a:lnTo>
                <a:lnTo>
                  <a:pt x="260703" y="2487461"/>
                </a:lnTo>
                <a:lnTo>
                  <a:pt x="247901" y="2463416"/>
                </a:lnTo>
                <a:lnTo>
                  <a:pt x="245574" y="2436966"/>
                </a:lnTo>
                <a:lnTo>
                  <a:pt x="249066" y="2412922"/>
                </a:lnTo>
                <a:lnTo>
                  <a:pt x="258376" y="2386471"/>
                </a:lnTo>
                <a:lnTo>
                  <a:pt x="271178" y="2360023"/>
                </a:lnTo>
                <a:lnTo>
                  <a:pt x="285145" y="2333572"/>
                </a:lnTo>
                <a:lnTo>
                  <a:pt x="297948" y="2305921"/>
                </a:lnTo>
                <a:lnTo>
                  <a:pt x="310750" y="2279471"/>
                </a:lnTo>
                <a:lnTo>
                  <a:pt x="317733" y="2250617"/>
                </a:lnTo>
                <a:lnTo>
                  <a:pt x="294455" y="2228976"/>
                </a:lnTo>
                <a:lnTo>
                  <a:pt x="261868" y="2212145"/>
                </a:lnTo>
                <a:lnTo>
                  <a:pt x="225789" y="2196515"/>
                </a:lnTo>
                <a:lnTo>
                  <a:pt x="188545" y="2183290"/>
                </a:lnTo>
                <a:lnTo>
                  <a:pt x="150138" y="2170066"/>
                </a:lnTo>
                <a:lnTo>
                  <a:pt x="111731" y="2156841"/>
                </a:lnTo>
                <a:lnTo>
                  <a:pt x="75651" y="2141212"/>
                </a:lnTo>
                <a:lnTo>
                  <a:pt x="46554" y="2124381"/>
                </a:lnTo>
                <a:lnTo>
                  <a:pt x="20950" y="2100335"/>
                </a:lnTo>
                <a:lnTo>
                  <a:pt x="5820" y="2071482"/>
                </a:lnTo>
                <a:lnTo>
                  <a:pt x="0" y="2041425"/>
                </a:lnTo>
                <a:lnTo>
                  <a:pt x="4656" y="2012571"/>
                </a:lnTo>
                <a:lnTo>
                  <a:pt x="15130" y="1986122"/>
                </a:lnTo>
                <a:lnTo>
                  <a:pt x="31424" y="1964481"/>
                </a:lnTo>
                <a:lnTo>
                  <a:pt x="51209" y="1942841"/>
                </a:lnTo>
                <a:lnTo>
                  <a:pt x="69831" y="1924807"/>
                </a:lnTo>
                <a:lnTo>
                  <a:pt x="84961" y="1910380"/>
                </a:lnTo>
                <a:lnTo>
                  <a:pt x="129188" y="1857481"/>
                </a:lnTo>
                <a:lnTo>
                  <a:pt x="175742" y="1809391"/>
                </a:lnTo>
                <a:lnTo>
                  <a:pt x="222297" y="1761301"/>
                </a:lnTo>
                <a:lnTo>
                  <a:pt x="266523" y="1708402"/>
                </a:lnTo>
                <a:lnTo>
                  <a:pt x="308423" y="1656704"/>
                </a:lnTo>
                <a:lnTo>
                  <a:pt x="346829" y="1597795"/>
                </a:lnTo>
                <a:lnTo>
                  <a:pt x="378254" y="1534075"/>
                </a:lnTo>
                <a:lnTo>
                  <a:pt x="395711" y="1481176"/>
                </a:lnTo>
                <a:lnTo>
                  <a:pt x="401531" y="1429479"/>
                </a:lnTo>
                <a:lnTo>
                  <a:pt x="401531" y="1374175"/>
                </a:lnTo>
                <a:cubicBezTo>
                  <a:pt x="401143" y="1354538"/>
                  <a:pt x="400754" y="1334901"/>
                  <a:pt x="400367" y="1315264"/>
                </a:cubicBezTo>
                <a:lnTo>
                  <a:pt x="398039" y="1256355"/>
                </a:lnTo>
                <a:lnTo>
                  <a:pt x="400367" y="1192635"/>
                </a:lnTo>
                <a:lnTo>
                  <a:pt x="406186" y="1125309"/>
                </a:lnTo>
                <a:lnTo>
                  <a:pt x="471362" y="847589"/>
                </a:lnTo>
                <a:lnTo>
                  <a:pt x="512097" y="746600"/>
                </a:lnTo>
                <a:lnTo>
                  <a:pt x="560979" y="652824"/>
                </a:lnTo>
                <a:lnTo>
                  <a:pt x="618008" y="565059"/>
                </a:lnTo>
                <a:lnTo>
                  <a:pt x="683184" y="482103"/>
                </a:lnTo>
                <a:lnTo>
                  <a:pt x="755343" y="406361"/>
                </a:lnTo>
                <a:lnTo>
                  <a:pt x="833322" y="336631"/>
                </a:lnTo>
                <a:lnTo>
                  <a:pt x="918283" y="272912"/>
                </a:lnTo>
                <a:lnTo>
                  <a:pt x="1006736" y="216405"/>
                </a:lnTo>
                <a:lnTo>
                  <a:pt x="1102172" y="165911"/>
                </a:lnTo>
                <a:lnTo>
                  <a:pt x="1199936" y="123832"/>
                </a:lnTo>
                <a:lnTo>
                  <a:pt x="1298864" y="86563"/>
                </a:lnTo>
                <a:lnTo>
                  <a:pt x="1631727" y="1082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5"/>
          <p:cNvSpPr/>
          <p:nvPr/>
        </p:nvSpPr>
        <p:spPr>
          <a:xfrm>
            <a:off x="5589000" y="4345560"/>
            <a:ext cx="1037160" cy="185040"/>
          </a:xfrm>
          <a:prstGeom prst="roundRect">
            <a:avLst>
              <a:gd name="adj" fmla="val 216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6"/>
          <p:cNvSpPr/>
          <p:nvPr/>
        </p:nvSpPr>
        <p:spPr>
          <a:xfrm>
            <a:off x="5663160" y="4597200"/>
            <a:ext cx="888840" cy="185040"/>
          </a:xfrm>
          <a:prstGeom prst="roundRect">
            <a:avLst>
              <a:gd name="adj" fmla="val 216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7"/>
          <p:cNvSpPr/>
          <p:nvPr/>
        </p:nvSpPr>
        <p:spPr>
          <a:xfrm>
            <a:off x="5854320" y="4594680"/>
            <a:ext cx="506880" cy="506880"/>
          </a:xfrm>
          <a:prstGeom prst="chord">
            <a:avLst>
              <a:gd name="adj1" fmla="val 21471232"/>
              <a:gd name="adj2" fmla="val 108781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8"/>
          <p:cNvSpPr/>
          <p:nvPr/>
        </p:nvSpPr>
        <p:spPr>
          <a:xfrm flipH="1">
            <a:off x="5111280" y="2237400"/>
            <a:ext cx="3338280" cy="3723480"/>
          </a:xfrm>
          <a:custGeom>
            <a:avLst/>
            <a:gdLst/>
            <a:ahLst/>
            <a:rect l="0" t="0" r="r" b="b"/>
            <a:pathLst>
              <a:path w="3404940" h="3618139">
                <a:moveTo>
                  <a:pt x="1764407" y="0"/>
                </a:moveTo>
                <a:lnTo>
                  <a:pt x="1631727" y="10821"/>
                </a:lnTo>
                <a:lnTo>
                  <a:pt x="1298864" y="86563"/>
                </a:lnTo>
                <a:lnTo>
                  <a:pt x="1199936" y="123832"/>
                </a:lnTo>
                <a:lnTo>
                  <a:pt x="1102172" y="165911"/>
                </a:lnTo>
                <a:lnTo>
                  <a:pt x="1006736" y="216405"/>
                </a:lnTo>
                <a:lnTo>
                  <a:pt x="918283" y="272912"/>
                </a:lnTo>
                <a:lnTo>
                  <a:pt x="833322" y="336631"/>
                </a:lnTo>
                <a:lnTo>
                  <a:pt x="755343" y="406361"/>
                </a:lnTo>
                <a:lnTo>
                  <a:pt x="683184" y="482103"/>
                </a:lnTo>
                <a:lnTo>
                  <a:pt x="618008" y="565059"/>
                </a:lnTo>
                <a:lnTo>
                  <a:pt x="560979" y="652824"/>
                </a:lnTo>
                <a:lnTo>
                  <a:pt x="512097" y="746600"/>
                </a:lnTo>
                <a:lnTo>
                  <a:pt x="471362" y="847589"/>
                </a:lnTo>
                <a:lnTo>
                  <a:pt x="406186" y="1125309"/>
                </a:lnTo>
                <a:lnTo>
                  <a:pt x="400367" y="1192635"/>
                </a:lnTo>
                <a:lnTo>
                  <a:pt x="398039" y="1256355"/>
                </a:lnTo>
                <a:lnTo>
                  <a:pt x="400367" y="1315264"/>
                </a:lnTo>
                <a:cubicBezTo>
                  <a:pt x="400754" y="1334901"/>
                  <a:pt x="401143" y="1354538"/>
                  <a:pt x="401531" y="1374175"/>
                </a:cubicBezTo>
                <a:lnTo>
                  <a:pt x="401531" y="1429479"/>
                </a:lnTo>
                <a:lnTo>
                  <a:pt x="395711" y="1481176"/>
                </a:lnTo>
                <a:lnTo>
                  <a:pt x="378254" y="1534075"/>
                </a:lnTo>
                <a:lnTo>
                  <a:pt x="346829" y="1597795"/>
                </a:lnTo>
                <a:lnTo>
                  <a:pt x="308423" y="1656704"/>
                </a:lnTo>
                <a:lnTo>
                  <a:pt x="266523" y="1708402"/>
                </a:lnTo>
                <a:lnTo>
                  <a:pt x="222297" y="1761301"/>
                </a:lnTo>
                <a:lnTo>
                  <a:pt x="175742" y="1809391"/>
                </a:lnTo>
                <a:lnTo>
                  <a:pt x="129188" y="1857481"/>
                </a:lnTo>
                <a:lnTo>
                  <a:pt x="84961" y="1910380"/>
                </a:lnTo>
                <a:lnTo>
                  <a:pt x="69831" y="1924807"/>
                </a:lnTo>
                <a:lnTo>
                  <a:pt x="51209" y="1942841"/>
                </a:lnTo>
                <a:lnTo>
                  <a:pt x="31424" y="1964481"/>
                </a:lnTo>
                <a:lnTo>
                  <a:pt x="15130" y="1986122"/>
                </a:lnTo>
                <a:lnTo>
                  <a:pt x="4656" y="2012571"/>
                </a:lnTo>
                <a:lnTo>
                  <a:pt x="0" y="2041425"/>
                </a:lnTo>
                <a:lnTo>
                  <a:pt x="5820" y="2071482"/>
                </a:lnTo>
                <a:lnTo>
                  <a:pt x="20950" y="2100335"/>
                </a:lnTo>
                <a:lnTo>
                  <a:pt x="46554" y="2124381"/>
                </a:lnTo>
                <a:lnTo>
                  <a:pt x="75651" y="2141212"/>
                </a:lnTo>
                <a:lnTo>
                  <a:pt x="111731" y="2156841"/>
                </a:lnTo>
                <a:lnTo>
                  <a:pt x="150138" y="2170066"/>
                </a:lnTo>
                <a:lnTo>
                  <a:pt x="188545" y="2183290"/>
                </a:lnTo>
                <a:lnTo>
                  <a:pt x="225789" y="2196515"/>
                </a:lnTo>
                <a:lnTo>
                  <a:pt x="261868" y="2212145"/>
                </a:lnTo>
                <a:lnTo>
                  <a:pt x="294455" y="2228976"/>
                </a:lnTo>
                <a:lnTo>
                  <a:pt x="317733" y="2250617"/>
                </a:lnTo>
                <a:lnTo>
                  <a:pt x="310750" y="2279471"/>
                </a:lnTo>
                <a:lnTo>
                  <a:pt x="297948" y="2305921"/>
                </a:lnTo>
                <a:lnTo>
                  <a:pt x="285145" y="2333572"/>
                </a:lnTo>
                <a:lnTo>
                  <a:pt x="271178" y="2360023"/>
                </a:lnTo>
                <a:lnTo>
                  <a:pt x="258376" y="2386471"/>
                </a:lnTo>
                <a:lnTo>
                  <a:pt x="249066" y="2412922"/>
                </a:lnTo>
                <a:lnTo>
                  <a:pt x="245574" y="2436966"/>
                </a:lnTo>
                <a:lnTo>
                  <a:pt x="247901" y="2463416"/>
                </a:lnTo>
                <a:lnTo>
                  <a:pt x="260703" y="2487461"/>
                </a:lnTo>
                <a:lnTo>
                  <a:pt x="283982" y="2511505"/>
                </a:lnTo>
                <a:lnTo>
                  <a:pt x="317733" y="2535551"/>
                </a:lnTo>
                <a:lnTo>
                  <a:pt x="310750" y="2554786"/>
                </a:lnTo>
                <a:lnTo>
                  <a:pt x="300275" y="2574023"/>
                </a:lnTo>
                <a:lnTo>
                  <a:pt x="292128" y="2596866"/>
                </a:lnTo>
                <a:lnTo>
                  <a:pt x="289800" y="2620911"/>
                </a:lnTo>
                <a:lnTo>
                  <a:pt x="294455" y="2644956"/>
                </a:lnTo>
                <a:lnTo>
                  <a:pt x="307259" y="2666596"/>
                </a:lnTo>
                <a:lnTo>
                  <a:pt x="323552" y="2683427"/>
                </a:lnTo>
                <a:lnTo>
                  <a:pt x="344502" y="2699057"/>
                </a:lnTo>
                <a:lnTo>
                  <a:pt x="365452" y="2709877"/>
                </a:lnTo>
                <a:lnTo>
                  <a:pt x="385236" y="2723102"/>
                </a:lnTo>
                <a:lnTo>
                  <a:pt x="403859" y="2741136"/>
                </a:lnTo>
                <a:lnTo>
                  <a:pt x="414333" y="2760372"/>
                </a:lnTo>
                <a:lnTo>
                  <a:pt x="424808" y="2795237"/>
                </a:lnTo>
                <a:lnTo>
                  <a:pt x="424808" y="2834911"/>
                </a:lnTo>
                <a:lnTo>
                  <a:pt x="421316" y="2872182"/>
                </a:lnTo>
                <a:lnTo>
                  <a:pt x="412006" y="2910653"/>
                </a:lnTo>
                <a:lnTo>
                  <a:pt x="403859" y="2947924"/>
                </a:lnTo>
                <a:lnTo>
                  <a:pt x="398039" y="2981586"/>
                </a:lnTo>
                <a:lnTo>
                  <a:pt x="393384" y="3029676"/>
                </a:lnTo>
                <a:lnTo>
                  <a:pt x="398039" y="3072958"/>
                </a:lnTo>
                <a:lnTo>
                  <a:pt x="410841" y="3112633"/>
                </a:lnTo>
                <a:lnTo>
                  <a:pt x="427136" y="3147498"/>
                </a:lnTo>
                <a:lnTo>
                  <a:pt x="450413" y="3175149"/>
                </a:lnTo>
                <a:lnTo>
                  <a:pt x="480674" y="3201598"/>
                </a:lnTo>
                <a:lnTo>
                  <a:pt x="509769" y="3223240"/>
                </a:lnTo>
                <a:lnTo>
                  <a:pt x="543521" y="3241274"/>
                </a:lnTo>
                <a:lnTo>
                  <a:pt x="577273" y="3256902"/>
                </a:lnTo>
                <a:lnTo>
                  <a:pt x="611025" y="3265318"/>
                </a:lnTo>
                <a:lnTo>
                  <a:pt x="672709" y="3276139"/>
                </a:lnTo>
                <a:lnTo>
                  <a:pt x="737886" y="3280948"/>
                </a:lnTo>
                <a:lnTo>
                  <a:pt x="806552" y="3278543"/>
                </a:lnTo>
                <a:lnTo>
                  <a:pt x="874056" y="3271330"/>
                </a:lnTo>
                <a:lnTo>
                  <a:pt x="941560" y="3262914"/>
                </a:lnTo>
                <a:lnTo>
                  <a:pt x="1005573" y="3249689"/>
                </a:lnTo>
                <a:lnTo>
                  <a:pt x="1062602" y="3234059"/>
                </a:lnTo>
                <a:lnTo>
                  <a:pt x="1112647" y="3217228"/>
                </a:lnTo>
                <a:lnTo>
                  <a:pt x="1133597" y="3210015"/>
                </a:lnTo>
                <a:lnTo>
                  <a:pt x="1161529" y="3201598"/>
                </a:lnTo>
                <a:lnTo>
                  <a:pt x="1191790" y="3193183"/>
                </a:lnTo>
                <a:lnTo>
                  <a:pt x="1223213" y="3184767"/>
                </a:lnTo>
                <a:lnTo>
                  <a:pt x="1256965" y="3179958"/>
                </a:lnTo>
                <a:lnTo>
                  <a:pt x="1290717" y="3177554"/>
                </a:lnTo>
                <a:lnTo>
                  <a:pt x="1319814" y="3182363"/>
                </a:lnTo>
                <a:lnTo>
                  <a:pt x="1345419" y="3193183"/>
                </a:lnTo>
                <a:lnTo>
                  <a:pt x="1368696" y="3214824"/>
                </a:lnTo>
                <a:lnTo>
                  <a:pt x="1389645" y="3249689"/>
                </a:lnTo>
                <a:lnTo>
                  <a:pt x="1409430" y="3294173"/>
                </a:lnTo>
                <a:lnTo>
                  <a:pt x="1428052" y="3345869"/>
                </a:lnTo>
                <a:lnTo>
                  <a:pt x="1443182" y="3404780"/>
                </a:lnTo>
                <a:lnTo>
                  <a:pt x="1458312" y="3466094"/>
                </a:lnTo>
                <a:lnTo>
                  <a:pt x="1471115" y="3529813"/>
                </a:lnTo>
                <a:lnTo>
                  <a:pt x="1482754" y="3594736"/>
                </a:lnTo>
                <a:lnTo>
                  <a:pt x="1487029" y="3618138"/>
                </a:lnTo>
                <a:lnTo>
                  <a:pt x="3090086" y="3618138"/>
                </a:lnTo>
                <a:lnTo>
                  <a:pt x="3088874" y="3615173"/>
                </a:lnTo>
                <a:lnTo>
                  <a:pt x="3067926" y="3553859"/>
                </a:lnTo>
                <a:lnTo>
                  <a:pt x="3049304" y="3486532"/>
                </a:lnTo>
                <a:lnTo>
                  <a:pt x="3030682" y="3420409"/>
                </a:lnTo>
                <a:lnTo>
                  <a:pt x="3019039" y="3381117"/>
                </a:lnTo>
                <a:cubicBezTo>
                  <a:pt x="2916596" y="3085457"/>
                  <a:pt x="2189761" y="2865156"/>
                  <a:pt x="1581345" y="2720212"/>
                </a:cubicBezTo>
                <a:cubicBezTo>
                  <a:pt x="1045124" y="2571338"/>
                  <a:pt x="651082" y="2065638"/>
                  <a:pt x="651082" y="1464934"/>
                </a:cubicBezTo>
                <a:cubicBezTo>
                  <a:pt x="651082" y="745769"/>
                  <a:pt x="1018501" y="171149"/>
                  <a:pt x="1912553" y="162771"/>
                </a:cubicBezTo>
                <a:cubicBezTo>
                  <a:pt x="2250796" y="159602"/>
                  <a:pt x="2458856" y="294299"/>
                  <a:pt x="2635535" y="395564"/>
                </a:cubicBezTo>
                <a:lnTo>
                  <a:pt x="2633024" y="398652"/>
                </a:lnTo>
                <a:cubicBezTo>
                  <a:pt x="3097872" y="776605"/>
                  <a:pt x="3170184" y="1459033"/>
                  <a:pt x="2794867" y="1926012"/>
                </a:cubicBezTo>
                <a:lnTo>
                  <a:pt x="2957653" y="2056846"/>
                </a:lnTo>
                <a:cubicBezTo>
                  <a:pt x="3404939" y="1500322"/>
                  <a:pt x="3318761" y="687035"/>
                  <a:pt x="2764776" y="236609"/>
                </a:cubicBezTo>
                <a:lnTo>
                  <a:pt x="2763561" y="238103"/>
                </a:lnTo>
                <a:lnTo>
                  <a:pt x="2752521" y="230833"/>
                </a:lnTo>
                <a:lnTo>
                  <a:pt x="2653593" y="176731"/>
                </a:lnTo>
                <a:lnTo>
                  <a:pt x="2545354" y="131046"/>
                </a:lnTo>
                <a:lnTo>
                  <a:pt x="2433624" y="88967"/>
                </a:lnTo>
                <a:lnTo>
                  <a:pt x="2312583" y="56506"/>
                </a:lnTo>
                <a:lnTo>
                  <a:pt x="2185723" y="30056"/>
                </a:lnTo>
                <a:lnTo>
                  <a:pt x="2053042" y="12022"/>
                </a:lnTo>
                <a:lnTo>
                  <a:pt x="1913381" y="1203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9"/>
          <p:cNvSpPr/>
          <p:nvPr/>
        </p:nvSpPr>
        <p:spPr>
          <a:xfrm>
            <a:off x="175680" y="1594080"/>
            <a:ext cx="5074560" cy="9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r>
              <a:rPr b="1" lang="es-VE" sz="2800" strike="noStrike">
                <a:solidFill>
                  <a:srgbClr val="262626"/>
                </a:solidFill>
                <a:latin typeface="Arial"/>
                <a:ea typeface="Arial Unicode MS"/>
              </a:rPr>
              <a:t>BASES PARA EL ANALISIS Y DISEÑO DE SI</a:t>
            </a:r>
            <a:endParaRPr/>
          </a:p>
        </p:txBody>
      </p:sp>
      <p:sp>
        <p:nvSpPr>
          <p:cNvPr id="324" name="CustomShape 10"/>
          <p:cNvSpPr/>
          <p:nvPr/>
        </p:nvSpPr>
        <p:spPr>
          <a:xfrm>
            <a:off x="5391360" y="2903400"/>
            <a:ext cx="681840" cy="1268640"/>
          </a:xfrm>
          <a:custGeom>
            <a:avLst/>
            <a:gdLst/>
            <a:ahLst/>
            <a:rect l="0" t="0" r="r" b="b"/>
            <a:pathLst>
              <a:path w="886778" h="1657351">
                <a:moveTo>
                  <a:pt x="741997" y="1285875"/>
                </a:moveTo>
                <a:cubicBezTo>
                  <a:pt x="782002" y="1285875"/>
                  <a:pt x="820102" y="1297305"/>
                  <a:pt x="851535" y="1317307"/>
                </a:cubicBezTo>
                <a:cubicBezTo>
                  <a:pt x="851535" y="1317307"/>
                  <a:pt x="851535" y="1307782"/>
                  <a:pt x="851535" y="1292542"/>
                </a:cubicBezTo>
                <a:cubicBezTo>
                  <a:pt x="867727" y="1201103"/>
                  <a:pt x="868680" y="1106805"/>
                  <a:pt x="854392" y="1011555"/>
                </a:cubicBezTo>
                <a:cubicBezTo>
                  <a:pt x="852487" y="1001077"/>
                  <a:pt x="850582" y="990600"/>
                  <a:pt x="848677" y="980122"/>
                </a:cubicBezTo>
                <a:cubicBezTo>
                  <a:pt x="840105" y="942975"/>
                  <a:pt x="821055" y="904875"/>
                  <a:pt x="783907" y="890587"/>
                </a:cubicBezTo>
                <a:cubicBezTo>
                  <a:pt x="777240" y="887730"/>
                  <a:pt x="770572" y="885825"/>
                  <a:pt x="762952" y="884872"/>
                </a:cubicBezTo>
                <a:cubicBezTo>
                  <a:pt x="755332" y="883920"/>
                  <a:pt x="746760" y="883920"/>
                  <a:pt x="738187" y="884872"/>
                </a:cubicBezTo>
                <a:cubicBezTo>
                  <a:pt x="729615" y="885825"/>
                  <a:pt x="720090" y="886777"/>
                  <a:pt x="711517" y="889635"/>
                </a:cubicBezTo>
                <a:cubicBezTo>
                  <a:pt x="643890" y="908685"/>
                  <a:pt x="603885" y="980122"/>
                  <a:pt x="622935" y="1047750"/>
                </a:cubicBezTo>
                <a:cubicBezTo>
                  <a:pt x="624840" y="1055370"/>
                  <a:pt x="620077" y="1063942"/>
                  <a:pt x="611505" y="1064895"/>
                </a:cubicBezTo>
                <a:cubicBezTo>
                  <a:pt x="604837" y="1065847"/>
                  <a:pt x="599122" y="1061085"/>
                  <a:pt x="597217" y="1054417"/>
                </a:cubicBezTo>
                <a:cubicBezTo>
                  <a:pt x="574357" y="972502"/>
                  <a:pt x="621982" y="886777"/>
                  <a:pt x="703897" y="863917"/>
                </a:cubicBezTo>
                <a:cubicBezTo>
                  <a:pt x="712470" y="861060"/>
                  <a:pt x="721995" y="860107"/>
                  <a:pt x="730567" y="859155"/>
                </a:cubicBezTo>
                <a:cubicBezTo>
                  <a:pt x="741045" y="859155"/>
                  <a:pt x="751522" y="860107"/>
                  <a:pt x="761047" y="862012"/>
                </a:cubicBezTo>
                <a:cubicBezTo>
                  <a:pt x="791527" y="858202"/>
                  <a:pt x="810577" y="896302"/>
                  <a:pt x="839152" y="896302"/>
                </a:cubicBezTo>
                <a:cubicBezTo>
                  <a:pt x="820102" y="839152"/>
                  <a:pt x="848677" y="772477"/>
                  <a:pt x="848677" y="712470"/>
                </a:cubicBezTo>
                <a:cubicBezTo>
                  <a:pt x="849630" y="703897"/>
                  <a:pt x="849630" y="695325"/>
                  <a:pt x="849630" y="686752"/>
                </a:cubicBezTo>
                <a:cubicBezTo>
                  <a:pt x="852487" y="676275"/>
                  <a:pt x="854392" y="665797"/>
                  <a:pt x="856297" y="655320"/>
                </a:cubicBezTo>
                <a:cubicBezTo>
                  <a:pt x="858202" y="644842"/>
                  <a:pt x="859155" y="634365"/>
                  <a:pt x="861060" y="623887"/>
                </a:cubicBezTo>
                <a:cubicBezTo>
                  <a:pt x="886777" y="515302"/>
                  <a:pt x="858202" y="420052"/>
                  <a:pt x="849630" y="316230"/>
                </a:cubicBezTo>
                <a:cubicBezTo>
                  <a:pt x="849630" y="305752"/>
                  <a:pt x="849630" y="295275"/>
                  <a:pt x="849630" y="285750"/>
                </a:cubicBezTo>
                <a:cubicBezTo>
                  <a:pt x="849630" y="248602"/>
                  <a:pt x="849630" y="225742"/>
                  <a:pt x="849630" y="225742"/>
                </a:cubicBezTo>
                <a:lnTo>
                  <a:pt x="847725" y="226695"/>
                </a:lnTo>
                <a:cubicBezTo>
                  <a:pt x="841057" y="167640"/>
                  <a:pt x="812482" y="114300"/>
                  <a:pt x="769620" y="76200"/>
                </a:cubicBezTo>
                <a:cubicBezTo>
                  <a:pt x="761047" y="68580"/>
                  <a:pt x="752475" y="61912"/>
                  <a:pt x="742950" y="55245"/>
                </a:cubicBezTo>
                <a:cubicBezTo>
                  <a:pt x="714375" y="36195"/>
                  <a:pt x="682942" y="22860"/>
                  <a:pt x="649605" y="17145"/>
                </a:cubicBezTo>
                <a:cubicBezTo>
                  <a:pt x="638175" y="15240"/>
                  <a:pt x="627697" y="14287"/>
                  <a:pt x="616267" y="13335"/>
                </a:cubicBezTo>
                <a:cubicBezTo>
                  <a:pt x="495300" y="0"/>
                  <a:pt x="352425" y="85725"/>
                  <a:pt x="384810" y="232410"/>
                </a:cubicBezTo>
                <a:cubicBezTo>
                  <a:pt x="388620" y="240982"/>
                  <a:pt x="392430" y="249555"/>
                  <a:pt x="398145" y="258127"/>
                </a:cubicBezTo>
                <a:cubicBezTo>
                  <a:pt x="420052" y="295275"/>
                  <a:pt x="467677" y="333375"/>
                  <a:pt x="513397" y="337185"/>
                </a:cubicBezTo>
                <a:cubicBezTo>
                  <a:pt x="522922" y="339090"/>
                  <a:pt x="533400" y="340042"/>
                  <a:pt x="543877" y="340042"/>
                </a:cubicBezTo>
                <a:cubicBezTo>
                  <a:pt x="626745" y="340042"/>
                  <a:pt x="695325" y="280987"/>
                  <a:pt x="711517" y="202882"/>
                </a:cubicBezTo>
                <a:cubicBezTo>
                  <a:pt x="713422" y="191452"/>
                  <a:pt x="715327" y="180022"/>
                  <a:pt x="715327" y="168592"/>
                </a:cubicBezTo>
                <a:cubicBezTo>
                  <a:pt x="715327" y="158115"/>
                  <a:pt x="724852" y="149542"/>
                  <a:pt x="736282" y="151447"/>
                </a:cubicBezTo>
                <a:cubicBezTo>
                  <a:pt x="744855" y="152400"/>
                  <a:pt x="751522" y="160972"/>
                  <a:pt x="751522" y="169545"/>
                </a:cubicBezTo>
                <a:cubicBezTo>
                  <a:pt x="751522" y="253365"/>
                  <a:pt x="701040" y="325755"/>
                  <a:pt x="628650" y="358140"/>
                </a:cubicBezTo>
                <a:cubicBezTo>
                  <a:pt x="657225" y="370522"/>
                  <a:pt x="681990" y="389572"/>
                  <a:pt x="701040" y="412432"/>
                </a:cubicBezTo>
                <a:cubicBezTo>
                  <a:pt x="707707" y="420052"/>
                  <a:pt x="713422" y="428625"/>
                  <a:pt x="719137" y="437197"/>
                </a:cubicBezTo>
                <a:cubicBezTo>
                  <a:pt x="763905" y="478155"/>
                  <a:pt x="754380" y="535305"/>
                  <a:pt x="750570" y="589597"/>
                </a:cubicBezTo>
                <a:cubicBezTo>
                  <a:pt x="748665" y="598170"/>
                  <a:pt x="746760" y="607695"/>
                  <a:pt x="743902" y="616267"/>
                </a:cubicBezTo>
                <a:cubicBezTo>
                  <a:pt x="741045" y="624840"/>
                  <a:pt x="738187" y="633412"/>
                  <a:pt x="734377" y="641985"/>
                </a:cubicBezTo>
                <a:cubicBezTo>
                  <a:pt x="730567" y="650557"/>
                  <a:pt x="725805" y="659130"/>
                  <a:pt x="720090" y="666750"/>
                </a:cubicBezTo>
                <a:cubicBezTo>
                  <a:pt x="709612" y="682942"/>
                  <a:pt x="696277" y="698182"/>
                  <a:pt x="680085" y="711517"/>
                </a:cubicBezTo>
                <a:cubicBezTo>
                  <a:pt x="681990" y="745807"/>
                  <a:pt x="701992" y="776287"/>
                  <a:pt x="730567" y="791527"/>
                </a:cubicBezTo>
                <a:cubicBezTo>
                  <a:pt x="737235" y="795337"/>
                  <a:pt x="745807" y="799147"/>
                  <a:pt x="753427" y="801052"/>
                </a:cubicBezTo>
                <a:cubicBezTo>
                  <a:pt x="763905" y="796290"/>
                  <a:pt x="773430" y="799147"/>
                  <a:pt x="781050" y="803910"/>
                </a:cubicBezTo>
                <a:cubicBezTo>
                  <a:pt x="802957" y="821055"/>
                  <a:pt x="793432" y="830580"/>
                  <a:pt x="776287" y="840105"/>
                </a:cubicBezTo>
                <a:cubicBezTo>
                  <a:pt x="766762" y="842962"/>
                  <a:pt x="755332" y="842010"/>
                  <a:pt x="745807" y="835342"/>
                </a:cubicBezTo>
                <a:cubicBezTo>
                  <a:pt x="736282" y="832485"/>
                  <a:pt x="726757" y="829627"/>
                  <a:pt x="717232" y="824865"/>
                </a:cubicBezTo>
                <a:cubicBezTo>
                  <a:pt x="681990" y="806767"/>
                  <a:pt x="655320" y="773430"/>
                  <a:pt x="646747" y="733425"/>
                </a:cubicBezTo>
                <a:cubicBezTo>
                  <a:pt x="552450" y="784860"/>
                  <a:pt x="432435" y="755332"/>
                  <a:pt x="374332" y="662940"/>
                </a:cubicBezTo>
                <a:cubicBezTo>
                  <a:pt x="369570" y="655320"/>
                  <a:pt x="370522" y="645795"/>
                  <a:pt x="377190" y="640080"/>
                </a:cubicBezTo>
                <a:cubicBezTo>
                  <a:pt x="385762" y="632460"/>
                  <a:pt x="398145" y="634365"/>
                  <a:pt x="403860" y="643890"/>
                </a:cubicBezTo>
                <a:cubicBezTo>
                  <a:pt x="433387" y="690562"/>
                  <a:pt x="482917" y="718185"/>
                  <a:pt x="534352" y="721995"/>
                </a:cubicBezTo>
                <a:cubicBezTo>
                  <a:pt x="538162" y="720090"/>
                  <a:pt x="541020" y="721042"/>
                  <a:pt x="545782" y="721042"/>
                </a:cubicBezTo>
                <a:cubicBezTo>
                  <a:pt x="604837" y="721042"/>
                  <a:pt x="656272" y="689610"/>
                  <a:pt x="686752" y="642937"/>
                </a:cubicBezTo>
                <a:cubicBezTo>
                  <a:pt x="692467" y="633412"/>
                  <a:pt x="698182" y="623887"/>
                  <a:pt x="702945" y="613410"/>
                </a:cubicBezTo>
                <a:cubicBezTo>
                  <a:pt x="725805" y="561975"/>
                  <a:pt x="716280" y="523875"/>
                  <a:pt x="702945" y="480060"/>
                </a:cubicBezTo>
                <a:cubicBezTo>
                  <a:pt x="698182" y="469582"/>
                  <a:pt x="693420" y="460057"/>
                  <a:pt x="686752" y="450532"/>
                </a:cubicBezTo>
                <a:cubicBezTo>
                  <a:pt x="656272" y="404812"/>
                  <a:pt x="603885" y="375285"/>
                  <a:pt x="544830" y="375285"/>
                </a:cubicBezTo>
                <a:cubicBezTo>
                  <a:pt x="539115" y="375285"/>
                  <a:pt x="532447" y="374332"/>
                  <a:pt x="525780" y="373380"/>
                </a:cubicBezTo>
                <a:cubicBezTo>
                  <a:pt x="478155" y="352425"/>
                  <a:pt x="433387" y="323850"/>
                  <a:pt x="390525" y="306705"/>
                </a:cubicBezTo>
                <a:cubicBezTo>
                  <a:pt x="381952" y="302895"/>
                  <a:pt x="373380" y="300037"/>
                  <a:pt x="364807" y="298132"/>
                </a:cubicBezTo>
                <a:cubicBezTo>
                  <a:pt x="287655" y="285750"/>
                  <a:pt x="201930" y="304800"/>
                  <a:pt x="173355" y="381000"/>
                </a:cubicBezTo>
                <a:cubicBezTo>
                  <a:pt x="163830" y="428625"/>
                  <a:pt x="154305" y="466725"/>
                  <a:pt x="168592" y="510540"/>
                </a:cubicBezTo>
                <a:cubicBezTo>
                  <a:pt x="170497" y="520065"/>
                  <a:pt x="172402" y="528637"/>
                  <a:pt x="174307" y="537210"/>
                </a:cubicBezTo>
                <a:cubicBezTo>
                  <a:pt x="179070" y="554355"/>
                  <a:pt x="186690" y="570547"/>
                  <a:pt x="195262" y="585787"/>
                </a:cubicBezTo>
                <a:cubicBezTo>
                  <a:pt x="200025" y="586740"/>
                  <a:pt x="204787" y="586740"/>
                  <a:pt x="210502" y="586740"/>
                </a:cubicBezTo>
                <a:cubicBezTo>
                  <a:pt x="218122" y="586740"/>
                  <a:pt x="224790" y="585787"/>
                  <a:pt x="232410" y="584835"/>
                </a:cubicBezTo>
                <a:cubicBezTo>
                  <a:pt x="240030" y="583882"/>
                  <a:pt x="246697" y="581977"/>
                  <a:pt x="253365" y="580072"/>
                </a:cubicBezTo>
                <a:cubicBezTo>
                  <a:pt x="298132" y="568642"/>
                  <a:pt x="322897" y="535305"/>
                  <a:pt x="337185" y="495300"/>
                </a:cubicBezTo>
                <a:cubicBezTo>
                  <a:pt x="340042" y="487680"/>
                  <a:pt x="342900" y="479107"/>
                  <a:pt x="344805" y="470535"/>
                </a:cubicBezTo>
                <a:cubicBezTo>
                  <a:pt x="354330" y="448627"/>
                  <a:pt x="354330" y="439102"/>
                  <a:pt x="354330" y="420052"/>
                </a:cubicBezTo>
                <a:cubicBezTo>
                  <a:pt x="363855" y="420052"/>
                  <a:pt x="382905" y="420052"/>
                  <a:pt x="382905" y="429577"/>
                </a:cubicBezTo>
                <a:cubicBezTo>
                  <a:pt x="392430" y="486727"/>
                  <a:pt x="354330" y="543877"/>
                  <a:pt x="318135" y="585787"/>
                </a:cubicBezTo>
                <a:cubicBezTo>
                  <a:pt x="310515" y="592455"/>
                  <a:pt x="302895" y="597217"/>
                  <a:pt x="294322" y="601980"/>
                </a:cubicBezTo>
                <a:cubicBezTo>
                  <a:pt x="269557" y="615315"/>
                  <a:pt x="240982" y="622935"/>
                  <a:pt x="211455" y="622935"/>
                </a:cubicBezTo>
                <a:cubicBezTo>
                  <a:pt x="184785" y="622935"/>
                  <a:pt x="160972" y="616267"/>
                  <a:pt x="138112" y="605790"/>
                </a:cubicBezTo>
                <a:cubicBezTo>
                  <a:pt x="57150" y="642937"/>
                  <a:pt x="0" y="725805"/>
                  <a:pt x="0" y="822007"/>
                </a:cubicBezTo>
                <a:cubicBezTo>
                  <a:pt x="0" y="924877"/>
                  <a:pt x="65722" y="1013460"/>
                  <a:pt x="157162" y="1046797"/>
                </a:cubicBezTo>
                <a:cubicBezTo>
                  <a:pt x="160972" y="1046797"/>
                  <a:pt x="163830" y="1046797"/>
                  <a:pt x="167640" y="1046797"/>
                </a:cubicBezTo>
                <a:cubicBezTo>
                  <a:pt x="261937" y="1046797"/>
                  <a:pt x="339090" y="969645"/>
                  <a:pt x="339090" y="875347"/>
                </a:cubicBezTo>
                <a:cubicBezTo>
                  <a:pt x="339090" y="864870"/>
                  <a:pt x="348615" y="856297"/>
                  <a:pt x="360045" y="858202"/>
                </a:cubicBezTo>
                <a:cubicBezTo>
                  <a:pt x="368617" y="859155"/>
                  <a:pt x="375285" y="867727"/>
                  <a:pt x="375285" y="876300"/>
                </a:cubicBezTo>
                <a:cubicBezTo>
                  <a:pt x="375285" y="919162"/>
                  <a:pt x="361950" y="959167"/>
                  <a:pt x="339090" y="992505"/>
                </a:cubicBezTo>
                <a:cubicBezTo>
                  <a:pt x="339090" y="1003935"/>
                  <a:pt x="340995" y="1015365"/>
                  <a:pt x="342900" y="1025842"/>
                </a:cubicBezTo>
                <a:cubicBezTo>
                  <a:pt x="345757" y="1036320"/>
                  <a:pt x="348615" y="1046797"/>
                  <a:pt x="353377" y="1057275"/>
                </a:cubicBezTo>
                <a:cubicBezTo>
                  <a:pt x="365760" y="1104900"/>
                  <a:pt x="394335" y="1133475"/>
                  <a:pt x="443865" y="1145857"/>
                </a:cubicBezTo>
                <a:cubicBezTo>
                  <a:pt x="454342" y="1149667"/>
                  <a:pt x="464820" y="1153478"/>
                  <a:pt x="475297" y="1155382"/>
                </a:cubicBezTo>
                <a:cubicBezTo>
                  <a:pt x="486727" y="1157287"/>
                  <a:pt x="497205" y="1159192"/>
                  <a:pt x="509587" y="1159192"/>
                </a:cubicBezTo>
                <a:cubicBezTo>
                  <a:pt x="603885" y="1159192"/>
                  <a:pt x="681037" y="1082040"/>
                  <a:pt x="681037" y="987742"/>
                </a:cubicBezTo>
                <a:cubicBezTo>
                  <a:pt x="681037" y="977265"/>
                  <a:pt x="690562" y="968692"/>
                  <a:pt x="701992" y="970597"/>
                </a:cubicBezTo>
                <a:cubicBezTo>
                  <a:pt x="710565" y="971550"/>
                  <a:pt x="717232" y="980122"/>
                  <a:pt x="717232" y="988695"/>
                </a:cubicBezTo>
                <a:cubicBezTo>
                  <a:pt x="717232" y="1000125"/>
                  <a:pt x="716280" y="1011555"/>
                  <a:pt x="714375" y="1022032"/>
                </a:cubicBezTo>
                <a:cubicBezTo>
                  <a:pt x="718185" y="1057275"/>
                  <a:pt x="689610" y="1076325"/>
                  <a:pt x="677227" y="1110615"/>
                </a:cubicBezTo>
                <a:cubicBezTo>
                  <a:pt x="670560" y="1119187"/>
                  <a:pt x="663892" y="1126807"/>
                  <a:pt x="656272" y="1134428"/>
                </a:cubicBezTo>
                <a:cubicBezTo>
                  <a:pt x="619125" y="1171575"/>
                  <a:pt x="567690" y="1194435"/>
                  <a:pt x="510540" y="1194435"/>
                </a:cubicBezTo>
                <a:cubicBezTo>
                  <a:pt x="500062" y="1194435"/>
                  <a:pt x="490537" y="1193482"/>
                  <a:pt x="481012" y="1192530"/>
                </a:cubicBezTo>
                <a:cubicBezTo>
                  <a:pt x="471487" y="1191578"/>
                  <a:pt x="461962" y="1188720"/>
                  <a:pt x="452437" y="1186815"/>
                </a:cubicBezTo>
                <a:cubicBezTo>
                  <a:pt x="375285" y="1171575"/>
                  <a:pt x="327660" y="1104900"/>
                  <a:pt x="308610" y="1028700"/>
                </a:cubicBezTo>
                <a:cubicBezTo>
                  <a:pt x="241935" y="1076325"/>
                  <a:pt x="146685" y="1076325"/>
                  <a:pt x="165735" y="1190625"/>
                </a:cubicBezTo>
                <a:cubicBezTo>
                  <a:pt x="184785" y="1276350"/>
                  <a:pt x="251460" y="1343025"/>
                  <a:pt x="334327" y="1350645"/>
                </a:cubicBezTo>
                <a:cubicBezTo>
                  <a:pt x="344805" y="1352550"/>
                  <a:pt x="355282" y="1353503"/>
                  <a:pt x="366712" y="1353503"/>
                </a:cubicBezTo>
                <a:cubicBezTo>
                  <a:pt x="370522" y="1353503"/>
                  <a:pt x="374332" y="1353503"/>
                  <a:pt x="379095" y="1353503"/>
                </a:cubicBezTo>
                <a:cubicBezTo>
                  <a:pt x="378142" y="1360170"/>
                  <a:pt x="377190" y="1367790"/>
                  <a:pt x="376237" y="1374457"/>
                </a:cubicBezTo>
                <a:cubicBezTo>
                  <a:pt x="375285" y="1381125"/>
                  <a:pt x="375285" y="1388745"/>
                  <a:pt x="375285" y="1396365"/>
                </a:cubicBezTo>
                <a:cubicBezTo>
                  <a:pt x="366712" y="1504950"/>
                  <a:pt x="414337" y="1600200"/>
                  <a:pt x="520065" y="1630680"/>
                </a:cubicBezTo>
                <a:cubicBezTo>
                  <a:pt x="530542" y="1634490"/>
                  <a:pt x="541020" y="1638300"/>
                  <a:pt x="551497" y="1641157"/>
                </a:cubicBezTo>
                <a:cubicBezTo>
                  <a:pt x="616267" y="1657350"/>
                  <a:pt x="691515" y="1641157"/>
                  <a:pt x="749617" y="1601153"/>
                </a:cubicBezTo>
                <a:cubicBezTo>
                  <a:pt x="757237" y="1597342"/>
                  <a:pt x="763905" y="1593532"/>
                  <a:pt x="770572" y="1589723"/>
                </a:cubicBezTo>
                <a:cubicBezTo>
                  <a:pt x="804862" y="1568767"/>
                  <a:pt x="834390" y="1538287"/>
                  <a:pt x="851535" y="1496378"/>
                </a:cubicBezTo>
                <a:cubicBezTo>
                  <a:pt x="880110" y="1429703"/>
                  <a:pt x="870585" y="1343978"/>
                  <a:pt x="783907" y="1326832"/>
                </a:cubicBezTo>
                <a:cubicBezTo>
                  <a:pt x="777240" y="1324928"/>
                  <a:pt x="770572" y="1323975"/>
                  <a:pt x="763905" y="1323023"/>
                </a:cubicBezTo>
                <a:cubicBezTo>
                  <a:pt x="757237" y="1322070"/>
                  <a:pt x="750570" y="1322070"/>
                  <a:pt x="742950" y="1322070"/>
                </a:cubicBezTo>
                <a:cubicBezTo>
                  <a:pt x="683895" y="1322070"/>
                  <a:pt x="631507" y="1352550"/>
                  <a:pt x="601027" y="1397317"/>
                </a:cubicBezTo>
                <a:cubicBezTo>
                  <a:pt x="595312" y="1406842"/>
                  <a:pt x="589597" y="1416367"/>
                  <a:pt x="584835" y="1426845"/>
                </a:cubicBezTo>
                <a:cubicBezTo>
                  <a:pt x="570547" y="1450657"/>
                  <a:pt x="582930" y="1488757"/>
                  <a:pt x="569595" y="1502092"/>
                </a:cubicBezTo>
                <a:cubicBezTo>
                  <a:pt x="564832" y="1506855"/>
                  <a:pt x="558165" y="1508760"/>
                  <a:pt x="545782" y="1505903"/>
                </a:cubicBezTo>
                <a:cubicBezTo>
                  <a:pt x="536257" y="1486853"/>
                  <a:pt x="536257" y="1467803"/>
                  <a:pt x="539115" y="1452562"/>
                </a:cubicBezTo>
                <a:cubicBezTo>
                  <a:pt x="541020" y="1443990"/>
                  <a:pt x="543877" y="1435417"/>
                  <a:pt x="545782" y="1427798"/>
                </a:cubicBezTo>
                <a:cubicBezTo>
                  <a:pt x="549592" y="1417320"/>
                  <a:pt x="553402" y="1407795"/>
                  <a:pt x="558165" y="1398270"/>
                </a:cubicBezTo>
                <a:cubicBezTo>
                  <a:pt x="593407" y="1331595"/>
                  <a:pt x="661987" y="1285875"/>
                  <a:pt x="741997" y="1285875"/>
                </a:cubicBezTo>
                <a:lnTo>
                  <a:pt x="157162" y="974407"/>
                </a:lnTo>
                <a:cubicBezTo>
                  <a:pt x="150495" y="980122"/>
                  <a:pt x="140017" y="980122"/>
                  <a:pt x="133350" y="973455"/>
                </a:cubicBezTo>
                <a:cubicBezTo>
                  <a:pt x="47625" y="899160"/>
                  <a:pt x="38100" y="768667"/>
                  <a:pt x="111442" y="682942"/>
                </a:cubicBezTo>
                <a:cubicBezTo>
                  <a:pt x="116205" y="677227"/>
                  <a:pt x="121920" y="672465"/>
                  <a:pt x="126682" y="666750"/>
                </a:cubicBezTo>
                <a:cubicBezTo>
                  <a:pt x="126682" y="666750"/>
                  <a:pt x="127635" y="666750"/>
                  <a:pt x="127635" y="666750"/>
                </a:cubicBezTo>
                <a:lnTo>
                  <a:pt x="146685" y="696277"/>
                </a:lnTo>
                <a:cubicBezTo>
                  <a:pt x="146685" y="696277"/>
                  <a:pt x="146685" y="696277"/>
                  <a:pt x="146685" y="697230"/>
                </a:cubicBezTo>
                <a:cubicBezTo>
                  <a:pt x="143827" y="700087"/>
                  <a:pt x="140970" y="702945"/>
                  <a:pt x="139065" y="705802"/>
                </a:cubicBezTo>
                <a:cubicBezTo>
                  <a:pt x="77152" y="777240"/>
                  <a:pt x="85725" y="885825"/>
                  <a:pt x="158115" y="947737"/>
                </a:cubicBezTo>
                <a:cubicBezTo>
                  <a:pt x="165735" y="954405"/>
                  <a:pt x="165735" y="966787"/>
                  <a:pt x="157162" y="974407"/>
                </a:cubicBezTo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11"/>
          <p:cNvSpPr/>
          <p:nvPr/>
        </p:nvSpPr>
        <p:spPr>
          <a:xfrm>
            <a:off x="6085800" y="2901960"/>
            <a:ext cx="681840" cy="1268640"/>
          </a:xfrm>
          <a:custGeom>
            <a:avLst/>
            <a:gdLst/>
            <a:ahLst/>
            <a:rect l="0" t="0" r="r" b="b"/>
            <a:pathLst>
              <a:path w="886778" h="1658304">
                <a:moveTo>
                  <a:pt x="328612" y="1399222"/>
                </a:moveTo>
                <a:cubicBezTo>
                  <a:pt x="333375" y="1408747"/>
                  <a:pt x="338137" y="1418272"/>
                  <a:pt x="340995" y="1428750"/>
                </a:cubicBezTo>
                <a:cubicBezTo>
                  <a:pt x="343852" y="1436370"/>
                  <a:pt x="345757" y="1444942"/>
                  <a:pt x="347662" y="1453515"/>
                </a:cubicBezTo>
                <a:cubicBezTo>
                  <a:pt x="350520" y="1468755"/>
                  <a:pt x="350520" y="1487805"/>
                  <a:pt x="340995" y="1506855"/>
                </a:cubicBezTo>
                <a:cubicBezTo>
                  <a:pt x="328612" y="1508760"/>
                  <a:pt x="321945" y="1506855"/>
                  <a:pt x="317182" y="1503045"/>
                </a:cubicBezTo>
                <a:cubicBezTo>
                  <a:pt x="303847" y="1489710"/>
                  <a:pt x="316230" y="1451610"/>
                  <a:pt x="301942" y="1427797"/>
                </a:cubicBezTo>
                <a:cubicBezTo>
                  <a:pt x="297180" y="1417320"/>
                  <a:pt x="292417" y="1407795"/>
                  <a:pt x="285750" y="1398270"/>
                </a:cubicBezTo>
                <a:cubicBezTo>
                  <a:pt x="255270" y="1352550"/>
                  <a:pt x="202882" y="1323022"/>
                  <a:pt x="143827" y="1323022"/>
                </a:cubicBezTo>
                <a:cubicBezTo>
                  <a:pt x="137160" y="1323022"/>
                  <a:pt x="129540" y="1323022"/>
                  <a:pt x="122872" y="1323975"/>
                </a:cubicBezTo>
                <a:cubicBezTo>
                  <a:pt x="116205" y="1324928"/>
                  <a:pt x="109537" y="1325880"/>
                  <a:pt x="102870" y="1327785"/>
                </a:cubicBezTo>
                <a:cubicBezTo>
                  <a:pt x="16192" y="1344930"/>
                  <a:pt x="6667" y="1430655"/>
                  <a:pt x="35242" y="1497330"/>
                </a:cubicBezTo>
                <a:cubicBezTo>
                  <a:pt x="53340" y="1539240"/>
                  <a:pt x="81915" y="1569720"/>
                  <a:pt x="116205" y="1590675"/>
                </a:cubicBezTo>
                <a:cubicBezTo>
                  <a:pt x="122872" y="1594485"/>
                  <a:pt x="130492" y="1598295"/>
                  <a:pt x="137160" y="1602105"/>
                </a:cubicBezTo>
                <a:cubicBezTo>
                  <a:pt x="195262" y="1642110"/>
                  <a:pt x="270510" y="1658303"/>
                  <a:pt x="335280" y="1642110"/>
                </a:cubicBezTo>
                <a:cubicBezTo>
                  <a:pt x="345757" y="1639253"/>
                  <a:pt x="356235" y="1636395"/>
                  <a:pt x="366712" y="1631633"/>
                </a:cubicBezTo>
                <a:cubicBezTo>
                  <a:pt x="472440" y="1601153"/>
                  <a:pt x="520065" y="1505903"/>
                  <a:pt x="511492" y="1397317"/>
                </a:cubicBezTo>
                <a:cubicBezTo>
                  <a:pt x="511492" y="1389697"/>
                  <a:pt x="511492" y="1383030"/>
                  <a:pt x="510540" y="1375410"/>
                </a:cubicBezTo>
                <a:cubicBezTo>
                  <a:pt x="509587" y="1367790"/>
                  <a:pt x="508635" y="1361122"/>
                  <a:pt x="507682" y="1354455"/>
                </a:cubicBezTo>
                <a:cubicBezTo>
                  <a:pt x="511492" y="1354455"/>
                  <a:pt x="515302" y="1354455"/>
                  <a:pt x="520065" y="1354455"/>
                </a:cubicBezTo>
                <a:cubicBezTo>
                  <a:pt x="530542" y="1354455"/>
                  <a:pt x="541972" y="1353503"/>
                  <a:pt x="552450" y="1351597"/>
                </a:cubicBezTo>
                <a:cubicBezTo>
                  <a:pt x="635317" y="1343978"/>
                  <a:pt x="701992" y="1277303"/>
                  <a:pt x="721042" y="1191577"/>
                </a:cubicBezTo>
                <a:cubicBezTo>
                  <a:pt x="740092" y="1077277"/>
                  <a:pt x="644842" y="1077277"/>
                  <a:pt x="578167" y="1029652"/>
                </a:cubicBezTo>
                <a:cubicBezTo>
                  <a:pt x="559117" y="1105852"/>
                  <a:pt x="511492" y="1172527"/>
                  <a:pt x="434340" y="1187767"/>
                </a:cubicBezTo>
                <a:cubicBezTo>
                  <a:pt x="424815" y="1190625"/>
                  <a:pt x="415290" y="1192530"/>
                  <a:pt x="405765" y="1193483"/>
                </a:cubicBezTo>
                <a:cubicBezTo>
                  <a:pt x="396240" y="1194435"/>
                  <a:pt x="386715" y="1195387"/>
                  <a:pt x="376237" y="1195387"/>
                </a:cubicBezTo>
                <a:cubicBezTo>
                  <a:pt x="319087" y="1195387"/>
                  <a:pt x="267652" y="1172527"/>
                  <a:pt x="230505" y="1135380"/>
                </a:cubicBezTo>
                <a:cubicBezTo>
                  <a:pt x="222885" y="1127760"/>
                  <a:pt x="216217" y="1120140"/>
                  <a:pt x="209550" y="1111567"/>
                </a:cubicBezTo>
                <a:cubicBezTo>
                  <a:pt x="197167" y="1077277"/>
                  <a:pt x="168592" y="1058227"/>
                  <a:pt x="172402" y="1022985"/>
                </a:cubicBezTo>
                <a:cubicBezTo>
                  <a:pt x="170497" y="1012507"/>
                  <a:pt x="169545" y="1001077"/>
                  <a:pt x="169545" y="989647"/>
                </a:cubicBezTo>
                <a:cubicBezTo>
                  <a:pt x="169545" y="981075"/>
                  <a:pt x="176212" y="972502"/>
                  <a:pt x="184785" y="971550"/>
                </a:cubicBezTo>
                <a:cubicBezTo>
                  <a:pt x="196215" y="969645"/>
                  <a:pt x="205740" y="978217"/>
                  <a:pt x="205740" y="988695"/>
                </a:cubicBezTo>
                <a:cubicBezTo>
                  <a:pt x="205740" y="1082992"/>
                  <a:pt x="282892" y="1160145"/>
                  <a:pt x="377190" y="1160145"/>
                </a:cubicBezTo>
                <a:cubicBezTo>
                  <a:pt x="388620" y="1160145"/>
                  <a:pt x="400050" y="1159192"/>
                  <a:pt x="411480" y="1156335"/>
                </a:cubicBezTo>
                <a:cubicBezTo>
                  <a:pt x="422910" y="1154430"/>
                  <a:pt x="433387" y="1150620"/>
                  <a:pt x="442912" y="1146810"/>
                </a:cubicBezTo>
                <a:cubicBezTo>
                  <a:pt x="493395" y="1134427"/>
                  <a:pt x="521970" y="1105852"/>
                  <a:pt x="533400" y="1058227"/>
                </a:cubicBezTo>
                <a:cubicBezTo>
                  <a:pt x="538162" y="1047750"/>
                  <a:pt x="541020" y="1037272"/>
                  <a:pt x="543877" y="1026795"/>
                </a:cubicBezTo>
                <a:cubicBezTo>
                  <a:pt x="546735" y="1016317"/>
                  <a:pt x="547687" y="1004887"/>
                  <a:pt x="547687" y="993457"/>
                </a:cubicBezTo>
                <a:cubicBezTo>
                  <a:pt x="524827" y="960120"/>
                  <a:pt x="511492" y="920115"/>
                  <a:pt x="511492" y="877252"/>
                </a:cubicBezTo>
                <a:cubicBezTo>
                  <a:pt x="511492" y="868680"/>
                  <a:pt x="518160" y="860107"/>
                  <a:pt x="526732" y="859155"/>
                </a:cubicBezTo>
                <a:cubicBezTo>
                  <a:pt x="538162" y="857250"/>
                  <a:pt x="547687" y="865822"/>
                  <a:pt x="547687" y="876300"/>
                </a:cubicBezTo>
                <a:cubicBezTo>
                  <a:pt x="547687" y="970597"/>
                  <a:pt x="624840" y="1047750"/>
                  <a:pt x="719137" y="1047750"/>
                </a:cubicBezTo>
                <a:cubicBezTo>
                  <a:pt x="722947" y="1047750"/>
                  <a:pt x="725805" y="1047750"/>
                  <a:pt x="729615" y="1047750"/>
                </a:cubicBezTo>
                <a:cubicBezTo>
                  <a:pt x="821055" y="1014412"/>
                  <a:pt x="886777" y="926782"/>
                  <a:pt x="886777" y="822960"/>
                </a:cubicBezTo>
                <a:cubicBezTo>
                  <a:pt x="886777" y="726757"/>
                  <a:pt x="829627" y="643890"/>
                  <a:pt x="747712" y="605790"/>
                </a:cubicBezTo>
                <a:cubicBezTo>
                  <a:pt x="725805" y="617220"/>
                  <a:pt x="701040" y="622935"/>
                  <a:pt x="674370" y="622935"/>
                </a:cubicBezTo>
                <a:cubicBezTo>
                  <a:pt x="644842" y="622935"/>
                  <a:pt x="616267" y="615315"/>
                  <a:pt x="591502" y="601980"/>
                </a:cubicBezTo>
                <a:cubicBezTo>
                  <a:pt x="582930" y="597217"/>
                  <a:pt x="575310" y="592455"/>
                  <a:pt x="567690" y="585787"/>
                </a:cubicBezTo>
                <a:cubicBezTo>
                  <a:pt x="531495" y="543877"/>
                  <a:pt x="493395" y="486727"/>
                  <a:pt x="502920" y="429577"/>
                </a:cubicBezTo>
                <a:cubicBezTo>
                  <a:pt x="502920" y="420052"/>
                  <a:pt x="521970" y="420052"/>
                  <a:pt x="531495" y="420052"/>
                </a:cubicBezTo>
                <a:cubicBezTo>
                  <a:pt x="531495" y="439102"/>
                  <a:pt x="531495" y="448627"/>
                  <a:pt x="541020" y="470535"/>
                </a:cubicBezTo>
                <a:cubicBezTo>
                  <a:pt x="542925" y="479107"/>
                  <a:pt x="545782" y="487680"/>
                  <a:pt x="548640" y="495300"/>
                </a:cubicBezTo>
                <a:cubicBezTo>
                  <a:pt x="562927" y="535305"/>
                  <a:pt x="586740" y="569595"/>
                  <a:pt x="632460" y="580072"/>
                </a:cubicBezTo>
                <a:cubicBezTo>
                  <a:pt x="639127" y="581977"/>
                  <a:pt x="646747" y="583882"/>
                  <a:pt x="653415" y="584835"/>
                </a:cubicBezTo>
                <a:cubicBezTo>
                  <a:pt x="661035" y="585787"/>
                  <a:pt x="667702" y="586740"/>
                  <a:pt x="675322" y="586740"/>
                </a:cubicBezTo>
                <a:cubicBezTo>
                  <a:pt x="680085" y="586740"/>
                  <a:pt x="684847" y="586740"/>
                  <a:pt x="690562" y="585787"/>
                </a:cubicBezTo>
                <a:cubicBezTo>
                  <a:pt x="700087" y="570547"/>
                  <a:pt x="706755" y="554355"/>
                  <a:pt x="711517" y="537210"/>
                </a:cubicBezTo>
                <a:cubicBezTo>
                  <a:pt x="714375" y="528637"/>
                  <a:pt x="716280" y="520065"/>
                  <a:pt x="717232" y="510540"/>
                </a:cubicBezTo>
                <a:cubicBezTo>
                  <a:pt x="731520" y="466725"/>
                  <a:pt x="721995" y="428625"/>
                  <a:pt x="712470" y="381000"/>
                </a:cubicBezTo>
                <a:cubicBezTo>
                  <a:pt x="683895" y="304800"/>
                  <a:pt x="598170" y="285750"/>
                  <a:pt x="521017" y="298132"/>
                </a:cubicBezTo>
                <a:cubicBezTo>
                  <a:pt x="512445" y="300037"/>
                  <a:pt x="503872" y="303847"/>
                  <a:pt x="495300" y="306705"/>
                </a:cubicBezTo>
                <a:cubicBezTo>
                  <a:pt x="452437" y="323850"/>
                  <a:pt x="407670" y="352425"/>
                  <a:pt x="360045" y="373380"/>
                </a:cubicBezTo>
                <a:cubicBezTo>
                  <a:pt x="353377" y="374332"/>
                  <a:pt x="346710" y="375285"/>
                  <a:pt x="340995" y="375285"/>
                </a:cubicBezTo>
                <a:cubicBezTo>
                  <a:pt x="281940" y="375285"/>
                  <a:pt x="229552" y="405765"/>
                  <a:pt x="199072" y="450532"/>
                </a:cubicBezTo>
                <a:cubicBezTo>
                  <a:pt x="193357" y="460057"/>
                  <a:pt x="187642" y="469582"/>
                  <a:pt x="182880" y="480060"/>
                </a:cubicBezTo>
                <a:cubicBezTo>
                  <a:pt x="169545" y="523875"/>
                  <a:pt x="160020" y="561975"/>
                  <a:pt x="182880" y="613410"/>
                </a:cubicBezTo>
                <a:cubicBezTo>
                  <a:pt x="187642" y="623887"/>
                  <a:pt x="192405" y="633412"/>
                  <a:pt x="199072" y="642937"/>
                </a:cubicBezTo>
                <a:cubicBezTo>
                  <a:pt x="229552" y="689610"/>
                  <a:pt x="281940" y="720090"/>
                  <a:pt x="340042" y="721042"/>
                </a:cubicBezTo>
                <a:cubicBezTo>
                  <a:pt x="343852" y="721042"/>
                  <a:pt x="347662" y="719137"/>
                  <a:pt x="351472" y="721995"/>
                </a:cubicBezTo>
                <a:cubicBezTo>
                  <a:pt x="402907" y="717232"/>
                  <a:pt x="452437" y="690562"/>
                  <a:pt x="481965" y="643890"/>
                </a:cubicBezTo>
                <a:cubicBezTo>
                  <a:pt x="487680" y="635317"/>
                  <a:pt x="500062" y="632460"/>
                  <a:pt x="508635" y="640080"/>
                </a:cubicBezTo>
                <a:cubicBezTo>
                  <a:pt x="515302" y="645795"/>
                  <a:pt x="516255" y="656272"/>
                  <a:pt x="511492" y="662940"/>
                </a:cubicBezTo>
                <a:cubicBezTo>
                  <a:pt x="452437" y="754380"/>
                  <a:pt x="333375" y="783907"/>
                  <a:pt x="239077" y="733425"/>
                </a:cubicBezTo>
                <a:cubicBezTo>
                  <a:pt x="230505" y="773430"/>
                  <a:pt x="203835" y="806767"/>
                  <a:pt x="168592" y="824865"/>
                </a:cubicBezTo>
                <a:cubicBezTo>
                  <a:pt x="160020" y="829627"/>
                  <a:pt x="150495" y="833437"/>
                  <a:pt x="140017" y="835342"/>
                </a:cubicBezTo>
                <a:cubicBezTo>
                  <a:pt x="131445" y="842010"/>
                  <a:pt x="119062" y="842962"/>
                  <a:pt x="109537" y="840105"/>
                </a:cubicBezTo>
                <a:cubicBezTo>
                  <a:pt x="93345" y="829627"/>
                  <a:pt x="83820" y="820102"/>
                  <a:pt x="104775" y="803910"/>
                </a:cubicBezTo>
                <a:cubicBezTo>
                  <a:pt x="112395" y="799147"/>
                  <a:pt x="121920" y="796290"/>
                  <a:pt x="132397" y="801052"/>
                </a:cubicBezTo>
                <a:cubicBezTo>
                  <a:pt x="140017" y="799147"/>
                  <a:pt x="148590" y="795337"/>
                  <a:pt x="155257" y="791527"/>
                </a:cubicBezTo>
                <a:cubicBezTo>
                  <a:pt x="183832" y="775335"/>
                  <a:pt x="203835" y="745807"/>
                  <a:pt x="205740" y="711517"/>
                </a:cubicBezTo>
                <a:cubicBezTo>
                  <a:pt x="189547" y="698182"/>
                  <a:pt x="176212" y="682942"/>
                  <a:pt x="165735" y="666750"/>
                </a:cubicBezTo>
                <a:cubicBezTo>
                  <a:pt x="160020" y="658177"/>
                  <a:pt x="155257" y="650557"/>
                  <a:pt x="151447" y="641985"/>
                </a:cubicBezTo>
                <a:cubicBezTo>
                  <a:pt x="147637" y="633412"/>
                  <a:pt x="144780" y="624840"/>
                  <a:pt x="141922" y="616267"/>
                </a:cubicBezTo>
                <a:cubicBezTo>
                  <a:pt x="139065" y="607695"/>
                  <a:pt x="137160" y="598170"/>
                  <a:pt x="135255" y="589597"/>
                </a:cubicBezTo>
                <a:cubicBezTo>
                  <a:pt x="131445" y="535305"/>
                  <a:pt x="121920" y="478155"/>
                  <a:pt x="166687" y="437197"/>
                </a:cubicBezTo>
                <a:cubicBezTo>
                  <a:pt x="172402" y="428625"/>
                  <a:pt x="178117" y="420052"/>
                  <a:pt x="184785" y="412432"/>
                </a:cubicBezTo>
                <a:cubicBezTo>
                  <a:pt x="204787" y="389572"/>
                  <a:pt x="229552" y="370522"/>
                  <a:pt x="257175" y="358140"/>
                </a:cubicBezTo>
                <a:cubicBezTo>
                  <a:pt x="184785" y="325755"/>
                  <a:pt x="134302" y="253365"/>
                  <a:pt x="134302" y="169545"/>
                </a:cubicBezTo>
                <a:cubicBezTo>
                  <a:pt x="134302" y="160972"/>
                  <a:pt x="140970" y="152400"/>
                  <a:pt x="149542" y="151447"/>
                </a:cubicBezTo>
                <a:cubicBezTo>
                  <a:pt x="160972" y="149542"/>
                  <a:pt x="170497" y="158115"/>
                  <a:pt x="170497" y="168592"/>
                </a:cubicBezTo>
                <a:cubicBezTo>
                  <a:pt x="170497" y="180022"/>
                  <a:pt x="171450" y="192405"/>
                  <a:pt x="174307" y="202882"/>
                </a:cubicBezTo>
                <a:cubicBezTo>
                  <a:pt x="190500" y="280987"/>
                  <a:pt x="259080" y="340042"/>
                  <a:pt x="341947" y="340042"/>
                </a:cubicBezTo>
                <a:cubicBezTo>
                  <a:pt x="352425" y="340042"/>
                  <a:pt x="361950" y="339090"/>
                  <a:pt x="372427" y="337185"/>
                </a:cubicBezTo>
                <a:cubicBezTo>
                  <a:pt x="418147" y="333375"/>
                  <a:pt x="465772" y="295275"/>
                  <a:pt x="487680" y="258127"/>
                </a:cubicBezTo>
                <a:cubicBezTo>
                  <a:pt x="492442" y="249555"/>
                  <a:pt x="497205" y="240982"/>
                  <a:pt x="501015" y="232410"/>
                </a:cubicBezTo>
                <a:cubicBezTo>
                  <a:pt x="532447" y="85725"/>
                  <a:pt x="389572" y="0"/>
                  <a:pt x="269557" y="13335"/>
                </a:cubicBezTo>
                <a:cubicBezTo>
                  <a:pt x="258127" y="13335"/>
                  <a:pt x="247650" y="15240"/>
                  <a:pt x="236220" y="17145"/>
                </a:cubicBezTo>
                <a:cubicBezTo>
                  <a:pt x="202882" y="22860"/>
                  <a:pt x="171450" y="35242"/>
                  <a:pt x="142875" y="55245"/>
                </a:cubicBezTo>
                <a:cubicBezTo>
                  <a:pt x="133350" y="61912"/>
                  <a:pt x="124777" y="68580"/>
                  <a:pt x="116205" y="76200"/>
                </a:cubicBezTo>
                <a:cubicBezTo>
                  <a:pt x="74295" y="114300"/>
                  <a:pt x="44767" y="166687"/>
                  <a:pt x="38100" y="226695"/>
                </a:cubicBezTo>
                <a:lnTo>
                  <a:pt x="36195" y="225742"/>
                </a:lnTo>
                <a:cubicBezTo>
                  <a:pt x="36195" y="225742"/>
                  <a:pt x="36195" y="248602"/>
                  <a:pt x="36195" y="285750"/>
                </a:cubicBezTo>
                <a:cubicBezTo>
                  <a:pt x="36195" y="295275"/>
                  <a:pt x="36195" y="304800"/>
                  <a:pt x="36195" y="316230"/>
                </a:cubicBezTo>
                <a:cubicBezTo>
                  <a:pt x="28575" y="420052"/>
                  <a:pt x="0" y="515302"/>
                  <a:pt x="24765" y="623887"/>
                </a:cubicBezTo>
                <a:cubicBezTo>
                  <a:pt x="25717" y="634365"/>
                  <a:pt x="27622" y="644842"/>
                  <a:pt x="29527" y="655320"/>
                </a:cubicBezTo>
                <a:cubicBezTo>
                  <a:pt x="31432" y="665797"/>
                  <a:pt x="33337" y="676275"/>
                  <a:pt x="36195" y="686752"/>
                </a:cubicBezTo>
                <a:cubicBezTo>
                  <a:pt x="36195" y="695325"/>
                  <a:pt x="37147" y="703897"/>
                  <a:pt x="37147" y="712470"/>
                </a:cubicBezTo>
                <a:cubicBezTo>
                  <a:pt x="37147" y="772477"/>
                  <a:pt x="65722" y="839152"/>
                  <a:pt x="46672" y="896302"/>
                </a:cubicBezTo>
                <a:cubicBezTo>
                  <a:pt x="75247" y="896302"/>
                  <a:pt x="94297" y="858202"/>
                  <a:pt x="124777" y="862012"/>
                </a:cubicBezTo>
                <a:cubicBezTo>
                  <a:pt x="134302" y="860107"/>
                  <a:pt x="144780" y="859155"/>
                  <a:pt x="155257" y="859155"/>
                </a:cubicBezTo>
                <a:cubicBezTo>
                  <a:pt x="163830" y="860107"/>
                  <a:pt x="173355" y="862012"/>
                  <a:pt x="181927" y="863917"/>
                </a:cubicBezTo>
                <a:cubicBezTo>
                  <a:pt x="263842" y="886777"/>
                  <a:pt x="311467" y="972502"/>
                  <a:pt x="288607" y="1054417"/>
                </a:cubicBezTo>
                <a:cubicBezTo>
                  <a:pt x="286702" y="1061085"/>
                  <a:pt x="280987" y="1064895"/>
                  <a:pt x="274320" y="1064895"/>
                </a:cubicBezTo>
                <a:cubicBezTo>
                  <a:pt x="265747" y="1063942"/>
                  <a:pt x="260985" y="1055370"/>
                  <a:pt x="262890" y="1047750"/>
                </a:cubicBezTo>
                <a:cubicBezTo>
                  <a:pt x="281940" y="979170"/>
                  <a:pt x="242887" y="908685"/>
                  <a:pt x="174307" y="889635"/>
                </a:cubicBezTo>
                <a:cubicBezTo>
                  <a:pt x="165735" y="886777"/>
                  <a:pt x="156210" y="885825"/>
                  <a:pt x="147637" y="884872"/>
                </a:cubicBezTo>
                <a:cubicBezTo>
                  <a:pt x="139065" y="883920"/>
                  <a:pt x="130492" y="883920"/>
                  <a:pt x="122872" y="884872"/>
                </a:cubicBezTo>
                <a:cubicBezTo>
                  <a:pt x="115252" y="885825"/>
                  <a:pt x="107632" y="887730"/>
                  <a:pt x="101917" y="890587"/>
                </a:cubicBezTo>
                <a:cubicBezTo>
                  <a:pt x="64770" y="904875"/>
                  <a:pt x="45720" y="942975"/>
                  <a:pt x="37147" y="980122"/>
                </a:cubicBezTo>
                <a:cubicBezTo>
                  <a:pt x="35242" y="990600"/>
                  <a:pt x="33337" y="1001077"/>
                  <a:pt x="31432" y="1011555"/>
                </a:cubicBezTo>
                <a:cubicBezTo>
                  <a:pt x="17145" y="1105852"/>
                  <a:pt x="19050" y="1200150"/>
                  <a:pt x="34290" y="1292542"/>
                </a:cubicBezTo>
                <a:cubicBezTo>
                  <a:pt x="34290" y="1307783"/>
                  <a:pt x="34290" y="1317308"/>
                  <a:pt x="34290" y="1317308"/>
                </a:cubicBezTo>
                <a:cubicBezTo>
                  <a:pt x="65722" y="1297305"/>
                  <a:pt x="103822" y="1285875"/>
                  <a:pt x="143827" y="1285875"/>
                </a:cubicBezTo>
                <a:cubicBezTo>
                  <a:pt x="224790" y="1287780"/>
                  <a:pt x="293370" y="1333500"/>
                  <a:pt x="328612" y="1399222"/>
                </a:cubicBezTo>
                <a:lnTo>
                  <a:pt x="729615" y="949642"/>
                </a:lnTo>
                <a:cubicBezTo>
                  <a:pt x="801052" y="887730"/>
                  <a:pt x="809625" y="780097"/>
                  <a:pt x="748665" y="707707"/>
                </a:cubicBezTo>
                <a:cubicBezTo>
                  <a:pt x="745807" y="704850"/>
                  <a:pt x="743902" y="701992"/>
                  <a:pt x="741045" y="699135"/>
                </a:cubicBezTo>
                <a:cubicBezTo>
                  <a:pt x="741045" y="699135"/>
                  <a:pt x="741045" y="699135"/>
                  <a:pt x="741045" y="698182"/>
                </a:cubicBezTo>
                <a:lnTo>
                  <a:pt x="760095" y="668655"/>
                </a:lnTo>
                <a:cubicBezTo>
                  <a:pt x="760095" y="668655"/>
                  <a:pt x="761047" y="668655"/>
                  <a:pt x="761047" y="668655"/>
                </a:cubicBezTo>
                <a:cubicBezTo>
                  <a:pt x="766762" y="673417"/>
                  <a:pt x="771525" y="679132"/>
                  <a:pt x="776287" y="684847"/>
                </a:cubicBezTo>
                <a:cubicBezTo>
                  <a:pt x="850582" y="771525"/>
                  <a:pt x="840105" y="901065"/>
                  <a:pt x="754380" y="975360"/>
                </a:cubicBezTo>
                <a:cubicBezTo>
                  <a:pt x="747712" y="981075"/>
                  <a:pt x="737235" y="982027"/>
                  <a:pt x="730567" y="976312"/>
                </a:cubicBezTo>
                <a:cubicBezTo>
                  <a:pt x="721042" y="968692"/>
                  <a:pt x="721995" y="956310"/>
                  <a:pt x="729615" y="949642"/>
                </a:cubicBezTo>
              </a:path>
            </a:pathLst>
          </a:custGeom>
          <a:solidFill>
            <a:schemeClr val="accent2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2"/>
          <p:cNvSpPr/>
          <p:nvPr/>
        </p:nvSpPr>
        <p:spPr>
          <a:xfrm>
            <a:off x="8475120" y="2874240"/>
            <a:ext cx="3598560" cy="20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VE" sz="2000" strike="noStrike">
                <a:solidFill>
                  <a:srgbClr val="000000"/>
                </a:solidFill>
                <a:latin typeface="Arial"/>
                <a:ea typeface="Arial Unicode MS"/>
              </a:rPr>
              <a:t>Herramientas RAD y CASE.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s-VE" sz="2000" strike="noStrike">
                <a:solidFill>
                  <a:srgbClr val="000000"/>
                </a:solidFill>
                <a:latin typeface="Arial"/>
                <a:ea typeface="Arial Unicode MS"/>
              </a:rPr>
              <a:t>MetodologÍa de Desarrollo de Sistemas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309240" y="610920"/>
            <a:ext cx="11572920" cy="72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000" strike="noStrike">
                <a:solidFill>
                  <a:srgbClr val="ffffff"/>
                </a:solidFill>
                <a:latin typeface="Arial"/>
                <a:ea typeface="Arial Unicode MS"/>
              </a:rPr>
              <a:t>UNIDAD IV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000" strike="noStrike">
                <a:solidFill>
                  <a:srgbClr val="000000"/>
                </a:solidFill>
                <a:latin typeface="Arial"/>
                <a:ea typeface="Arial Unicode MS"/>
              </a:rPr>
              <a:t>TECNOLOGIAS DE INFORMACION Y COMUNICACIONES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3000" strike="noStrike">
                <a:solidFill>
                  <a:srgbClr val="000000"/>
                </a:solidFill>
                <a:latin typeface="Arial"/>
                <a:ea typeface="Arial Unicode MS"/>
              </a:rPr>
              <a:t>TICS EN EL SECTOR INDUSTRIAL</a:t>
            </a:r>
            <a:endParaRPr/>
          </a:p>
        </p:txBody>
      </p:sp>
      <p:sp>
        <p:nvSpPr>
          <p:cNvPr id="328" name="Line 2"/>
          <p:cNvSpPr/>
          <p:nvPr/>
        </p:nvSpPr>
        <p:spPr>
          <a:xfrm flipH="1" flipV="1">
            <a:off x="5818320" y="3775320"/>
            <a:ext cx="5400" cy="378360"/>
          </a:xfrm>
          <a:prstGeom prst="line">
            <a:avLst/>
          </a:prstGeom>
          <a:ln w="31680">
            <a:solidFill>
              <a:schemeClr val="accent1"/>
            </a:solidFill>
          </a:ln>
        </p:spPr>
      </p:sp>
      <p:sp>
        <p:nvSpPr>
          <p:cNvPr id="329" name="CustomShape 3"/>
          <p:cNvSpPr/>
          <p:nvPr/>
        </p:nvSpPr>
        <p:spPr>
          <a:xfrm>
            <a:off x="10353600" y="4490640"/>
            <a:ext cx="330480" cy="329760"/>
          </a:xfrm>
          <a:custGeom>
            <a:avLst/>
            <a:gdLst/>
            <a:ahLst/>
            <a:rect l="0" t="0" r="r" b="b"/>
            <a:pathLst>
              <a:path w="4020622" h="4012921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lnTo>
                  <a:pt x="4020621" y="2152587"/>
                </a:ln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lnTo>
                  <a:pt x="1582587" y="1544569"/>
                </a:ln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lnTo>
                  <a:pt x="1238323" y="1312673"/>
                </a:ln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lnTo>
                  <a:pt x="870057" y="1312673"/>
                </a:ln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lnTo>
                  <a:pt x="2775838" y="1127627"/>
                </a:ln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lnTo>
                  <a:pt x="2153949" y="1127627"/>
                </a:ln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lnTo>
                  <a:pt x="1238323" y="956510"/>
                </a:ln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lnTo>
                  <a:pt x="870057" y="956510"/>
                </a:ln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lnTo>
                  <a:pt x="2775838" y="526176"/>
                </a:ln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lnTo>
                  <a:pt x="2153949" y="526176"/>
                </a:ln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lnTo>
                  <a:pt x="2464893" y="0"/>
                </a:ln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4"/>
          <p:cNvSpPr/>
          <p:nvPr/>
        </p:nvSpPr>
        <p:spPr>
          <a:xfrm>
            <a:off x="5643720" y="4364280"/>
            <a:ext cx="348840" cy="269640"/>
          </a:xfrm>
          <a:custGeom>
            <a:avLst/>
            <a:gdLst/>
            <a:ahLst/>
            <a:rect l="0" t="0" r="r" b="b"/>
            <a:pathLst>
              <a:path w="3960001" h="3064029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lnTo>
                  <a:pt x="1955333" y="1074136"/>
                </a:ln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lnTo>
                  <a:pt x="1955333" y="849503"/>
                </a:ln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lnTo>
                  <a:pt x="3253503" y="756254"/>
                </a:ln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lnTo>
                  <a:pt x="1955333" y="744677"/>
                </a:ln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lnTo>
                  <a:pt x="1333922" y="0"/>
                </a:ln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5"/>
          <p:cNvSpPr/>
          <p:nvPr/>
        </p:nvSpPr>
        <p:spPr>
          <a:xfrm>
            <a:off x="1209600" y="4304160"/>
            <a:ext cx="381960" cy="389520"/>
          </a:xfrm>
          <a:custGeom>
            <a:avLst/>
            <a:gdLst/>
            <a:ahLst/>
            <a:rect l="0" t="0" r="r" b="b"/>
            <a:pathLst>
              <a:path w="3890856" h="3965476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lnTo>
                  <a:pt x="1936944" y="620869"/>
                </a:ln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lnTo>
                  <a:pt x="1936944" y="0"/>
                </a:ln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6"/>
          <p:cNvSpPr/>
          <p:nvPr/>
        </p:nvSpPr>
        <p:spPr>
          <a:xfrm>
            <a:off x="1651680" y="2110680"/>
            <a:ext cx="19558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CONTROL DE CALIDAD</a:t>
            </a:r>
            <a:endParaRPr/>
          </a:p>
        </p:txBody>
      </p:sp>
      <p:sp>
        <p:nvSpPr>
          <p:cNvPr id="333" name="CustomShape 7"/>
          <p:cNvSpPr/>
          <p:nvPr/>
        </p:nvSpPr>
        <p:spPr>
          <a:xfrm>
            <a:off x="4138200" y="3620520"/>
            <a:ext cx="3164040" cy="1221840"/>
          </a:xfrm>
          <a:custGeom>
            <a:avLst/>
            <a:gdLst/>
            <a:ahLst/>
            <a:rect l="0" t="0" r="r" b="b"/>
            <a:pathLst>
              <a:path w="3409180" h="1725072">
                <a:moveTo>
                  <a:pt x="0" y="0"/>
                </a:moveTo>
                <a:lnTo>
                  <a:pt x="3409179" y="0"/>
                </a:lnTo>
                <a:lnTo>
                  <a:pt x="3409179" y="1725071"/>
                </a:lnTo>
                <a:lnTo>
                  <a:pt x="0" y="1725071"/>
                </a:lnTo>
              </a:path>
            </a:pathLst>
          </a:custGeom>
          <a:solidFill>
            <a:schemeClr val="accent6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8"/>
          <p:cNvSpPr/>
          <p:nvPr/>
        </p:nvSpPr>
        <p:spPr>
          <a:xfrm>
            <a:off x="4838040" y="4708080"/>
            <a:ext cx="948600" cy="1899000"/>
          </a:xfrm>
          <a:custGeom>
            <a:avLst/>
            <a:gdLst/>
            <a:ahLst/>
            <a:rect l="0" t="0" r="r" b="b"/>
            <a:pathLst>
              <a:path w="1026718" h="2681097">
                <a:moveTo>
                  <a:pt x="989058" y="1983"/>
                </a:moveTo>
                <a:cubicBezTo>
                  <a:pt x="934881" y="0"/>
                  <a:pt x="880044" y="0"/>
                  <a:pt x="825867" y="1983"/>
                </a:cubicBezTo>
                <a:cubicBezTo>
                  <a:pt x="797457" y="3304"/>
                  <a:pt x="791511" y="9250"/>
                  <a:pt x="790850" y="37660"/>
                </a:cubicBezTo>
                <a:cubicBezTo>
                  <a:pt x="788868" y="78623"/>
                  <a:pt x="789529" y="119586"/>
                  <a:pt x="790850" y="160549"/>
                </a:cubicBezTo>
                <a:cubicBezTo>
                  <a:pt x="790850" y="172442"/>
                  <a:pt x="794154" y="183013"/>
                  <a:pt x="802742" y="192262"/>
                </a:cubicBezTo>
                <a:cubicBezTo>
                  <a:pt x="802742" y="232565"/>
                  <a:pt x="803403" y="272867"/>
                  <a:pt x="803403" y="312509"/>
                </a:cubicBezTo>
                <a:cubicBezTo>
                  <a:pt x="803403" y="365364"/>
                  <a:pt x="803403" y="366685"/>
                  <a:pt x="856919" y="364703"/>
                </a:cubicBezTo>
                <a:cubicBezTo>
                  <a:pt x="883347" y="363382"/>
                  <a:pt x="890615" y="370650"/>
                  <a:pt x="890615" y="398399"/>
                </a:cubicBezTo>
                <a:cubicBezTo>
                  <a:pt x="889954" y="1090145"/>
                  <a:pt x="889954" y="1781231"/>
                  <a:pt x="889954" y="2472977"/>
                </a:cubicBezTo>
                <a:cubicBezTo>
                  <a:pt x="889954" y="2511958"/>
                  <a:pt x="885329" y="2516583"/>
                  <a:pt x="845027" y="2516583"/>
                </a:cubicBezTo>
                <a:cubicBezTo>
                  <a:pt x="628319" y="2516583"/>
                  <a:pt x="411612" y="2516583"/>
                  <a:pt x="194244" y="2516583"/>
                </a:cubicBezTo>
                <a:cubicBezTo>
                  <a:pt x="179708" y="2516583"/>
                  <a:pt x="167816" y="2513940"/>
                  <a:pt x="155263" y="2504029"/>
                </a:cubicBezTo>
                <a:cubicBezTo>
                  <a:pt x="124871" y="2481566"/>
                  <a:pt x="90515" y="2479584"/>
                  <a:pt x="56159" y="2494780"/>
                </a:cubicBezTo>
                <a:cubicBezTo>
                  <a:pt x="21803" y="2509976"/>
                  <a:pt x="6607" y="2539047"/>
                  <a:pt x="3964" y="2575385"/>
                </a:cubicBezTo>
                <a:cubicBezTo>
                  <a:pt x="0" y="2626918"/>
                  <a:pt x="26427" y="2659292"/>
                  <a:pt x="69373" y="2681096"/>
                </a:cubicBezTo>
                <a:cubicBezTo>
                  <a:pt x="87211" y="2681096"/>
                  <a:pt x="105050" y="2681096"/>
                  <a:pt x="122889" y="2681096"/>
                </a:cubicBezTo>
                <a:cubicBezTo>
                  <a:pt x="153941" y="2667221"/>
                  <a:pt x="181690" y="2648721"/>
                  <a:pt x="188297" y="2613044"/>
                </a:cubicBezTo>
                <a:cubicBezTo>
                  <a:pt x="192261" y="2592563"/>
                  <a:pt x="201511" y="2588599"/>
                  <a:pt x="220011" y="2588599"/>
                </a:cubicBezTo>
                <a:cubicBezTo>
                  <a:pt x="425486" y="2589259"/>
                  <a:pt x="630301" y="2587938"/>
                  <a:pt x="835777" y="2589920"/>
                </a:cubicBezTo>
                <a:cubicBezTo>
                  <a:pt x="877401" y="2590580"/>
                  <a:pt x="908453" y="2580009"/>
                  <a:pt x="938185" y="2552260"/>
                </a:cubicBezTo>
                <a:cubicBezTo>
                  <a:pt x="954702" y="2536404"/>
                  <a:pt x="962630" y="2521208"/>
                  <a:pt x="962630" y="2498083"/>
                </a:cubicBezTo>
                <a:cubicBezTo>
                  <a:pt x="961969" y="1797748"/>
                  <a:pt x="961969" y="1097413"/>
                  <a:pt x="961969" y="396417"/>
                </a:cubicBezTo>
                <a:cubicBezTo>
                  <a:pt x="961969" y="374614"/>
                  <a:pt x="963951" y="359418"/>
                  <a:pt x="991040" y="364703"/>
                </a:cubicBezTo>
                <a:cubicBezTo>
                  <a:pt x="1009540" y="368007"/>
                  <a:pt x="1012843" y="358096"/>
                  <a:pt x="1012843" y="341579"/>
                </a:cubicBezTo>
                <a:cubicBezTo>
                  <a:pt x="1012182" y="291367"/>
                  <a:pt x="1012843" y="241815"/>
                  <a:pt x="1012843" y="191602"/>
                </a:cubicBezTo>
                <a:cubicBezTo>
                  <a:pt x="1020110" y="183013"/>
                  <a:pt x="1024075" y="173763"/>
                  <a:pt x="1024735" y="162531"/>
                </a:cubicBezTo>
                <a:cubicBezTo>
                  <a:pt x="1026057" y="119586"/>
                  <a:pt x="1026717" y="76641"/>
                  <a:pt x="1024735" y="34357"/>
                </a:cubicBezTo>
                <a:cubicBezTo>
                  <a:pt x="1022753" y="8590"/>
                  <a:pt x="1016146" y="2643"/>
                  <a:pt x="989058" y="1983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9"/>
          <p:cNvSpPr/>
          <p:nvPr/>
        </p:nvSpPr>
        <p:spPr>
          <a:xfrm>
            <a:off x="7158600" y="4014000"/>
            <a:ext cx="1310040" cy="167040"/>
          </a:xfrm>
          <a:custGeom>
            <a:avLst/>
            <a:gdLst/>
            <a:ahLst/>
            <a:rect l="0" t="0" r="r" b="b"/>
            <a:pathLst>
              <a:path w="1412564" h="258332">
                <a:moveTo>
                  <a:pt x="1409920" y="94479"/>
                </a:moveTo>
                <a:cubicBezTo>
                  <a:pt x="1376225" y="13213"/>
                  <a:pt x="1295620" y="0"/>
                  <a:pt x="1239461" y="66729"/>
                </a:cubicBezTo>
                <a:cubicBezTo>
                  <a:pt x="1231533" y="75979"/>
                  <a:pt x="1223605" y="76640"/>
                  <a:pt x="1213694" y="76640"/>
                </a:cubicBezTo>
                <a:cubicBezTo>
                  <a:pt x="938185" y="76640"/>
                  <a:pt x="662015" y="76640"/>
                  <a:pt x="386506" y="76640"/>
                </a:cubicBezTo>
                <a:cubicBezTo>
                  <a:pt x="371310" y="76640"/>
                  <a:pt x="362060" y="73336"/>
                  <a:pt x="364703" y="56159"/>
                </a:cubicBezTo>
                <a:cubicBezTo>
                  <a:pt x="367345" y="37659"/>
                  <a:pt x="358096" y="34356"/>
                  <a:pt x="341579" y="34356"/>
                </a:cubicBezTo>
                <a:cubicBezTo>
                  <a:pt x="291366" y="35016"/>
                  <a:pt x="241814" y="34356"/>
                  <a:pt x="191601" y="34356"/>
                </a:cubicBezTo>
                <a:cubicBezTo>
                  <a:pt x="184994" y="26427"/>
                  <a:pt x="176405" y="22463"/>
                  <a:pt x="165834" y="22463"/>
                </a:cubicBezTo>
                <a:cubicBezTo>
                  <a:pt x="121568" y="21142"/>
                  <a:pt x="76640" y="21142"/>
                  <a:pt x="32374" y="22463"/>
                </a:cubicBezTo>
                <a:cubicBezTo>
                  <a:pt x="11232" y="23124"/>
                  <a:pt x="2643" y="35677"/>
                  <a:pt x="1982" y="55498"/>
                </a:cubicBezTo>
                <a:cubicBezTo>
                  <a:pt x="660" y="110996"/>
                  <a:pt x="0" y="165834"/>
                  <a:pt x="1982" y="221332"/>
                </a:cubicBezTo>
                <a:cubicBezTo>
                  <a:pt x="3303" y="249081"/>
                  <a:pt x="9250" y="255027"/>
                  <a:pt x="38320" y="256349"/>
                </a:cubicBezTo>
                <a:cubicBezTo>
                  <a:pt x="79283" y="258331"/>
                  <a:pt x="120246" y="257670"/>
                  <a:pt x="161209" y="256349"/>
                </a:cubicBezTo>
                <a:cubicBezTo>
                  <a:pt x="173102" y="256349"/>
                  <a:pt x="183673" y="252385"/>
                  <a:pt x="192923" y="244456"/>
                </a:cubicBezTo>
                <a:cubicBezTo>
                  <a:pt x="241814" y="244456"/>
                  <a:pt x="291366" y="243795"/>
                  <a:pt x="340257" y="245117"/>
                </a:cubicBezTo>
                <a:cubicBezTo>
                  <a:pt x="358096" y="245778"/>
                  <a:pt x="366685" y="241153"/>
                  <a:pt x="364703" y="221332"/>
                </a:cubicBezTo>
                <a:cubicBezTo>
                  <a:pt x="363381" y="205475"/>
                  <a:pt x="365363" y="188958"/>
                  <a:pt x="364042" y="173101"/>
                </a:cubicBezTo>
                <a:cubicBezTo>
                  <a:pt x="362721" y="155263"/>
                  <a:pt x="368006" y="147995"/>
                  <a:pt x="387166" y="147995"/>
                </a:cubicBezTo>
                <a:cubicBezTo>
                  <a:pt x="659372" y="148656"/>
                  <a:pt x="931578" y="148656"/>
                  <a:pt x="1203784" y="147995"/>
                </a:cubicBezTo>
                <a:cubicBezTo>
                  <a:pt x="1218980" y="147995"/>
                  <a:pt x="1224926" y="153280"/>
                  <a:pt x="1231533" y="166494"/>
                </a:cubicBezTo>
                <a:cubicBezTo>
                  <a:pt x="1251354" y="209440"/>
                  <a:pt x="1293638" y="227939"/>
                  <a:pt x="1340548" y="218028"/>
                </a:cubicBezTo>
                <a:cubicBezTo>
                  <a:pt x="1380189" y="209440"/>
                  <a:pt x="1398688" y="180369"/>
                  <a:pt x="1412563" y="146013"/>
                </a:cubicBezTo>
                <a:cubicBezTo>
                  <a:pt x="1412563" y="130156"/>
                  <a:pt x="1412563" y="113639"/>
                  <a:pt x="1412563" y="97782"/>
                </a:cubicBezTo>
                <a:cubicBezTo>
                  <a:pt x="1411902" y="96461"/>
                  <a:pt x="1409920" y="95800"/>
                  <a:pt x="1409920" y="94479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10"/>
          <p:cNvSpPr/>
          <p:nvPr/>
        </p:nvSpPr>
        <p:spPr>
          <a:xfrm>
            <a:off x="2217600" y="3393720"/>
            <a:ext cx="2054880" cy="936000"/>
          </a:xfrm>
          <a:custGeom>
            <a:avLst/>
            <a:gdLst/>
            <a:ahLst/>
            <a:rect l="0" t="0" r="r" b="b"/>
            <a:pathLst>
              <a:path w="2222575" h="1324692">
                <a:moveTo>
                  <a:pt x="1871745" y="1296942"/>
                </a:moveTo>
                <a:cubicBezTo>
                  <a:pt x="1870424" y="1320066"/>
                  <a:pt x="1880334" y="1322709"/>
                  <a:pt x="1899494" y="1322709"/>
                </a:cubicBezTo>
                <a:cubicBezTo>
                  <a:pt x="1949707" y="1322709"/>
                  <a:pt x="1999259" y="1319406"/>
                  <a:pt x="2049472" y="1324691"/>
                </a:cubicBezTo>
                <a:cubicBezTo>
                  <a:pt x="2097702" y="1324691"/>
                  <a:pt x="2145273" y="1323370"/>
                  <a:pt x="2193503" y="1324031"/>
                </a:cubicBezTo>
                <a:cubicBezTo>
                  <a:pt x="2213985" y="1324031"/>
                  <a:pt x="2221913" y="1316102"/>
                  <a:pt x="2221913" y="1295620"/>
                </a:cubicBezTo>
                <a:cubicBezTo>
                  <a:pt x="2221252" y="1243426"/>
                  <a:pt x="2221252" y="1190570"/>
                  <a:pt x="2221913" y="1138375"/>
                </a:cubicBezTo>
                <a:cubicBezTo>
                  <a:pt x="2222574" y="1117233"/>
                  <a:pt x="2213985" y="1109966"/>
                  <a:pt x="2193503" y="1109966"/>
                </a:cubicBezTo>
                <a:cubicBezTo>
                  <a:pt x="2145273" y="1110626"/>
                  <a:pt x="2097702" y="1109966"/>
                  <a:pt x="2049472" y="1109305"/>
                </a:cubicBezTo>
                <a:cubicBezTo>
                  <a:pt x="2005205" y="1109966"/>
                  <a:pt x="1960278" y="1110626"/>
                  <a:pt x="1916012" y="1111287"/>
                </a:cubicBezTo>
                <a:cubicBezTo>
                  <a:pt x="1873067" y="1111287"/>
                  <a:pt x="1871745" y="1111287"/>
                  <a:pt x="1873727" y="1153571"/>
                </a:cubicBezTo>
                <a:cubicBezTo>
                  <a:pt x="1875049" y="1178678"/>
                  <a:pt x="1869103" y="1186606"/>
                  <a:pt x="1842014" y="1186606"/>
                </a:cubicBezTo>
                <a:cubicBezTo>
                  <a:pt x="1287692" y="1185945"/>
                  <a:pt x="733370" y="1185945"/>
                  <a:pt x="178388" y="1186606"/>
                </a:cubicBezTo>
                <a:cubicBezTo>
                  <a:pt x="154603" y="1186606"/>
                  <a:pt x="147335" y="1181321"/>
                  <a:pt x="147335" y="1156214"/>
                </a:cubicBezTo>
                <a:cubicBezTo>
                  <a:pt x="147996" y="843046"/>
                  <a:pt x="147996" y="529216"/>
                  <a:pt x="147335" y="216047"/>
                </a:cubicBezTo>
                <a:cubicBezTo>
                  <a:pt x="147335" y="198869"/>
                  <a:pt x="150638" y="186977"/>
                  <a:pt x="165174" y="175084"/>
                </a:cubicBezTo>
                <a:cubicBezTo>
                  <a:pt x="197548" y="148656"/>
                  <a:pt x="206137" y="97783"/>
                  <a:pt x="187637" y="56820"/>
                </a:cubicBezTo>
                <a:cubicBezTo>
                  <a:pt x="171120" y="20482"/>
                  <a:pt x="136103" y="0"/>
                  <a:pt x="94479" y="3304"/>
                </a:cubicBezTo>
                <a:cubicBezTo>
                  <a:pt x="51534" y="6607"/>
                  <a:pt x="22464" y="31714"/>
                  <a:pt x="11232" y="74659"/>
                </a:cubicBezTo>
                <a:cubicBezTo>
                  <a:pt x="0" y="117604"/>
                  <a:pt x="15857" y="165174"/>
                  <a:pt x="52195" y="184334"/>
                </a:cubicBezTo>
                <a:cubicBezTo>
                  <a:pt x="72016" y="194905"/>
                  <a:pt x="74659" y="207458"/>
                  <a:pt x="74659" y="226618"/>
                </a:cubicBezTo>
                <a:cubicBezTo>
                  <a:pt x="73998" y="559608"/>
                  <a:pt x="74659" y="892598"/>
                  <a:pt x="73998" y="1225587"/>
                </a:cubicBezTo>
                <a:cubicBezTo>
                  <a:pt x="73998" y="1253336"/>
                  <a:pt x="81266" y="1259282"/>
                  <a:pt x="108354" y="1259282"/>
                </a:cubicBezTo>
                <a:cubicBezTo>
                  <a:pt x="683157" y="1258622"/>
                  <a:pt x="1258622" y="1258622"/>
                  <a:pt x="1833425" y="1258622"/>
                </a:cubicBezTo>
                <a:cubicBezTo>
                  <a:pt x="1871745" y="1259282"/>
                  <a:pt x="1873727" y="1259282"/>
                  <a:pt x="1871745" y="1296942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1"/>
          <p:cNvSpPr/>
          <p:nvPr/>
        </p:nvSpPr>
        <p:spPr>
          <a:xfrm>
            <a:off x="6298920" y="1817640"/>
            <a:ext cx="930600" cy="1927800"/>
          </a:xfrm>
          <a:custGeom>
            <a:avLst/>
            <a:gdLst/>
            <a:ahLst/>
            <a:rect l="0" t="0" r="r" b="b"/>
            <a:pathLst>
              <a:path w="1014165" h="2726684">
                <a:moveTo>
                  <a:pt x="174423" y="2726022"/>
                </a:moveTo>
                <a:cubicBezTo>
                  <a:pt x="217368" y="2726022"/>
                  <a:pt x="217368" y="2725361"/>
                  <a:pt x="218029" y="2683077"/>
                </a:cubicBezTo>
                <a:cubicBezTo>
                  <a:pt x="219350" y="2581330"/>
                  <a:pt x="206797" y="2480244"/>
                  <a:pt x="212743" y="2378497"/>
                </a:cubicBezTo>
                <a:cubicBezTo>
                  <a:pt x="209440" y="2377836"/>
                  <a:pt x="206136" y="2375854"/>
                  <a:pt x="202833" y="2375854"/>
                </a:cubicBezTo>
                <a:cubicBezTo>
                  <a:pt x="165173" y="2373212"/>
                  <a:pt x="165173" y="2373872"/>
                  <a:pt x="165173" y="2336873"/>
                </a:cubicBezTo>
                <a:cubicBezTo>
                  <a:pt x="165173" y="1796426"/>
                  <a:pt x="165173" y="1256639"/>
                  <a:pt x="165173" y="716192"/>
                </a:cubicBezTo>
                <a:cubicBezTo>
                  <a:pt x="165173" y="673907"/>
                  <a:pt x="159227" y="678532"/>
                  <a:pt x="201511" y="678532"/>
                </a:cubicBezTo>
                <a:cubicBezTo>
                  <a:pt x="438039" y="678532"/>
                  <a:pt x="674568" y="679193"/>
                  <a:pt x="911096" y="679193"/>
                </a:cubicBezTo>
                <a:cubicBezTo>
                  <a:pt x="945452" y="679193"/>
                  <a:pt x="945452" y="679193"/>
                  <a:pt x="944792" y="644176"/>
                </a:cubicBezTo>
                <a:cubicBezTo>
                  <a:pt x="944131" y="504770"/>
                  <a:pt x="944131" y="365363"/>
                  <a:pt x="942810" y="226618"/>
                </a:cubicBezTo>
                <a:cubicBezTo>
                  <a:pt x="942810" y="206136"/>
                  <a:pt x="946774" y="192922"/>
                  <a:pt x="965934" y="181030"/>
                </a:cubicBezTo>
                <a:cubicBezTo>
                  <a:pt x="1002272" y="157906"/>
                  <a:pt x="1014164" y="107032"/>
                  <a:pt x="996986" y="63426"/>
                </a:cubicBezTo>
                <a:cubicBezTo>
                  <a:pt x="981130" y="21803"/>
                  <a:pt x="943470" y="0"/>
                  <a:pt x="896561" y="5285"/>
                </a:cubicBezTo>
                <a:cubicBezTo>
                  <a:pt x="853616" y="9910"/>
                  <a:pt x="823885" y="38981"/>
                  <a:pt x="815295" y="85229"/>
                </a:cubicBezTo>
                <a:cubicBezTo>
                  <a:pt x="807367" y="130156"/>
                  <a:pt x="828509" y="174423"/>
                  <a:pt x="868812" y="191601"/>
                </a:cubicBezTo>
                <a:cubicBezTo>
                  <a:pt x="885329" y="198208"/>
                  <a:pt x="888633" y="206797"/>
                  <a:pt x="888633" y="223314"/>
                </a:cubicBezTo>
                <a:cubicBezTo>
                  <a:pt x="887972" y="347525"/>
                  <a:pt x="887311" y="471735"/>
                  <a:pt x="888633" y="595285"/>
                </a:cubicBezTo>
                <a:cubicBezTo>
                  <a:pt x="888633" y="619731"/>
                  <a:pt x="882026" y="625016"/>
                  <a:pt x="858901" y="624355"/>
                </a:cubicBezTo>
                <a:cubicBezTo>
                  <a:pt x="614445" y="623034"/>
                  <a:pt x="369988" y="623695"/>
                  <a:pt x="124871" y="621713"/>
                </a:cubicBezTo>
                <a:cubicBezTo>
                  <a:pt x="99104" y="621713"/>
                  <a:pt x="90515" y="626337"/>
                  <a:pt x="90515" y="654747"/>
                </a:cubicBezTo>
                <a:cubicBezTo>
                  <a:pt x="91836" y="1214355"/>
                  <a:pt x="91175" y="1774623"/>
                  <a:pt x="91175" y="2334231"/>
                </a:cubicBezTo>
                <a:cubicBezTo>
                  <a:pt x="91175" y="2342159"/>
                  <a:pt x="90515" y="2350087"/>
                  <a:pt x="91175" y="2358016"/>
                </a:cubicBezTo>
                <a:cubicBezTo>
                  <a:pt x="91836" y="2370569"/>
                  <a:pt x="87211" y="2375194"/>
                  <a:pt x="73997" y="2375194"/>
                </a:cubicBezTo>
                <a:cubicBezTo>
                  <a:pt x="51534" y="2375194"/>
                  <a:pt x="29731" y="2371890"/>
                  <a:pt x="7267" y="2377176"/>
                </a:cubicBezTo>
                <a:cubicBezTo>
                  <a:pt x="7267" y="2382461"/>
                  <a:pt x="7928" y="2387747"/>
                  <a:pt x="7928" y="2393032"/>
                </a:cubicBezTo>
                <a:cubicBezTo>
                  <a:pt x="11892" y="2492797"/>
                  <a:pt x="0" y="2592562"/>
                  <a:pt x="1982" y="2692327"/>
                </a:cubicBezTo>
                <a:cubicBezTo>
                  <a:pt x="2642" y="2718094"/>
                  <a:pt x="10571" y="2726683"/>
                  <a:pt x="36338" y="2726022"/>
                </a:cubicBezTo>
                <a:cubicBezTo>
                  <a:pt x="83247" y="2724700"/>
                  <a:pt x="128835" y="2726022"/>
                  <a:pt x="174423" y="2726022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12"/>
          <p:cNvSpPr/>
          <p:nvPr/>
        </p:nvSpPr>
        <p:spPr>
          <a:xfrm>
            <a:off x="4101840" y="4717080"/>
            <a:ext cx="895680" cy="1736280"/>
          </a:xfrm>
          <a:custGeom>
            <a:avLst/>
            <a:gdLst/>
            <a:ahLst/>
            <a:rect l="0" t="0" r="r" b="b"/>
            <a:pathLst>
              <a:path w="967257" h="2459102">
                <a:moveTo>
                  <a:pt x="847670" y="2293267"/>
                </a:moveTo>
                <a:cubicBezTo>
                  <a:pt x="847010" y="1660984"/>
                  <a:pt x="847010" y="1028700"/>
                  <a:pt x="847010" y="396416"/>
                </a:cubicBezTo>
                <a:cubicBezTo>
                  <a:pt x="847010" y="387166"/>
                  <a:pt x="847670" y="378577"/>
                  <a:pt x="847010" y="369327"/>
                </a:cubicBezTo>
                <a:cubicBezTo>
                  <a:pt x="846349" y="356774"/>
                  <a:pt x="851635" y="352149"/>
                  <a:pt x="864188" y="352149"/>
                </a:cubicBezTo>
                <a:cubicBezTo>
                  <a:pt x="889294" y="352810"/>
                  <a:pt x="914400" y="350828"/>
                  <a:pt x="938846" y="352810"/>
                </a:cubicBezTo>
                <a:cubicBezTo>
                  <a:pt x="958667" y="354131"/>
                  <a:pt x="965274" y="348185"/>
                  <a:pt x="964613" y="327703"/>
                </a:cubicBezTo>
                <a:cubicBezTo>
                  <a:pt x="964613" y="277491"/>
                  <a:pt x="961310" y="227939"/>
                  <a:pt x="966595" y="177726"/>
                </a:cubicBezTo>
                <a:cubicBezTo>
                  <a:pt x="966595" y="130156"/>
                  <a:pt x="965274" y="83247"/>
                  <a:pt x="966595" y="35677"/>
                </a:cubicBezTo>
                <a:cubicBezTo>
                  <a:pt x="967256" y="10570"/>
                  <a:pt x="959328" y="0"/>
                  <a:pt x="932900" y="660"/>
                </a:cubicBezTo>
                <a:cubicBezTo>
                  <a:pt x="884009" y="1982"/>
                  <a:pt x="834456" y="1982"/>
                  <a:pt x="785565" y="660"/>
                </a:cubicBezTo>
                <a:cubicBezTo>
                  <a:pt x="761780" y="0"/>
                  <a:pt x="751870" y="8588"/>
                  <a:pt x="752531" y="33034"/>
                </a:cubicBezTo>
                <a:cubicBezTo>
                  <a:pt x="753852" y="81265"/>
                  <a:pt x="752531" y="129495"/>
                  <a:pt x="752531" y="177726"/>
                </a:cubicBezTo>
                <a:cubicBezTo>
                  <a:pt x="753191" y="227939"/>
                  <a:pt x="753191" y="277491"/>
                  <a:pt x="754513" y="327703"/>
                </a:cubicBezTo>
                <a:cubicBezTo>
                  <a:pt x="754513" y="335632"/>
                  <a:pt x="750549" y="347524"/>
                  <a:pt x="759137" y="349507"/>
                </a:cubicBezTo>
                <a:cubicBezTo>
                  <a:pt x="780940" y="354792"/>
                  <a:pt x="774334" y="370649"/>
                  <a:pt x="774334" y="383202"/>
                </a:cubicBezTo>
                <a:cubicBezTo>
                  <a:pt x="774334" y="1011521"/>
                  <a:pt x="774334" y="1640502"/>
                  <a:pt x="774334" y="2268822"/>
                </a:cubicBezTo>
                <a:cubicBezTo>
                  <a:pt x="774334" y="2305820"/>
                  <a:pt x="758477" y="2322338"/>
                  <a:pt x="721478" y="2322338"/>
                </a:cubicBezTo>
                <a:cubicBezTo>
                  <a:pt x="551019" y="2322338"/>
                  <a:pt x="380560" y="2322338"/>
                  <a:pt x="210101" y="2322998"/>
                </a:cubicBezTo>
                <a:cubicBezTo>
                  <a:pt x="193584" y="2322998"/>
                  <a:pt x="184995" y="2319034"/>
                  <a:pt x="177066" y="2303838"/>
                </a:cubicBezTo>
                <a:cubicBezTo>
                  <a:pt x="156585" y="2264197"/>
                  <a:pt x="110997" y="2247019"/>
                  <a:pt x="66731" y="2260232"/>
                </a:cubicBezTo>
                <a:cubicBezTo>
                  <a:pt x="24446" y="2272786"/>
                  <a:pt x="0" y="2309784"/>
                  <a:pt x="1322" y="2359337"/>
                </a:cubicBezTo>
                <a:cubicBezTo>
                  <a:pt x="2643" y="2404925"/>
                  <a:pt x="31053" y="2440602"/>
                  <a:pt x="71355" y="2449191"/>
                </a:cubicBezTo>
                <a:cubicBezTo>
                  <a:pt x="118925" y="2459101"/>
                  <a:pt x="161210" y="2441263"/>
                  <a:pt x="178388" y="2399639"/>
                </a:cubicBezTo>
                <a:cubicBezTo>
                  <a:pt x="186316" y="2380479"/>
                  <a:pt x="196887" y="2377175"/>
                  <a:pt x="214065" y="2377175"/>
                </a:cubicBezTo>
                <a:cubicBezTo>
                  <a:pt x="377257" y="2377836"/>
                  <a:pt x="541109" y="2375854"/>
                  <a:pt x="704300" y="2378497"/>
                </a:cubicBezTo>
                <a:cubicBezTo>
                  <a:pt x="749227" y="2379157"/>
                  <a:pt x="786887" y="2371229"/>
                  <a:pt x="822564" y="2341498"/>
                </a:cubicBezTo>
                <a:cubicBezTo>
                  <a:pt x="839742" y="2327623"/>
                  <a:pt x="847670" y="2315070"/>
                  <a:pt x="847670" y="2293267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13"/>
          <p:cNvSpPr/>
          <p:nvPr/>
        </p:nvSpPr>
        <p:spPr>
          <a:xfrm>
            <a:off x="5884920" y="1748880"/>
            <a:ext cx="222480" cy="1996920"/>
          </a:xfrm>
          <a:custGeom>
            <a:avLst/>
            <a:gdLst/>
            <a:ahLst/>
            <a:rect l="0" t="0" r="r" b="b"/>
            <a:pathLst>
              <a:path w="255690" h="2833716">
                <a:moveTo>
                  <a:pt x="223315" y="2833054"/>
                </a:moveTo>
                <a:cubicBezTo>
                  <a:pt x="249082" y="2833715"/>
                  <a:pt x="255689" y="2823144"/>
                  <a:pt x="255028" y="2800020"/>
                </a:cubicBezTo>
                <a:cubicBezTo>
                  <a:pt x="253706" y="2751789"/>
                  <a:pt x="255028" y="2704219"/>
                  <a:pt x="255028" y="2655988"/>
                </a:cubicBezTo>
                <a:cubicBezTo>
                  <a:pt x="255028" y="2615025"/>
                  <a:pt x="255028" y="2574062"/>
                  <a:pt x="255028" y="2533100"/>
                </a:cubicBezTo>
                <a:cubicBezTo>
                  <a:pt x="255028" y="2482887"/>
                  <a:pt x="255028" y="2480905"/>
                  <a:pt x="204815" y="2483547"/>
                </a:cubicBezTo>
                <a:cubicBezTo>
                  <a:pt x="177727" y="2484869"/>
                  <a:pt x="171120" y="2477601"/>
                  <a:pt x="171120" y="2449852"/>
                </a:cubicBezTo>
                <a:cubicBezTo>
                  <a:pt x="171781" y="1709875"/>
                  <a:pt x="171781" y="969898"/>
                  <a:pt x="171781" y="229921"/>
                </a:cubicBezTo>
                <a:cubicBezTo>
                  <a:pt x="171781" y="207458"/>
                  <a:pt x="174423" y="188298"/>
                  <a:pt x="188959" y="167816"/>
                </a:cubicBezTo>
                <a:cubicBezTo>
                  <a:pt x="222654" y="120907"/>
                  <a:pt x="204154" y="50213"/>
                  <a:pt x="156585" y="25767"/>
                </a:cubicBezTo>
                <a:cubicBezTo>
                  <a:pt x="105711" y="0"/>
                  <a:pt x="44927" y="20481"/>
                  <a:pt x="23785" y="71355"/>
                </a:cubicBezTo>
                <a:cubicBezTo>
                  <a:pt x="0" y="128174"/>
                  <a:pt x="25767" y="189619"/>
                  <a:pt x="83909" y="206797"/>
                </a:cubicBezTo>
                <a:cubicBezTo>
                  <a:pt x="104390" y="212743"/>
                  <a:pt x="99104" y="225296"/>
                  <a:pt x="99104" y="237189"/>
                </a:cubicBezTo>
                <a:cubicBezTo>
                  <a:pt x="99104" y="975184"/>
                  <a:pt x="99104" y="1713179"/>
                  <a:pt x="99765" y="2451834"/>
                </a:cubicBezTo>
                <a:cubicBezTo>
                  <a:pt x="99765" y="2476280"/>
                  <a:pt x="93158" y="2486190"/>
                  <a:pt x="68712" y="2482226"/>
                </a:cubicBezTo>
                <a:cubicBezTo>
                  <a:pt x="50213" y="2479583"/>
                  <a:pt x="44267" y="2486851"/>
                  <a:pt x="44927" y="2506011"/>
                </a:cubicBezTo>
                <a:cubicBezTo>
                  <a:pt x="46249" y="2556224"/>
                  <a:pt x="45588" y="2605776"/>
                  <a:pt x="45588" y="2655988"/>
                </a:cubicBezTo>
                <a:cubicBezTo>
                  <a:pt x="45588" y="2704880"/>
                  <a:pt x="46909" y="2753771"/>
                  <a:pt x="45588" y="2802662"/>
                </a:cubicBezTo>
                <a:cubicBezTo>
                  <a:pt x="44927" y="2826447"/>
                  <a:pt x="54177" y="2833715"/>
                  <a:pt x="76641" y="2833715"/>
                </a:cubicBezTo>
                <a:cubicBezTo>
                  <a:pt x="125532" y="2831733"/>
                  <a:pt x="174423" y="2831733"/>
                  <a:pt x="223315" y="2833054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14"/>
          <p:cNvSpPr/>
          <p:nvPr/>
        </p:nvSpPr>
        <p:spPr>
          <a:xfrm>
            <a:off x="6692400" y="2723040"/>
            <a:ext cx="1250280" cy="1022040"/>
          </a:xfrm>
          <a:custGeom>
            <a:avLst/>
            <a:gdLst/>
            <a:ahLst/>
            <a:rect l="0" t="0" r="r" b="b"/>
            <a:pathLst>
              <a:path w="1354423" h="1451545">
                <a:moveTo>
                  <a:pt x="137425" y="86551"/>
                </a:moveTo>
                <a:cubicBezTo>
                  <a:pt x="139407" y="231243"/>
                  <a:pt x="138746" y="375935"/>
                  <a:pt x="138746" y="520627"/>
                </a:cubicBezTo>
                <a:cubicBezTo>
                  <a:pt x="138746" y="705621"/>
                  <a:pt x="138746" y="889955"/>
                  <a:pt x="139407" y="1074949"/>
                </a:cubicBezTo>
                <a:cubicBezTo>
                  <a:pt x="139407" y="1094109"/>
                  <a:pt x="135443" y="1102037"/>
                  <a:pt x="114300" y="1100716"/>
                </a:cubicBezTo>
                <a:cubicBezTo>
                  <a:pt x="85230" y="1098734"/>
                  <a:pt x="55499" y="1101377"/>
                  <a:pt x="25768" y="1100055"/>
                </a:cubicBezTo>
                <a:cubicBezTo>
                  <a:pt x="7929" y="1099394"/>
                  <a:pt x="0" y="1103359"/>
                  <a:pt x="661" y="1123179"/>
                </a:cubicBezTo>
                <a:cubicBezTo>
                  <a:pt x="1982" y="1173392"/>
                  <a:pt x="1322" y="1222944"/>
                  <a:pt x="1322" y="1273157"/>
                </a:cubicBezTo>
                <a:cubicBezTo>
                  <a:pt x="1322" y="1322709"/>
                  <a:pt x="1982" y="1372922"/>
                  <a:pt x="1322" y="1422474"/>
                </a:cubicBezTo>
                <a:cubicBezTo>
                  <a:pt x="1322" y="1442955"/>
                  <a:pt x="8589" y="1451544"/>
                  <a:pt x="29732" y="1450884"/>
                </a:cubicBezTo>
                <a:cubicBezTo>
                  <a:pt x="80605" y="1450223"/>
                  <a:pt x="131479" y="1450223"/>
                  <a:pt x="181691" y="1450884"/>
                </a:cubicBezTo>
                <a:cubicBezTo>
                  <a:pt x="204155" y="1451544"/>
                  <a:pt x="211422" y="1442295"/>
                  <a:pt x="210762" y="1420492"/>
                </a:cubicBezTo>
                <a:cubicBezTo>
                  <a:pt x="210101" y="1371600"/>
                  <a:pt x="210762" y="1322709"/>
                  <a:pt x="210762" y="1273818"/>
                </a:cubicBezTo>
                <a:cubicBezTo>
                  <a:pt x="210762" y="1222944"/>
                  <a:pt x="210762" y="1172071"/>
                  <a:pt x="210101" y="1121197"/>
                </a:cubicBezTo>
                <a:cubicBezTo>
                  <a:pt x="210101" y="1114591"/>
                  <a:pt x="214065" y="1103359"/>
                  <a:pt x="206137" y="1102037"/>
                </a:cubicBezTo>
                <a:cubicBezTo>
                  <a:pt x="186977" y="1097412"/>
                  <a:pt x="192262" y="1083538"/>
                  <a:pt x="192262" y="1072306"/>
                </a:cubicBezTo>
                <a:cubicBezTo>
                  <a:pt x="192262" y="767066"/>
                  <a:pt x="192262" y="461825"/>
                  <a:pt x="191602" y="156585"/>
                </a:cubicBezTo>
                <a:cubicBezTo>
                  <a:pt x="191602" y="133460"/>
                  <a:pt x="196227" y="126853"/>
                  <a:pt x="220672" y="126853"/>
                </a:cubicBezTo>
                <a:cubicBezTo>
                  <a:pt x="525252" y="127514"/>
                  <a:pt x="829832" y="127514"/>
                  <a:pt x="1133751" y="126853"/>
                </a:cubicBezTo>
                <a:cubicBezTo>
                  <a:pt x="1150929" y="126853"/>
                  <a:pt x="1160178" y="130157"/>
                  <a:pt x="1166785" y="147996"/>
                </a:cubicBezTo>
                <a:cubicBezTo>
                  <a:pt x="1182642" y="190280"/>
                  <a:pt x="1220302" y="208779"/>
                  <a:pt x="1268532" y="202833"/>
                </a:cubicBezTo>
                <a:cubicBezTo>
                  <a:pt x="1307513" y="198208"/>
                  <a:pt x="1337905" y="169138"/>
                  <a:pt x="1345834" y="128175"/>
                </a:cubicBezTo>
                <a:cubicBezTo>
                  <a:pt x="1354422" y="82587"/>
                  <a:pt x="1335923" y="39642"/>
                  <a:pt x="1300246" y="19821"/>
                </a:cubicBezTo>
                <a:cubicBezTo>
                  <a:pt x="1263247" y="0"/>
                  <a:pt x="1213034" y="5286"/>
                  <a:pt x="1186606" y="35678"/>
                </a:cubicBezTo>
                <a:cubicBezTo>
                  <a:pt x="1174053" y="50213"/>
                  <a:pt x="1160839" y="53516"/>
                  <a:pt x="1143001" y="53516"/>
                </a:cubicBezTo>
                <a:cubicBezTo>
                  <a:pt x="819261" y="52856"/>
                  <a:pt x="494860" y="53516"/>
                  <a:pt x="171120" y="52195"/>
                </a:cubicBezTo>
                <a:cubicBezTo>
                  <a:pt x="146675" y="54177"/>
                  <a:pt x="136764" y="57481"/>
                  <a:pt x="137425" y="86551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15"/>
          <p:cNvSpPr/>
          <p:nvPr/>
        </p:nvSpPr>
        <p:spPr>
          <a:xfrm>
            <a:off x="4555440" y="2249280"/>
            <a:ext cx="772920" cy="1496880"/>
          </a:xfrm>
          <a:custGeom>
            <a:avLst/>
            <a:gdLst/>
            <a:ahLst/>
            <a:rect l="0" t="0" r="r" b="b"/>
            <a:pathLst>
              <a:path w="848993" h="2128096">
                <a:moveTo>
                  <a:pt x="83248" y="204815"/>
                </a:moveTo>
                <a:cubicBezTo>
                  <a:pt x="101747" y="210101"/>
                  <a:pt x="101086" y="220672"/>
                  <a:pt x="101086" y="233886"/>
                </a:cubicBezTo>
                <a:cubicBezTo>
                  <a:pt x="101086" y="498163"/>
                  <a:pt x="101086" y="762441"/>
                  <a:pt x="100426" y="1026718"/>
                </a:cubicBezTo>
                <a:cubicBezTo>
                  <a:pt x="100426" y="1051825"/>
                  <a:pt x="107693" y="1057110"/>
                  <a:pt x="131478" y="1057110"/>
                </a:cubicBezTo>
                <a:cubicBezTo>
                  <a:pt x="309866" y="1056450"/>
                  <a:pt x="488253" y="1057110"/>
                  <a:pt x="667301" y="1055789"/>
                </a:cubicBezTo>
                <a:cubicBezTo>
                  <a:pt x="694389" y="1055789"/>
                  <a:pt x="699014" y="1063717"/>
                  <a:pt x="699014" y="1088824"/>
                </a:cubicBezTo>
                <a:cubicBezTo>
                  <a:pt x="698353" y="1301567"/>
                  <a:pt x="698353" y="1513649"/>
                  <a:pt x="698353" y="1726393"/>
                </a:cubicBezTo>
                <a:cubicBezTo>
                  <a:pt x="698353" y="1773963"/>
                  <a:pt x="698353" y="1773963"/>
                  <a:pt x="650123" y="1776606"/>
                </a:cubicBezTo>
                <a:cubicBezTo>
                  <a:pt x="647480" y="1776606"/>
                  <a:pt x="644837" y="1777927"/>
                  <a:pt x="642195" y="1778588"/>
                </a:cubicBezTo>
                <a:cubicBezTo>
                  <a:pt x="642195" y="1790480"/>
                  <a:pt x="642855" y="1801712"/>
                  <a:pt x="642855" y="1813605"/>
                </a:cubicBezTo>
                <a:cubicBezTo>
                  <a:pt x="640873" y="1908084"/>
                  <a:pt x="639552" y="2002563"/>
                  <a:pt x="637570" y="2096381"/>
                </a:cubicBezTo>
                <a:cubicBezTo>
                  <a:pt x="636909" y="2119506"/>
                  <a:pt x="644837" y="2128095"/>
                  <a:pt x="668622" y="2127434"/>
                </a:cubicBezTo>
                <a:cubicBezTo>
                  <a:pt x="719496" y="2126113"/>
                  <a:pt x="770369" y="2126113"/>
                  <a:pt x="821243" y="2127434"/>
                </a:cubicBezTo>
                <a:cubicBezTo>
                  <a:pt x="843706" y="2128095"/>
                  <a:pt x="848992" y="2120166"/>
                  <a:pt x="848331" y="2097703"/>
                </a:cubicBezTo>
                <a:cubicBezTo>
                  <a:pt x="846349" y="1991992"/>
                  <a:pt x="847010" y="1885620"/>
                  <a:pt x="846349" y="1779909"/>
                </a:cubicBezTo>
                <a:cubicBezTo>
                  <a:pt x="826528" y="1773302"/>
                  <a:pt x="805386" y="1775945"/>
                  <a:pt x="785565" y="1777266"/>
                </a:cubicBezTo>
                <a:cubicBezTo>
                  <a:pt x="760459" y="1779248"/>
                  <a:pt x="752530" y="1771981"/>
                  <a:pt x="752530" y="1745553"/>
                </a:cubicBezTo>
                <a:cubicBezTo>
                  <a:pt x="753852" y="1507043"/>
                  <a:pt x="753191" y="1269193"/>
                  <a:pt x="753852" y="1030683"/>
                </a:cubicBezTo>
                <a:cubicBezTo>
                  <a:pt x="753852" y="1008219"/>
                  <a:pt x="747245" y="1002273"/>
                  <a:pt x="725442" y="1002933"/>
                </a:cubicBezTo>
                <a:cubicBezTo>
                  <a:pt x="551679" y="1003594"/>
                  <a:pt x="377256" y="1002933"/>
                  <a:pt x="203494" y="1004255"/>
                </a:cubicBezTo>
                <a:cubicBezTo>
                  <a:pt x="178387" y="1004255"/>
                  <a:pt x="172441" y="996987"/>
                  <a:pt x="173102" y="973202"/>
                </a:cubicBezTo>
                <a:cubicBezTo>
                  <a:pt x="173763" y="724781"/>
                  <a:pt x="173763" y="477021"/>
                  <a:pt x="173763" y="228600"/>
                </a:cubicBezTo>
                <a:cubicBezTo>
                  <a:pt x="173763" y="206137"/>
                  <a:pt x="176405" y="186977"/>
                  <a:pt x="190280" y="166495"/>
                </a:cubicBezTo>
                <a:cubicBezTo>
                  <a:pt x="222654" y="118925"/>
                  <a:pt x="204155" y="48892"/>
                  <a:pt x="155924" y="25107"/>
                </a:cubicBezTo>
                <a:cubicBezTo>
                  <a:pt x="105711" y="0"/>
                  <a:pt x="45588" y="21143"/>
                  <a:pt x="25107" y="70034"/>
                </a:cubicBezTo>
                <a:cubicBezTo>
                  <a:pt x="0" y="125532"/>
                  <a:pt x="25767" y="187637"/>
                  <a:pt x="83248" y="204815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16"/>
          <p:cNvSpPr/>
          <p:nvPr/>
        </p:nvSpPr>
        <p:spPr>
          <a:xfrm>
            <a:off x="2802240" y="4476240"/>
            <a:ext cx="1469880" cy="767880"/>
          </a:xfrm>
          <a:custGeom>
            <a:avLst/>
            <a:gdLst/>
            <a:ahLst/>
            <a:rect l="0" t="0" r="r" b="b"/>
            <a:pathLst>
              <a:path w="1594916" h="1092128">
                <a:moveTo>
                  <a:pt x="172441" y="885330"/>
                </a:moveTo>
                <a:cubicBezTo>
                  <a:pt x="172441" y="642194"/>
                  <a:pt x="172441" y="399720"/>
                  <a:pt x="172441" y="156584"/>
                </a:cubicBezTo>
                <a:cubicBezTo>
                  <a:pt x="172441" y="141388"/>
                  <a:pt x="173763" y="125532"/>
                  <a:pt x="165174" y="110336"/>
                </a:cubicBezTo>
                <a:cubicBezTo>
                  <a:pt x="171120" y="109675"/>
                  <a:pt x="173763" y="108354"/>
                  <a:pt x="176406" y="108354"/>
                </a:cubicBezTo>
                <a:cubicBezTo>
                  <a:pt x="525252" y="108354"/>
                  <a:pt x="874759" y="108354"/>
                  <a:pt x="1223605" y="107693"/>
                </a:cubicBezTo>
                <a:cubicBezTo>
                  <a:pt x="1242105" y="107693"/>
                  <a:pt x="1246069" y="114960"/>
                  <a:pt x="1245408" y="130817"/>
                </a:cubicBezTo>
                <a:cubicBezTo>
                  <a:pt x="1244087" y="150638"/>
                  <a:pt x="1246069" y="170459"/>
                  <a:pt x="1244747" y="189619"/>
                </a:cubicBezTo>
                <a:cubicBezTo>
                  <a:pt x="1243426" y="206137"/>
                  <a:pt x="1248711" y="211422"/>
                  <a:pt x="1265889" y="210761"/>
                </a:cubicBezTo>
                <a:cubicBezTo>
                  <a:pt x="1317424" y="210101"/>
                  <a:pt x="1369618" y="210761"/>
                  <a:pt x="1421152" y="211422"/>
                </a:cubicBezTo>
                <a:cubicBezTo>
                  <a:pt x="1469383" y="211422"/>
                  <a:pt x="1517614" y="210101"/>
                  <a:pt x="1565844" y="210761"/>
                </a:cubicBezTo>
                <a:cubicBezTo>
                  <a:pt x="1586326" y="210761"/>
                  <a:pt x="1594915" y="203494"/>
                  <a:pt x="1594254" y="182351"/>
                </a:cubicBezTo>
                <a:cubicBezTo>
                  <a:pt x="1593593" y="131478"/>
                  <a:pt x="1592933" y="80605"/>
                  <a:pt x="1594254" y="29731"/>
                </a:cubicBezTo>
                <a:cubicBezTo>
                  <a:pt x="1594915" y="6607"/>
                  <a:pt x="1584344" y="661"/>
                  <a:pt x="1563201" y="661"/>
                </a:cubicBezTo>
                <a:cubicBezTo>
                  <a:pt x="1514310" y="1321"/>
                  <a:pt x="1464758" y="661"/>
                  <a:pt x="1415867" y="661"/>
                </a:cubicBezTo>
                <a:cubicBezTo>
                  <a:pt x="1365654" y="661"/>
                  <a:pt x="1316102" y="661"/>
                  <a:pt x="1265889" y="0"/>
                </a:cubicBezTo>
                <a:cubicBezTo>
                  <a:pt x="1250033" y="0"/>
                  <a:pt x="1241444" y="3964"/>
                  <a:pt x="1244747" y="20481"/>
                </a:cubicBezTo>
                <a:cubicBezTo>
                  <a:pt x="1250693" y="49552"/>
                  <a:pt x="1236158" y="53516"/>
                  <a:pt x="1211052" y="53516"/>
                </a:cubicBezTo>
                <a:cubicBezTo>
                  <a:pt x="863527" y="52855"/>
                  <a:pt x="516663" y="52855"/>
                  <a:pt x="169138" y="52855"/>
                </a:cubicBezTo>
                <a:cubicBezTo>
                  <a:pt x="124211" y="52855"/>
                  <a:pt x="99765" y="77301"/>
                  <a:pt x="99765" y="122228"/>
                </a:cubicBezTo>
                <a:cubicBezTo>
                  <a:pt x="99765" y="368667"/>
                  <a:pt x="99765" y="615106"/>
                  <a:pt x="99765" y="861544"/>
                </a:cubicBezTo>
                <a:cubicBezTo>
                  <a:pt x="99765" y="879383"/>
                  <a:pt x="98444" y="891276"/>
                  <a:pt x="76641" y="893918"/>
                </a:cubicBezTo>
                <a:cubicBezTo>
                  <a:pt x="55499" y="896561"/>
                  <a:pt x="39642" y="911096"/>
                  <a:pt x="27750" y="928935"/>
                </a:cubicBezTo>
                <a:cubicBezTo>
                  <a:pt x="0" y="970559"/>
                  <a:pt x="5947" y="1029361"/>
                  <a:pt x="41624" y="1061074"/>
                </a:cubicBezTo>
                <a:cubicBezTo>
                  <a:pt x="73998" y="1090145"/>
                  <a:pt x="130818" y="1092127"/>
                  <a:pt x="165835" y="1064377"/>
                </a:cubicBezTo>
                <a:cubicBezTo>
                  <a:pt x="202833" y="1034646"/>
                  <a:pt x="212744" y="975845"/>
                  <a:pt x="186316" y="932900"/>
                </a:cubicBezTo>
                <a:cubicBezTo>
                  <a:pt x="175084" y="919025"/>
                  <a:pt x="172441" y="903168"/>
                  <a:pt x="172441" y="885330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17"/>
          <p:cNvSpPr/>
          <p:nvPr/>
        </p:nvSpPr>
        <p:spPr>
          <a:xfrm>
            <a:off x="5159520" y="4717440"/>
            <a:ext cx="227520" cy="1544040"/>
          </a:xfrm>
          <a:custGeom>
            <a:avLst/>
            <a:gdLst/>
            <a:ahLst/>
            <a:rect l="0" t="0" r="r" b="b"/>
            <a:pathLst>
              <a:path w="257011" h="2187558">
                <a:moveTo>
                  <a:pt x="76641" y="661"/>
                </a:moveTo>
                <a:cubicBezTo>
                  <a:pt x="53516" y="0"/>
                  <a:pt x="44927" y="9250"/>
                  <a:pt x="45588" y="32374"/>
                </a:cubicBezTo>
                <a:cubicBezTo>
                  <a:pt x="46249" y="81266"/>
                  <a:pt x="44927" y="130818"/>
                  <a:pt x="44927" y="179709"/>
                </a:cubicBezTo>
                <a:cubicBezTo>
                  <a:pt x="44927" y="230582"/>
                  <a:pt x="45588" y="281456"/>
                  <a:pt x="44927" y="332329"/>
                </a:cubicBezTo>
                <a:cubicBezTo>
                  <a:pt x="44927" y="346864"/>
                  <a:pt x="48891" y="355453"/>
                  <a:pt x="64087" y="352150"/>
                </a:cubicBezTo>
                <a:cubicBezTo>
                  <a:pt x="95140" y="346204"/>
                  <a:pt x="97783" y="362721"/>
                  <a:pt x="97783" y="388488"/>
                </a:cubicBezTo>
                <a:cubicBezTo>
                  <a:pt x="97122" y="909115"/>
                  <a:pt x="97122" y="1429741"/>
                  <a:pt x="97783" y="1950368"/>
                </a:cubicBezTo>
                <a:cubicBezTo>
                  <a:pt x="97783" y="1972171"/>
                  <a:pt x="97122" y="1986706"/>
                  <a:pt x="70034" y="1991331"/>
                </a:cubicBezTo>
                <a:cubicBezTo>
                  <a:pt x="49552" y="1994634"/>
                  <a:pt x="34356" y="2011152"/>
                  <a:pt x="24446" y="2029651"/>
                </a:cubicBezTo>
                <a:cubicBezTo>
                  <a:pt x="0" y="2073257"/>
                  <a:pt x="9911" y="2132059"/>
                  <a:pt x="46909" y="2161129"/>
                </a:cubicBezTo>
                <a:cubicBezTo>
                  <a:pt x="79944" y="2187557"/>
                  <a:pt x="134121" y="2186236"/>
                  <a:pt x="166495" y="2159147"/>
                </a:cubicBezTo>
                <a:cubicBezTo>
                  <a:pt x="202833" y="2128095"/>
                  <a:pt x="212083" y="2069293"/>
                  <a:pt x="184334" y="2027669"/>
                </a:cubicBezTo>
                <a:cubicBezTo>
                  <a:pt x="173102" y="2010491"/>
                  <a:pt x="169798" y="1994634"/>
                  <a:pt x="169798" y="1975474"/>
                </a:cubicBezTo>
                <a:cubicBezTo>
                  <a:pt x="169798" y="1456830"/>
                  <a:pt x="169798" y="938185"/>
                  <a:pt x="170459" y="419540"/>
                </a:cubicBezTo>
                <a:cubicBezTo>
                  <a:pt x="170459" y="398399"/>
                  <a:pt x="161209" y="371971"/>
                  <a:pt x="175084" y="357435"/>
                </a:cubicBezTo>
                <a:cubicBezTo>
                  <a:pt x="188298" y="344222"/>
                  <a:pt x="214065" y="353471"/>
                  <a:pt x="234546" y="353471"/>
                </a:cubicBezTo>
                <a:cubicBezTo>
                  <a:pt x="250403" y="353471"/>
                  <a:pt x="256349" y="348847"/>
                  <a:pt x="255689" y="332329"/>
                </a:cubicBezTo>
                <a:cubicBezTo>
                  <a:pt x="255028" y="281456"/>
                  <a:pt x="255689" y="230582"/>
                  <a:pt x="256349" y="179709"/>
                </a:cubicBezTo>
                <a:cubicBezTo>
                  <a:pt x="256349" y="131478"/>
                  <a:pt x="255028" y="83248"/>
                  <a:pt x="256349" y="35017"/>
                </a:cubicBezTo>
                <a:cubicBezTo>
                  <a:pt x="257010" y="11232"/>
                  <a:pt x="250403" y="661"/>
                  <a:pt x="224636" y="1321"/>
                </a:cubicBezTo>
                <a:cubicBezTo>
                  <a:pt x="174423" y="1982"/>
                  <a:pt x="125532" y="1982"/>
                  <a:pt x="76641" y="661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18"/>
          <p:cNvSpPr/>
          <p:nvPr/>
        </p:nvSpPr>
        <p:spPr>
          <a:xfrm>
            <a:off x="3608280" y="4717440"/>
            <a:ext cx="998280" cy="960480"/>
          </a:xfrm>
          <a:custGeom>
            <a:avLst/>
            <a:gdLst/>
            <a:ahLst/>
            <a:rect l="0" t="0" r="r" b="b"/>
            <a:pathLst>
              <a:path w="1080236" h="1361030">
                <a:moveTo>
                  <a:pt x="859563" y="1272497"/>
                </a:moveTo>
                <a:cubicBezTo>
                  <a:pt x="901186" y="1273157"/>
                  <a:pt x="932900" y="1263247"/>
                  <a:pt x="962631" y="1234837"/>
                </a:cubicBezTo>
                <a:cubicBezTo>
                  <a:pt x="977827" y="1220302"/>
                  <a:pt x="983773" y="1207088"/>
                  <a:pt x="983773" y="1187267"/>
                </a:cubicBezTo>
                <a:cubicBezTo>
                  <a:pt x="983112" y="971881"/>
                  <a:pt x="983112" y="757155"/>
                  <a:pt x="983112" y="541769"/>
                </a:cubicBezTo>
                <a:cubicBezTo>
                  <a:pt x="983112" y="487592"/>
                  <a:pt x="984434" y="432755"/>
                  <a:pt x="982452" y="378578"/>
                </a:cubicBezTo>
                <a:cubicBezTo>
                  <a:pt x="981791" y="356114"/>
                  <a:pt x="989719" y="350829"/>
                  <a:pt x="1010201" y="352150"/>
                </a:cubicBezTo>
                <a:cubicBezTo>
                  <a:pt x="1025397" y="353471"/>
                  <a:pt x="1040593" y="351489"/>
                  <a:pt x="1055789" y="352811"/>
                </a:cubicBezTo>
                <a:cubicBezTo>
                  <a:pt x="1074288" y="354132"/>
                  <a:pt x="1080235" y="348186"/>
                  <a:pt x="1080235" y="329026"/>
                </a:cubicBezTo>
                <a:cubicBezTo>
                  <a:pt x="1078913" y="278813"/>
                  <a:pt x="1080235" y="229261"/>
                  <a:pt x="1080235" y="179048"/>
                </a:cubicBezTo>
                <a:cubicBezTo>
                  <a:pt x="1080235" y="128836"/>
                  <a:pt x="1078913" y="79283"/>
                  <a:pt x="1079574" y="29071"/>
                </a:cubicBezTo>
                <a:cubicBezTo>
                  <a:pt x="1079574" y="7929"/>
                  <a:pt x="1071646" y="661"/>
                  <a:pt x="1051164" y="661"/>
                </a:cubicBezTo>
                <a:cubicBezTo>
                  <a:pt x="1000951" y="1322"/>
                  <a:pt x="951399" y="1983"/>
                  <a:pt x="901186" y="661"/>
                </a:cubicBezTo>
                <a:cubicBezTo>
                  <a:pt x="878062" y="0"/>
                  <a:pt x="869473" y="8590"/>
                  <a:pt x="870134" y="31714"/>
                </a:cubicBezTo>
                <a:cubicBezTo>
                  <a:pt x="870795" y="80605"/>
                  <a:pt x="870134" y="130157"/>
                  <a:pt x="869473" y="179048"/>
                </a:cubicBezTo>
                <a:cubicBezTo>
                  <a:pt x="869473" y="229922"/>
                  <a:pt x="870134" y="280795"/>
                  <a:pt x="869473" y="331669"/>
                </a:cubicBezTo>
                <a:cubicBezTo>
                  <a:pt x="869473" y="345543"/>
                  <a:pt x="872116" y="354793"/>
                  <a:pt x="888633" y="352150"/>
                </a:cubicBezTo>
                <a:cubicBezTo>
                  <a:pt x="907793" y="349507"/>
                  <a:pt x="912418" y="358757"/>
                  <a:pt x="912418" y="376596"/>
                </a:cubicBezTo>
                <a:cubicBezTo>
                  <a:pt x="911758" y="641534"/>
                  <a:pt x="912418" y="907133"/>
                  <a:pt x="911758" y="1172071"/>
                </a:cubicBezTo>
                <a:cubicBezTo>
                  <a:pt x="911758" y="1202463"/>
                  <a:pt x="896562" y="1217659"/>
                  <a:pt x="866170" y="1217659"/>
                </a:cubicBezTo>
                <a:cubicBezTo>
                  <a:pt x="648141" y="1217659"/>
                  <a:pt x="430773" y="1217659"/>
                  <a:pt x="212744" y="1218320"/>
                </a:cubicBezTo>
                <a:cubicBezTo>
                  <a:pt x="196226" y="1218320"/>
                  <a:pt x="185655" y="1214356"/>
                  <a:pt x="176406" y="1199159"/>
                </a:cubicBezTo>
                <a:cubicBezTo>
                  <a:pt x="153281" y="1162821"/>
                  <a:pt x="104390" y="1150929"/>
                  <a:pt x="62106" y="1167446"/>
                </a:cubicBezTo>
                <a:cubicBezTo>
                  <a:pt x="23125" y="1182642"/>
                  <a:pt x="0" y="1224926"/>
                  <a:pt x="5286" y="1269854"/>
                </a:cubicBezTo>
                <a:cubicBezTo>
                  <a:pt x="11232" y="1317424"/>
                  <a:pt x="42285" y="1350458"/>
                  <a:pt x="87212" y="1355744"/>
                </a:cubicBezTo>
                <a:cubicBezTo>
                  <a:pt x="132800" y="1361029"/>
                  <a:pt x="174423" y="1339226"/>
                  <a:pt x="186977" y="1296942"/>
                </a:cubicBezTo>
                <a:cubicBezTo>
                  <a:pt x="194244" y="1274479"/>
                  <a:pt x="206137" y="1271836"/>
                  <a:pt x="225297" y="1271836"/>
                </a:cubicBezTo>
                <a:cubicBezTo>
                  <a:pt x="436058" y="1271836"/>
                  <a:pt x="648141" y="1270515"/>
                  <a:pt x="859563" y="1272497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19"/>
          <p:cNvSpPr/>
          <p:nvPr/>
        </p:nvSpPr>
        <p:spPr>
          <a:xfrm>
            <a:off x="2741400" y="3870000"/>
            <a:ext cx="1530000" cy="160560"/>
          </a:xfrm>
          <a:custGeom>
            <a:avLst/>
            <a:gdLst/>
            <a:ahLst/>
            <a:rect l="0" t="0" r="r" b="b"/>
            <a:pathLst>
              <a:path w="1651075" h="235208">
                <a:moveTo>
                  <a:pt x="68712" y="200851"/>
                </a:moveTo>
                <a:cubicBezTo>
                  <a:pt x="111658" y="212743"/>
                  <a:pt x="156585" y="198208"/>
                  <a:pt x="175745" y="161209"/>
                </a:cubicBezTo>
                <a:cubicBezTo>
                  <a:pt x="186316" y="142049"/>
                  <a:pt x="198208" y="138746"/>
                  <a:pt x="217369" y="138746"/>
                </a:cubicBezTo>
                <a:cubicBezTo>
                  <a:pt x="567536" y="139406"/>
                  <a:pt x="917043" y="138746"/>
                  <a:pt x="1267211" y="138746"/>
                </a:cubicBezTo>
                <a:cubicBezTo>
                  <a:pt x="1273157" y="138746"/>
                  <a:pt x="1279764" y="139406"/>
                  <a:pt x="1285710" y="138746"/>
                </a:cubicBezTo>
                <a:cubicBezTo>
                  <a:pt x="1296942" y="138085"/>
                  <a:pt x="1302228" y="142710"/>
                  <a:pt x="1301567" y="154602"/>
                </a:cubicBezTo>
                <a:cubicBezTo>
                  <a:pt x="1300906" y="160549"/>
                  <a:pt x="1301567" y="167156"/>
                  <a:pt x="1301567" y="173102"/>
                </a:cubicBezTo>
                <a:cubicBezTo>
                  <a:pt x="1301567" y="234546"/>
                  <a:pt x="1301567" y="234546"/>
                  <a:pt x="1364333" y="234546"/>
                </a:cubicBezTo>
                <a:cubicBezTo>
                  <a:pt x="1401992" y="234546"/>
                  <a:pt x="1438991" y="235207"/>
                  <a:pt x="1476651" y="235207"/>
                </a:cubicBezTo>
                <a:cubicBezTo>
                  <a:pt x="1524881" y="234546"/>
                  <a:pt x="1573112" y="233886"/>
                  <a:pt x="1620682" y="234546"/>
                </a:cubicBezTo>
                <a:cubicBezTo>
                  <a:pt x="1643145" y="235207"/>
                  <a:pt x="1650413" y="225957"/>
                  <a:pt x="1650413" y="204815"/>
                </a:cubicBezTo>
                <a:cubicBezTo>
                  <a:pt x="1649752" y="155263"/>
                  <a:pt x="1649092" y="105050"/>
                  <a:pt x="1650413" y="55498"/>
                </a:cubicBezTo>
                <a:cubicBezTo>
                  <a:pt x="1651074" y="31053"/>
                  <a:pt x="1640503" y="25107"/>
                  <a:pt x="1618700" y="25107"/>
                </a:cubicBezTo>
                <a:cubicBezTo>
                  <a:pt x="1571791" y="25767"/>
                  <a:pt x="1524221" y="24446"/>
                  <a:pt x="1477311" y="24446"/>
                </a:cubicBezTo>
                <a:cubicBezTo>
                  <a:pt x="1425777" y="24446"/>
                  <a:pt x="1373582" y="25107"/>
                  <a:pt x="1322048" y="25107"/>
                </a:cubicBezTo>
                <a:cubicBezTo>
                  <a:pt x="1312799" y="25107"/>
                  <a:pt x="1299585" y="21803"/>
                  <a:pt x="1302228" y="38320"/>
                </a:cubicBezTo>
                <a:cubicBezTo>
                  <a:pt x="1306852" y="66069"/>
                  <a:pt x="1290996" y="67391"/>
                  <a:pt x="1269853" y="67391"/>
                </a:cubicBezTo>
                <a:cubicBezTo>
                  <a:pt x="918365" y="66730"/>
                  <a:pt x="566215" y="66730"/>
                  <a:pt x="214726" y="67391"/>
                </a:cubicBezTo>
                <a:cubicBezTo>
                  <a:pt x="194905" y="67391"/>
                  <a:pt x="183013" y="62766"/>
                  <a:pt x="171781" y="44927"/>
                </a:cubicBezTo>
                <a:cubicBezTo>
                  <a:pt x="149978" y="11232"/>
                  <a:pt x="104390" y="0"/>
                  <a:pt x="64088" y="13875"/>
                </a:cubicBezTo>
                <a:cubicBezTo>
                  <a:pt x="25107" y="27089"/>
                  <a:pt x="0" y="65409"/>
                  <a:pt x="1982" y="110336"/>
                </a:cubicBezTo>
                <a:cubicBezTo>
                  <a:pt x="3304" y="154602"/>
                  <a:pt x="30392" y="190280"/>
                  <a:pt x="68712" y="200851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20"/>
          <p:cNvSpPr/>
          <p:nvPr/>
        </p:nvSpPr>
        <p:spPr>
          <a:xfrm>
            <a:off x="5512680" y="2518560"/>
            <a:ext cx="206280" cy="1227240"/>
          </a:xfrm>
          <a:custGeom>
            <a:avLst/>
            <a:gdLst/>
            <a:ahLst/>
            <a:rect l="0" t="0" r="r" b="b"/>
            <a:pathLst>
              <a:path w="230583" h="1740929">
                <a:moveTo>
                  <a:pt x="91836" y="201511"/>
                </a:moveTo>
                <a:cubicBezTo>
                  <a:pt x="113639" y="202833"/>
                  <a:pt x="110996" y="214065"/>
                  <a:pt x="110996" y="227939"/>
                </a:cubicBezTo>
                <a:cubicBezTo>
                  <a:pt x="110996" y="441343"/>
                  <a:pt x="110996" y="654747"/>
                  <a:pt x="110996" y="868151"/>
                </a:cubicBezTo>
                <a:cubicBezTo>
                  <a:pt x="110996" y="1033325"/>
                  <a:pt x="110996" y="1198498"/>
                  <a:pt x="111657" y="1363672"/>
                </a:cubicBezTo>
                <a:cubicBezTo>
                  <a:pt x="111657" y="1382832"/>
                  <a:pt x="107693" y="1390760"/>
                  <a:pt x="86551" y="1390099"/>
                </a:cubicBezTo>
                <a:cubicBezTo>
                  <a:pt x="64748" y="1389439"/>
                  <a:pt x="42284" y="1386796"/>
                  <a:pt x="19820" y="1392081"/>
                </a:cubicBezTo>
                <a:cubicBezTo>
                  <a:pt x="19820" y="1402652"/>
                  <a:pt x="20481" y="1413224"/>
                  <a:pt x="20481" y="1424455"/>
                </a:cubicBezTo>
                <a:cubicBezTo>
                  <a:pt x="24445" y="1514310"/>
                  <a:pt x="12553" y="1604164"/>
                  <a:pt x="14535" y="1694018"/>
                </a:cubicBezTo>
                <a:cubicBezTo>
                  <a:pt x="15856" y="1740928"/>
                  <a:pt x="14535" y="1740928"/>
                  <a:pt x="62766" y="1740928"/>
                </a:cubicBezTo>
                <a:cubicBezTo>
                  <a:pt x="101747" y="1740928"/>
                  <a:pt x="141388" y="1740928"/>
                  <a:pt x="180369" y="1740928"/>
                </a:cubicBezTo>
                <a:cubicBezTo>
                  <a:pt x="227939" y="1740928"/>
                  <a:pt x="227278" y="1740928"/>
                  <a:pt x="228600" y="1691376"/>
                </a:cubicBezTo>
                <a:cubicBezTo>
                  <a:pt x="230582" y="1591611"/>
                  <a:pt x="217368" y="1492507"/>
                  <a:pt x="223314" y="1392742"/>
                </a:cubicBezTo>
                <a:cubicBezTo>
                  <a:pt x="216047" y="1392081"/>
                  <a:pt x="209440" y="1390099"/>
                  <a:pt x="202172" y="1390099"/>
                </a:cubicBezTo>
                <a:cubicBezTo>
                  <a:pt x="164512" y="1389439"/>
                  <a:pt x="164512" y="1389439"/>
                  <a:pt x="164512" y="1351118"/>
                </a:cubicBezTo>
                <a:cubicBezTo>
                  <a:pt x="164512" y="975184"/>
                  <a:pt x="164512" y="599249"/>
                  <a:pt x="164512" y="223314"/>
                </a:cubicBezTo>
                <a:cubicBezTo>
                  <a:pt x="164512" y="198869"/>
                  <a:pt x="166494" y="177726"/>
                  <a:pt x="181030" y="155924"/>
                </a:cubicBezTo>
                <a:cubicBezTo>
                  <a:pt x="205476" y="118925"/>
                  <a:pt x="196886" y="64748"/>
                  <a:pt x="167155" y="34356"/>
                </a:cubicBezTo>
                <a:cubicBezTo>
                  <a:pt x="140067" y="7267"/>
                  <a:pt x="90515" y="0"/>
                  <a:pt x="54837" y="17839"/>
                </a:cubicBezTo>
                <a:cubicBezTo>
                  <a:pt x="18499" y="36999"/>
                  <a:pt x="0" y="79283"/>
                  <a:pt x="7928" y="125532"/>
                </a:cubicBezTo>
                <a:cubicBezTo>
                  <a:pt x="15856" y="169798"/>
                  <a:pt x="45588" y="198208"/>
                  <a:pt x="91836" y="201511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21"/>
          <p:cNvSpPr/>
          <p:nvPr/>
        </p:nvSpPr>
        <p:spPr>
          <a:xfrm>
            <a:off x="3276360" y="3339720"/>
            <a:ext cx="1274400" cy="405360"/>
          </a:xfrm>
          <a:custGeom>
            <a:avLst/>
            <a:gdLst/>
            <a:ahLst/>
            <a:rect l="0" t="0" r="r" b="b"/>
            <a:pathLst>
              <a:path w="1383493" h="580751">
                <a:moveTo>
                  <a:pt x="107693" y="204815"/>
                </a:moveTo>
                <a:cubicBezTo>
                  <a:pt x="152620" y="201512"/>
                  <a:pt x="184333" y="176405"/>
                  <a:pt x="193583" y="130157"/>
                </a:cubicBezTo>
                <a:cubicBezTo>
                  <a:pt x="197547" y="109015"/>
                  <a:pt x="208118" y="108354"/>
                  <a:pt x="224635" y="108354"/>
                </a:cubicBezTo>
                <a:cubicBezTo>
                  <a:pt x="565553" y="108354"/>
                  <a:pt x="906471" y="108354"/>
                  <a:pt x="1247389" y="108354"/>
                </a:cubicBezTo>
                <a:cubicBezTo>
                  <a:pt x="1255978" y="108354"/>
                  <a:pt x="1265228" y="109675"/>
                  <a:pt x="1273817" y="110336"/>
                </a:cubicBezTo>
                <a:cubicBezTo>
                  <a:pt x="1273817" y="143371"/>
                  <a:pt x="1272496" y="175745"/>
                  <a:pt x="1273156" y="208780"/>
                </a:cubicBezTo>
                <a:cubicBezTo>
                  <a:pt x="1273817" y="225297"/>
                  <a:pt x="1267871" y="229922"/>
                  <a:pt x="1252014" y="229922"/>
                </a:cubicBezTo>
                <a:cubicBezTo>
                  <a:pt x="1225586" y="229922"/>
                  <a:pt x="1199159" y="226618"/>
                  <a:pt x="1172731" y="231904"/>
                </a:cubicBezTo>
                <a:cubicBezTo>
                  <a:pt x="1172731" y="243796"/>
                  <a:pt x="1172731" y="255028"/>
                  <a:pt x="1173391" y="266920"/>
                </a:cubicBezTo>
                <a:cubicBezTo>
                  <a:pt x="1177356" y="356114"/>
                  <a:pt x="1165463" y="444647"/>
                  <a:pt x="1167445" y="533841"/>
                </a:cubicBezTo>
                <a:cubicBezTo>
                  <a:pt x="1168767" y="580089"/>
                  <a:pt x="1167445" y="580750"/>
                  <a:pt x="1215676" y="580750"/>
                </a:cubicBezTo>
                <a:cubicBezTo>
                  <a:pt x="1254657" y="580750"/>
                  <a:pt x="1294299" y="580750"/>
                  <a:pt x="1333279" y="580750"/>
                </a:cubicBezTo>
                <a:cubicBezTo>
                  <a:pt x="1381510" y="580750"/>
                  <a:pt x="1380849" y="580750"/>
                  <a:pt x="1381510" y="531198"/>
                </a:cubicBezTo>
                <a:cubicBezTo>
                  <a:pt x="1383492" y="431433"/>
                  <a:pt x="1370278" y="332329"/>
                  <a:pt x="1376225" y="232564"/>
                </a:cubicBezTo>
                <a:cubicBezTo>
                  <a:pt x="1349136" y="233225"/>
                  <a:pt x="1342529" y="220672"/>
                  <a:pt x="1343851" y="194244"/>
                </a:cubicBezTo>
                <a:cubicBezTo>
                  <a:pt x="1346493" y="149978"/>
                  <a:pt x="1343851" y="105711"/>
                  <a:pt x="1343851" y="61445"/>
                </a:cubicBezTo>
                <a:cubicBezTo>
                  <a:pt x="1351118" y="34356"/>
                  <a:pt x="1333940" y="35678"/>
                  <a:pt x="1315441" y="35678"/>
                </a:cubicBezTo>
                <a:cubicBezTo>
                  <a:pt x="944131" y="35678"/>
                  <a:pt x="572821" y="35678"/>
                  <a:pt x="201511" y="36338"/>
                </a:cubicBezTo>
                <a:cubicBezTo>
                  <a:pt x="183012" y="36338"/>
                  <a:pt x="167816" y="33035"/>
                  <a:pt x="151959" y="22464"/>
                </a:cubicBezTo>
                <a:cubicBezTo>
                  <a:pt x="117603" y="0"/>
                  <a:pt x="69372" y="5286"/>
                  <a:pt x="39641" y="31714"/>
                </a:cubicBezTo>
                <a:cubicBezTo>
                  <a:pt x="9910" y="58802"/>
                  <a:pt x="0" y="108354"/>
                  <a:pt x="16517" y="147996"/>
                </a:cubicBezTo>
                <a:cubicBezTo>
                  <a:pt x="31052" y="185655"/>
                  <a:pt x="66730" y="208119"/>
                  <a:pt x="107693" y="204815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22"/>
          <p:cNvSpPr/>
          <p:nvPr/>
        </p:nvSpPr>
        <p:spPr>
          <a:xfrm>
            <a:off x="4093200" y="3147840"/>
            <a:ext cx="846720" cy="597600"/>
          </a:xfrm>
          <a:custGeom>
            <a:avLst/>
            <a:gdLst/>
            <a:ahLst/>
            <a:rect l="0" t="0" r="r" b="b"/>
            <a:pathLst>
              <a:path w="922330" h="852957">
                <a:moveTo>
                  <a:pt x="105711" y="204815"/>
                </a:moveTo>
                <a:cubicBezTo>
                  <a:pt x="151960" y="203494"/>
                  <a:pt x="186316" y="175745"/>
                  <a:pt x="195566" y="128175"/>
                </a:cubicBezTo>
                <a:cubicBezTo>
                  <a:pt x="198869" y="111657"/>
                  <a:pt x="204815" y="108354"/>
                  <a:pt x="219351" y="108354"/>
                </a:cubicBezTo>
                <a:cubicBezTo>
                  <a:pt x="402363" y="109015"/>
                  <a:pt x="585375" y="109015"/>
                  <a:pt x="768387" y="108354"/>
                </a:cubicBezTo>
                <a:cubicBezTo>
                  <a:pt x="787547" y="108354"/>
                  <a:pt x="792172" y="114300"/>
                  <a:pt x="792172" y="132800"/>
                </a:cubicBezTo>
                <a:cubicBezTo>
                  <a:pt x="791511" y="236528"/>
                  <a:pt x="791511" y="339597"/>
                  <a:pt x="791511" y="443326"/>
                </a:cubicBezTo>
                <a:cubicBezTo>
                  <a:pt x="791511" y="500806"/>
                  <a:pt x="791511" y="501467"/>
                  <a:pt x="733370" y="501467"/>
                </a:cubicBezTo>
                <a:cubicBezTo>
                  <a:pt x="713549" y="501467"/>
                  <a:pt x="709585" y="508734"/>
                  <a:pt x="710246" y="526573"/>
                </a:cubicBezTo>
                <a:cubicBezTo>
                  <a:pt x="710907" y="576786"/>
                  <a:pt x="710246" y="626338"/>
                  <a:pt x="710246" y="676550"/>
                </a:cubicBezTo>
                <a:cubicBezTo>
                  <a:pt x="710907" y="675229"/>
                  <a:pt x="712228" y="674568"/>
                  <a:pt x="713549" y="674568"/>
                </a:cubicBezTo>
                <a:cubicBezTo>
                  <a:pt x="708925" y="726102"/>
                  <a:pt x="712228" y="777637"/>
                  <a:pt x="711567" y="829831"/>
                </a:cubicBezTo>
                <a:cubicBezTo>
                  <a:pt x="711567" y="845027"/>
                  <a:pt x="718174" y="852956"/>
                  <a:pt x="734031" y="852956"/>
                </a:cubicBezTo>
                <a:cubicBezTo>
                  <a:pt x="788208" y="852956"/>
                  <a:pt x="843045" y="852956"/>
                  <a:pt x="897222" y="852956"/>
                </a:cubicBezTo>
                <a:cubicBezTo>
                  <a:pt x="914400" y="852956"/>
                  <a:pt x="921007" y="845027"/>
                  <a:pt x="921007" y="828510"/>
                </a:cubicBezTo>
                <a:cubicBezTo>
                  <a:pt x="920347" y="779619"/>
                  <a:pt x="920347" y="730727"/>
                  <a:pt x="919686" y="681175"/>
                </a:cubicBezTo>
                <a:cubicBezTo>
                  <a:pt x="919686" y="681175"/>
                  <a:pt x="919686" y="681175"/>
                  <a:pt x="919686" y="681175"/>
                </a:cubicBezTo>
                <a:cubicBezTo>
                  <a:pt x="920347" y="679193"/>
                  <a:pt x="920347" y="677872"/>
                  <a:pt x="921007" y="675890"/>
                </a:cubicBezTo>
                <a:cubicBezTo>
                  <a:pt x="921007" y="627659"/>
                  <a:pt x="919686" y="579429"/>
                  <a:pt x="921668" y="531198"/>
                </a:cubicBezTo>
                <a:cubicBezTo>
                  <a:pt x="922329" y="508073"/>
                  <a:pt x="916382" y="497502"/>
                  <a:pt x="892597" y="502127"/>
                </a:cubicBezTo>
                <a:cubicBezTo>
                  <a:pt x="869473" y="506091"/>
                  <a:pt x="864848" y="495520"/>
                  <a:pt x="864848" y="473718"/>
                </a:cubicBezTo>
                <a:cubicBezTo>
                  <a:pt x="865509" y="346204"/>
                  <a:pt x="865509" y="218690"/>
                  <a:pt x="865509" y="91176"/>
                </a:cubicBezTo>
                <a:cubicBezTo>
                  <a:pt x="865509" y="48231"/>
                  <a:pt x="868812" y="54838"/>
                  <a:pt x="827849" y="54838"/>
                </a:cubicBezTo>
                <a:cubicBezTo>
                  <a:pt x="622374" y="54838"/>
                  <a:pt x="417559" y="54838"/>
                  <a:pt x="212083" y="54838"/>
                </a:cubicBezTo>
                <a:cubicBezTo>
                  <a:pt x="197548" y="54838"/>
                  <a:pt x="186316" y="53516"/>
                  <a:pt x="175084" y="40302"/>
                </a:cubicBezTo>
                <a:cubicBezTo>
                  <a:pt x="147335" y="7268"/>
                  <a:pt x="95140" y="0"/>
                  <a:pt x="57481" y="20482"/>
                </a:cubicBezTo>
                <a:cubicBezTo>
                  <a:pt x="19160" y="41624"/>
                  <a:pt x="0" y="90515"/>
                  <a:pt x="13214" y="136764"/>
                </a:cubicBezTo>
                <a:cubicBezTo>
                  <a:pt x="24446" y="180369"/>
                  <a:pt x="59463" y="205476"/>
                  <a:pt x="105711" y="204815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23"/>
          <p:cNvSpPr/>
          <p:nvPr/>
        </p:nvSpPr>
        <p:spPr>
          <a:xfrm>
            <a:off x="6819840" y="4974120"/>
            <a:ext cx="1103760" cy="880200"/>
          </a:xfrm>
          <a:custGeom>
            <a:avLst/>
            <a:gdLst/>
            <a:ahLst/>
            <a:rect l="0" t="0" r="r" b="b"/>
            <a:pathLst>
              <a:path w="1193214" h="1256640">
                <a:moveTo>
                  <a:pt x="1128465" y="1059752"/>
                </a:moveTo>
                <a:cubicBezTo>
                  <a:pt x="1084859" y="1045217"/>
                  <a:pt x="1037950" y="1059092"/>
                  <a:pt x="1016147" y="1097412"/>
                </a:cubicBezTo>
                <a:cubicBezTo>
                  <a:pt x="1006897" y="1113269"/>
                  <a:pt x="996986" y="1116572"/>
                  <a:pt x="979809" y="1116572"/>
                </a:cubicBezTo>
                <a:cubicBezTo>
                  <a:pt x="681836" y="1115911"/>
                  <a:pt x="383863" y="1115911"/>
                  <a:pt x="85229" y="1116572"/>
                </a:cubicBezTo>
                <a:cubicBezTo>
                  <a:pt x="59462" y="1116572"/>
                  <a:pt x="54837" y="1108644"/>
                  <a:pt x="54837" y="1084859"/>
                </a:cubicBezTo>
                <a:cubicBezTo>
                  <a:pt x="55498" y="739316"/>
                  <a:pt x="55498" y="393773"/>
                  <a:pt x="55498" y="48891"/>
                </a:cubicBezTo>
                <a:cubicBezTo>
                  <a:pt x="55498" y="40963"/>
                  <a:pt x="55498" y="33035"/>
                  <a:pt x="55498" y="25106"/>
                </a:cubicBezTo>
                <a:cubicBezTo>
                  <a:pt x="55498" y="19821"/>
                  <a:pt x="54837" y="14535"/>
                  <a:pt x="48891" y="11892"/>
                </a:cubicBezTo>
                <a:cubicBezTo>
                  <a:pt x="25106" y="0"/>
                  <a:pt x="661" y="13874"/>
                  <a:pt x="661" y="39642"/>
                </a:cubicBezTo>
                <a:cubicBezTo>
                  <a:pt x="661" y="223314"/>
                  <a:pt x="661" y="407648"/>
                  <a:pt x="661" y="591321"/>
                </a:cubicBezTo>
                <a:cubicBezTo>
                  <a:pt x="661" y="773672"/>
                  <a:pt x="1321" y="955363"/>
                  <a:pt x="0" y="1137714"/>
                </a:cubicBezTo>
                <a:cubicBezTo>
                  <a:pt x="0" y="1164142"/>
                  <a:pt x="5285" y="1172070"/>
                  <a:pt x="33035" y="1172070"/>
                </a:cubicBezTo>
                <a:cubicBezTo>
                  <a:pt x="346203" y="1170749"/>
                  <a:pt x="659372" y="1171410"/>
                  <a:pt x="972541" y="1171410"/>
                </a:cubicBezTo>
                <a:cubicBezTo>
                  <a:pt x="989719" y="1171410"/>
                  <a:pt x="1000951" y="1172731"/>
                  <a:pt x="1008218" y="1193213"/>
                </a:cubicBezTo>
                <a:cubicBezTo>
                  <a:pt x="1023414" y="1236818"/>
                  <a:pt x="1065038" y="1256639"/>
                  <a:pt x="1114590" y="1248711"/>
                </a:cubicBezTo>
                <a:cubicBezTo>
                  <a:pt x="1155553" y="1242104"/>
                  <a:pt x="1185284" y="1207748"/>
                  <a:pt x="1189249" y="1162160"/>
                </a:cubicBezTo>
                <a:cubicBezTo>
                  <a:pt x="1193213" y="1113929"/>
                  <a:pt x="1168767" y="1073627"/>
                  <a:pt x="1128465" y="1059752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24"/>
          <p:cNvSpPr/>
          <p:nvPr/>
        </p:nvSpPr>
        <p:spPr>
          <a:xfrm>
            <a:off x="5944680" y="4975920"/>
            <a:ext cx="176040" cy="1185120"/>
          </a:xfrm>
          <a:custGeom>
            <a:avLst/>
            <a:gdLst/>
            <a:ahLst/>
            <a:rect l="0" t="0" r="r" b="b"/>
            <a:pathLst>
              <a:path w="210762" h="1683449">
                <a:moveTo>
                  <a:pt x="157245" y="1461455"/>
                </a:moveTo>
                <a:cubicBezTo>
                  <a:pt x="157245" y="1224266"/>
                  <a:pt x="157245" y="986416"/>
                  <a:pt x="157245" y="749227"/>
                </a:cubicBezTo>
                <a:cubicBezTo>
                  <a:pt x="157245" y="509395"/>
                  <a:pt x="157245" y="268903"/>
                  <a:pt x="157245" y="29071"/>
                </a:cubicBezTo>
                <a:cubicBezTo>
                  <a:pt x="157245" y="9911"/>
                  <a:pt x="154602" y="1322"/>
                  <a:pt x="131478" y="661"/>
                </a:cubicBezTo>
                <a:cubicBezTo>
                  <a:pt x="105050" y="0"/>
                  <a:pt x="101747" y="10572"/>
                  <a:pt x="101747" y="33035"/>
                </a:cubicBezTo>
                <a:cubicBezTo>
                  <a:pt x="102407" y="503449"/>
                  <a:pt x="101747" y="973863"/>
                  <a:pt x="102407" y="1444277"/>
                </a:cubicBezTo>
                <a:cubicBezTo>
                  <a:pt x="102407" y="1466080"/>
                  <a:pt x="101086" y="1481276"/>
                  <a:pt x="73998" y="1483918"/>
                </a:cubicBezTo>
                <a:cubicBezTo>
                  <a:pt x="56820" y="1485240"/>
                  <a:pt x="43606" y="1497793"/>
                  <a:pt x="32374" y="1511007"/>
                </a:cubicBezTo>
                <a:cubicBezTo>
                  <a:pt x="0" y="1551309"/>
                  <a:pt x="3964" y="1616057"/>
                  <a:pt x="40963" y="1650413"/>
                </a:cubicBezTo>
                <a:cubicBezTo>
                  <a:pt x="76641" y="1683448"/>
                  <a:pt x="138746" y="1681466"/>
                  <a:pt x="172441" y="1647109"/>
                </a:cubicBezTo>
                <a:cubicBezTo>
                  <a:pt x="208779" y="1610771"/>
                  <a:pt x="210761" y="1543381"/>
                  <a:pt x="173102" y="1506382"/>
                </a:cubicBezTo>
                <a:cubicBezTo>
                  <a:pt x="159888" y="1492507"/>
                  <a:pt x="157245" y="1479294"/>
                  <a:pt x="157245" y="1461455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25"/>
          <p:cNvSpPr/>
          <p:nvPr/>
        </p:nvSpPr>
        <p:spPr>
          <a:xfrm>
            <a:off x="7171200" y="4322520"/>
            <a:ext cx="1095840" cy="824760"/>
          </a:xfrm>
          <a:custGeom>
            <a:avLst/>
            <a:gdLst/>
            <a:ahLst/>
            <a:rect l="0" t="0" r="r" b="b"/>
            <a:pathLst>
              <a:path w="1188589" h="1167447">
                <a:moveTo>
                  <a:pt x="1129786" y="979148"/>
                </a:moveTo>
                <a:cubicBezTo>
                  <a:pt x="1110627" y="971220"/>
                  <a:pt x="1108645" y="959988"/>
                  <a:pt x="1108645" y="942810"/>
                </a:cubicBezTo>
                <a:cubicBezTo>
                  <a:pt x="1109305" y="663337"/>
                  <a:pt x="1108645" y="383863"/>
                  <a:pt x="1109966" y="104390"/>
                </a:cubicBezTo>
                <a:cubicBezTo>
                  <a:pt x="1109966" y="75980"/>
                  <a:pt x="1101377" y="71355"/>
                  <a:pt x="1075610" y="71355"/>
                </a:cubicBezTo>
                <a:cubicBezTo>
                  <a:pt x="845028" y="72676"/>
                  <a:pt x="615106" y="72016"/>
                  <a:pt x="384524" y="72016"/>
                </a:cubicBezTo>
                <a:cubicBezTo>
                  <a:pt x="373292" y="72016"/>
                  <a:pt x="361400" y="73998"/>
                  <a:pt x="350168" y="69373"/>
                </a:cubicBezTo>
                <a:cubicBezTo>
                  <a:pt x="351489" y="46909"/>
                  <a:pt x="353471" y="23785"/>
                  <a:pt x="348847" y="1321"/>
                </a:cubicBezTo>
                <a:cubicBezTo>
                  <a:pt x="345543" y="1321"/>
                  <a:pt x="341579" y="1982"/>
                  <a:pt x="338276" y="1982"/>
                </a:cubicBezTo>
                <a:cubicBezTo>
                  <a:pt x="236529" y="1321"/>
                  <a:pt x="134782" y="1321"/>
                  <a:pt x="33035" y="0"/>
                </a:cubicBezTo>
                <a:cubicBezTo>
                  <a:pt x="10572" y="0"/>
                  <a:pt x="0" y="5946"/>
                  <a:pt x="661" y="30392"/>
                </a:cubicBezTo>
                <a:cubicBezTo>
                  <a:pt x="1983" y="80605"/>
                  <a:pt x="1983" y="130157"/>
                  <a:pt x="661" y="180369"/>
                </a:cubicBezTo>
                <a:cubicBezTo>
                  <a:pt x="0" y="202173"/>
                  <a:pt x="8590" y="210761"/>
                  <a:pt x="30392" y="210101"/>
                </a:cubicBezTo>
                <a:cubicBezTo>
                  <a:pt x="79284" y="209440"/>
                  <a:pt x="128836" y="210101"/>
                  <a:pt x="177727" y="210101"/>
                </a:cubicBezTo>
                <a:cubicBezTo>
                  <a:pt x="216047" y="210101"/>
                  <a:pt x="254367" y="209440"/>
                  <a:pt x="292688" y="209440"/>
                </a:cubicBezTo>
                <a:cubicBezTo>
                  <a:pt x="353471" y="209440"/>
                  <a:pt x="353471" y="209440"/>
                  <a:pt x="350168" y="147996"/>
                </a:cubicBezTo>
                <a:cubicBezTo>
                  <a:pt x="360739" y="147335"/>
                  <a:pt x="371310" y="146014"/>
                  <a:pt x="381882" y="146014"/>
                </a:cubicBezTo>
                <a:cubicBezTo>
                  <a:pt x="595286" y="146014"/>
                  <a:pt x="808689" y="146674"/>
                  <a:pt x="1022093" y="145353"/>
                </a:cubicBezTo>
                <a:cubicBezTo>
                  <a:pt x="1047200" y="145353"/>
                  <a:pt x="1055128" y="150638"/>
                  <a:pt x="1055128" y="177066"/>
                </a:cubicBezTo>
                <a:cubicBezTo>
                  <a:pt x="1053807" y="433415"/>
                  <a:pt x="1054468" y="689764"/>
                  <a:pt x="1055128" y="945453"/>
                </a:cubicBezTo>
                <a:cubicBezTo>
                  <a:pt x="1055128" y="964613"/>
                  <a:pt x="1050503" y="975184"/>
                  <a:pt x="1033325" y="985755"/>
                </a:cubicBezTo>
                <a:cubicBezTo>
                  <a:pt x="996327" y="1008219"/>
                  <a:pt x="983113" y="1057771"/>
                  <a:pt x="997648" y="1102037"/>
                </a:cubicBezTo>
                <a:cubicBezTo>
                  <a:pt x="1011523" y="1144322"/>
                  <a:pt x="1048521" y="1167446"/>
                  <a:pt x="1095431" y="1164142"/>
                </a:cubicBezTo>
                <a:cubicBezTo>
                  <a:pt x="1137715" y="1161499"/>
                  <a:pt x="1171410" y="1131768"/>
                  <a:pt x="1179338" y="1090145"/>
                </a:cubicBezTo>
                <a:cubicBezTo>
                  <a:pt x="1188588" y="1041914"/>
                  <a:pt x="1170089" y="996326"/>
                  <a:pt x="1129786" y="979148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26"/>
          <p:cNvSpPr/>
          <p:nvPr/>
        </p:nvSpPr>
        <p:spPr>
          <a:xfrm>
            <a:off x="6450120" y="4976280"/>
            <a:ext cx="1040400" cy="1207800"/>
          </a:xfrm>
          <a:custGeom>
            <a:avLst/>
            <a:gdLst/>
            <a:ahLst/>
            <a:rect l="0" t="0" r="r" b="b"/>
            <a:pathLst>
              <a:path w="1136394" h="1717144">
                <a:moveTo>
                  <a:pt x="1073627" y="1523559"/>
                </a:moveTo>
                <a:cubicBezTo>
                  <a:pt x="1026718" y="1502417"/>
                  <a:pt x="977826" y="1517613"/>
                  <a:pt x="948756" y="1563201"/>
                </a:cubicBezTo>
                <a:lnTo>
                  <a:pt x="948756" y="1563201"/>
                </a:lnTo>
                <a:lnTo>
                  <a:pt x="948756" y="1563201"/>
                </a:lnTo>
                <a:cubicBezTo>
                  <a:pt x="669943" y="1563201"/>
                  <a:pt x="391791" y="1563862"/>
                  <a:pt x="112978" y="1563862"/>
                </a:cubicBezTo>
                <a:cubicBezTo>
                  <a:pt x="78622" y="1563862"/>
                  <a:pt x="78622" y="1563862"/>
                  <a:pt x="78622" y="1529506"/>
                </a:cubicBezTo>
                <a:cubicBezTo>
                  <a:pt x="78622" y="1034646"/>
                  <a:pt x="78622" y="540447"/>
                  <a:pt x="78622" y="45588"/>
                </a:cubicBezTo>
                <a:cubicBezTo>
                  <a:pt x="78622" y="0"/>
                  <a:pt x="83908" y="7928"/>
                  <a:pt x="38981" y="5286"/>
                </a:cubicBezTo>
                <a:cubicBezTo>
                  <a:pt x="11231" y="3304"/>
                  <a:pt x="5285" y="11892"/>
                  <a:pt x="5285" y="38981"/>
                </a:cubicBezTo>
                <a:cubicBezTo>
                  <a:pt x="5946" y="560268"/>
                  <a:pt x="5946" y="1081556"/>
                  <a:pt x="5946" y="1602843"/>
                </a:cubicBezTo>
                <a:cubicBezTo>
                  <a:pt x="5946" y="1639181"/>
                  <a:pt x="0" y="1636538"/>
                  <a:pt x="40963" y="1636538"/>
                </a:cubicBezTo>
                <a:cubicBezTo>
                  <a:pt x="329025" y="1636538"/>
                  <a:pt x="617748" y="1636538"/>
                  <a:pt x="905811" y="1636538"/>
                </a:cubicBezTo>
                <a:cubicBezTo>
                  <a:pt x="918364" y="1636538"/>
                  <a:pt x="930917" y="1633895"/>
                  <a:pt x="942809" y="1640502"/>
                </a:cubicBezTo>
                <a:cubicBezTo>
                  <a:pt x="951398" y="1678162"/>
                  <a:pt x="977166" y="1702608"/>
                  <a:pt x="1012843" y="1708554"/>
                </a:cubicBezTo>
                <a:cubicBezTo>
                  <a:pt x="1065038" y="1717143"/>
                  <a:pt x="1107322" y="1692036"/>
                  <a:pt x="1121857" y="1644466"/>
                </a:cubicBezTo>
                <a:cubicBezTo>
                  <a:pt x="1136393" y="1595575"/>
                  <a:pt x="1115911" y="1542720"/>
                  <a:pt x="1073627" y="1523559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7"/>
          <p:cNvSpPr/>
          <p:nvPr/>
        </p:nvSpPr>
        <p:spPr>
          <a:xfrm>
            <a:off x="5968080" y="4717440"/>
            <a:ext cx="198360" cy="248760"/>
          </a:xfrm>
          <a:custGeom>
            <a:avLst/>
            <a:gdLst/>
            <a:ahLst/>
            <a:rect l="0" t="0" r="r" b="b"/>
            <a:pathLst>
              <a:path w="215387" h="352812">
                <a:moveTo>
                  <a:pt x="214726" y="35678"/>
                </a:moveTo>
                <a:cubicBezTo>
                  <a:pt x="215386" y="10572"/>
                  <a:pt x="207458" y="0"/>
                  <a:pt x="181030" y="661"/>
                </a:cubicBezTo>
                <a:cubicBezTo>
                  <a:pt x="132139" y="1983"/>
                  <a:pt x="82587" y="1983"/>
                  <a:pt x="33696" y="661"/>
                </a:cubicBezTo>
                <a:cubicBezTo>
                  <a:pt x="9911" y="0"/>
                  <a:pt x="0" y="8590"/>
                  <a:pt x="661" y="33035"/>
                </a:cubicBezTo>
                <a:cubicBezTo>
                  <a:pt x="1982" y="81266"/>
                  <a:pt x="661" y="129496"/>
                  <a:pt x="661" y="177727"/>
                </a:cubicBezTo>
                <a:cubicBezTo>
                  <a:pt x="1321" y="227279"/>
                  <a:pt x="2643" y="277492"/>
                  <a:pt x="1321" y="327044"/>
                </a:cubicBezTo>
                <a:cubicBezTo>
                  <a:pt x="661" y="347525"/>
                  <a:pt x="7928" y="352811"/>
                  <a:pt x="27089" y="352150"/>
                </a:cubicBezTo>
                <a:cubicBezTo>
                  <a:pt x="80605" y="350829"/>
                  <a:pt x="134121" y="350829"/>
                  <a:pt x="187637" y="352150"/>
                </a:cubicBezTo>
                <a:cubicBezTo>
                  <a:pt x="207458" y="352811"/>
                  <a:pt x="213404" y="346204"/>
                  <a:pt x="213404" y="326383"/>
                </a:cubicBezTo>
                <a:cubicBezTo>
                  <a:pt x="213404" y="276831"/>
                  <a:pt x="210101" y="226618"/>
                  <a:pt x="214726" y="177066"/>
                </a:cubicBezTo>
                <a:cubicBezTo>
                  <a:pt x="214726" y="130157"/>
                  <a:pt x="213404" y="83248"/>
                  <a:pt x="214726" y="35678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28"/>
          <p:cNvSpPr/>
          <p:nvPr/>
        </p:nvSpPr>
        <p:spPr>
          <a:xfrm>
            <a:off x="6360120" y="4717440"/>
            <a:ext cx="195840" cy="249120"/>
          </a:xfrm>
          <a:custGeom>
            <a:avLst/>
            <a:gdLst/>
            <a:ahLst/>
            <a:rect l="0" t="0" r="r" b="b"/>
            <a:pathLst>
              <a:path w="211423" h="352812">
                <a:moveTo>
                  <a:pt x="189619" y="352811"/>
                </a:moveTo>
                <a:cubicBezTo>
                  <a:pt x="206136" y="352811"/>
                  <a:pt x="210761" y="346864"/>
                  <a:pt x="210761" y="331008"/>
                </a:cubicBezTo>
                <a:cubicBezTo>
                  <a:pt x="210100" y="280135"/>
                  <a:pt x="210761" y="229261"/>
                  <a:pt x="211422" y="179048"/>
                </a:cubicBezTo>
                <a:cubicBezTo>
                  <a:pt x="211422" y="130157"/>
                  <a:pt x="210100" y="80605"/>
                  <a:pt x="210761" y="31714"/>
                </a:cubicBezTo>
                <a:cubicBezTo>
                  <a:pt x="211422" y="7929"/>
                  <a:pt x="202172" y="661"/>
                  <a:pt x="179048" y="661"/>
                </a:cubicBezTo>
                <a:cubicBezTo>
                  <a:pt x="130156" y="1983"/>
                  <a:pt x="80604" y="1983"/>
                  <a:pt x="31713" y="661"/>
                </a:cubicBezTo>
                <a:cubicBezTo>
                  <a:pt x="8589" y="0"/>
                  <a:pt x="0" y="8590"/>
                  <a:pt x="661" y="31714"/>
                </a:cubicBezTo>
                <a:cubicBezTo>
                  <a:pt x="1321" y="80605"/>
                  <a:pt x="661" y="130157"/>
                  <a:pt x="0" y="179048"/>
                </a:cubicBezTo>
                <a:cubicBezTo>
                  <a:pt x="0" y="229922"/>
                  <a:pt x="661" y="280795"/>
                  <a:pt x="0" y="331008"/>
                </a:cubicBezTo>
                <a:cubicBezTo>
                  <a:pt x="0" y="347525"/>
                  <a:pt x="5285" y="352150"/>
                  <a:pt x="21142" y="352150"/>
                </a:cubicBezTo>
                <a:cubicBezTo>
                  <a:pt x="77301" y="351489"/>
                  <a:pt x="133460" y="351489"/>
                  <a:pt x="189619" y="352811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29"/>
          <p:cNvSpPr/>
          <p:nvPr/>
        </p:nvSpPr>
        <p:spPr>
          <a:xfrm>
            <a:off x="6748920" y="4717440"/>
            <a:ext cx="194040" cy="245880"/>
          </a:xfrm>
          <a:custGeom>
            <a:avLst/>
            <a:gdLst/>
            <a:ahLst/>
            <a:rect l="0" t="0" r="r" b="b"/>
            <a:pathLst>
              <a:path w="210101" h="348187">
                <a:moveTo>
                  <a:pt x="31053" y="347525"/>
                </a:moveTo>
                <a:cubicBezTo>
                  <a:pt x="89854" y="346864"/>
                  <a:pt x="148656" y="346864"/>
                  <a:pt x="207457" y="346203"/>
                </a:cubicBezTo>
                <a:cubicBezTo>
                  <a:pt x="208118" y="240492"/>
                  <a:pt x="208779" y="134121"/>
                  <a:pt x="210100" y="28410"/>
                </a:cubicBezTo>
                <a:cubicBezTo>
                  <a:pt x="210100" y="9910"/>
                  <a:pt x="204815" y="0"/>
                  <a:pt x="184333" y="0"/>
                </a:cubicBezTo>
                <a:cubicBezTo>
                  <a:pt x="131478" y="661"/>
                  <a:pt x="79283" y="661"/>
                  <a:pt x="26428" y="0"/>
                </a:cubicBezTo>
                <a:cubicBezTo>
                  <a:pt x="8589" y="0"/>
                  <a:pt x="0" y="7928"/>
                  <a:pt x="660" y="25767"/>
                </a:cubicBezTo>
                <a:cubicBezTo>
                  <a:pt x="1321" y="75319"/>
                  <a:pt x="1321" y="125532"/>
                  <a:pt x="1982" y="175084"/>
                </a:cubicBezTo>
                <a:cubicBezTo>
                  <a:pt x="7267" y="186316"/>
                  <a:pt x="5946" y="197547"/>
                  <a:pt x="5946" y="209440"/>
                </a:cubicBezTo>
                <a:cubicBezTo>
                  <a:pt x="5946" y="247099"/>
                  <a:pt x="6607" y="284098"/>
                  <a:pt x="5946" y="321758"/>
                </a:cubicBezTo>
                <a:cubicBezTo>
                  <a:pt x="5946" y="340257"/>
                  <a:pt x="12553" y="348186"/>
                  <a:pt x="31053" y="347525"/>
                </a:cubicBezTo>
              </a:path>
            </a:pathLst>
          </a:custGeom>
          <a:solidFill>
            <a:schemeClr val="accent4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56" name="Picture 2" descr=""/>
          <p:cNvPicPr/>
          <p:nvPr/>
        </p:nvPicPr>
        <p:blipFill>
          <a:blip r:embed="rId1"/>
          <a:stretch/>
        </p:blipFill>
        <p:spPr>
          <a:xfrm>
            <a:off x="3947040" y="2674800"/>
            <a:ext cx="3424680" cy="2845440"/>
          </a:xfrm>
          <a:prstGeom prst="rect">
            <a:avLst/>
          </a:prstGeom>
          <a:ln>
            <a:noFill/>
          </a:ln>
        </p:spPr>
      </p:pic>
      <p:sp>
        <p:nvSpPr>
          <p:cNvPr id="357" name="CustomShape 30"/>
          <p:cNvSpPr/>
          <p:nvPr/>
        </p:nvSpPr>
        <p:spPr>
          <a:xfrm>
            <a:off x="8267760" y="2040120"/>
            <a:ext cx="2834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ALMACENAMIENTO INDUSTRIAL</a:t>
            </a:r>
            <a:endParaRPr/>
          </a:p>
        </p:txBody>
      </p:sp>
      <p:sp>
        <p:nvSpPr>
          <p:cNvPr id="358" name="CustomShape 31"/>
          <p:cNvSpPr/>
          <p:nvPr/>
        </p:nvSpPr>
        <p:spPr>
          <a:xfrm>
            <a:off x="0" y="3393720"/>
            <a:ext cx="2320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AUTOMATIZACION INDUSTRIAL</a:t>
            </a:r>
            <a:endParaRPr/>
          </a:p>
        </p:txBody>
      </p:sp>
      <p:sp>
        <p:nvSpPr>
          <p:cNvPr id="359" name="CustomShape 32"/>
          <p:cNvSpPr/>
          <p:nvPr/>
        </p:nvSpPr>
        <p:spPr>
          <a:xfrm>
            <a:off x="8722080" y="3290760"/>
            <a:ext cx="30740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MINIATURIZACION DE COMPONENTES EN LA INDUSTRIA </a:t>
            </a:r>
            <a:r>
              <a:rPr b="1" lang="es-VE" strike="noStrike" u="sng">
                <a:solidFill>
                  <a:srgbClr val="0f0fff"/>
                </a:solidFill>
                <a:latin typeface="Arial"/>
                <a:ea typeface="Arial Unicode MS"/>
              </a:rPr>
              <a:t>NANOTECNOLOGIA</a:t>
            </a:r>
            <a:endParaRPr/>
          </a:p>
        </p:txBody>
      </p:sp>
      <p:sp>
        <p:nvSpPr>
          <p:cNvPr id="360" name="CustomShape 33"/>
          <p:cNvSpPr/>
          <p:nvPr/>
        </p:nvSpPr>
        <p:spPr>
          <a:xfrm>
            <a:off x="7943760" y="5819400"/>
            <a:ext cx="4049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PLANIFICACION DE RECURSOS EMPRESARIALES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 </a:t>
            </a:r>
            <a:r>
              <a:rPr b="1" lang="es-VE" strike="noStrike" u="sng">
                <a:solidFill>
                  <a:srgbClr val="0f0fff"/>
                </a:solidFill>
                <a:latin typeface="Arial"/>
                <a:ea typeface="Arial Unicode MS"/>
              </a:rPr>
              <a:t>ERP</a:t>
            </a:r>
            <a:endParaRPr/>
          </a:p>
        </p:txBody>
      </p:sp>
      <p:sp>
        <p:nvSpPr>
          <p:cNvPr id="361" name="CustomShape 34"/>
          <p:cNvSpPr/>
          <p:nvPr/>
        </p:nvSpPr>
        <p:spPr>
          <a:xfrm>
            <a:off x="0" y="5707080"/>
            <a:ext cx="39132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s-VE" strike="noStrike">
                <a:solidFill>
                  <a:srgbClr val="404040"/>
                </a:solidFill>
                <a:latin typeface="Arial"/>
                <a:ea typeface="Arial Unicode MS"/>
              </a:rPr>
              <a:t>REDES Y TRANSMISION DE DATA, </a:t>
            </a:r>
            <a:r>
              <a:rPr b="1" lang="es-VE" strike="noStrike" u="sng">
                <a:solidFill>
                  <a:srgbClr val="0f0fff"/>
                </a:solidFill>
                <a:latin typeface="Arial"/>
                <a:ea typeface="Arial Unicode MS"/>
              </a:rPr>
              <a:t>FIBRA OPTICA </a:t>
            </a:r>
            <a:r>
              <a:rPr b="1" lang="es-VE" sz="1600" strike="noStrike" u="sng">
                <a:solidFill>
                  <a:srgbClr val="0f0fff"/>
                </a:solidFill>
                <a:latin typeface="Arial"/>
                <a:ea typeface="Arial Unicode MS"/>
              </a:rPr>
              <a:t>VS</a:t>
            </a:r>
            <a:r>
              <a:rPr b="1" lang="es-VE" strike="noStrike" u="sng">
                <a:solidFill>
                  <a:srgbClr val="0f0fff"/>
                </a:solidFill>
                <a:latin typeface="Arial"/>
                <a:ea typeface="Arial Unicode MS"/>
              </a:rPr>
              <a:t>. SATELITAL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323640" y="271440"/>
            <a:ext cx="11572920" cy="72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5400" strike="noStrike">
                <a:solidFill>
                  <a:srgbClr val="ffffff"/>
                </a:solidFill>
                <a:latin typeface="Arial"/>
                <a:ea typeface="Arial Unicode MS"/>
              </a:rPr>
              <a:t>PLAN DE EVALUACION</a:t>
            </a:r>
            <a:endParaRPr/>
          </a:p>
        </p:txBody>
      </p:sp>
      <p:sp>
        <p:nvSpPr>
          <p:cNvPr id="363" name="CustomShape 2"/>
          <p:cNvSpPr/>
          <p:nvPr/>
        </p:nvSpPr>
        <p:spPr>
          <a:xfrm>
            <a:off x="3488040" y="1467720"/>
            <a:ext cx="3600" cy="3921840"/>
          </a:xfrm>
          <a:custGeom>
            <a:avLst/>
            <a:gdLst/>
            <a:ahLst/>
            <a:rect l="0" t="0" r="r" b="b"/>
            <a:pathLst>
              <a:path w="4324" h="3922296">
                <a:moveTo>
                  <a:pt x="4323" y="0"/>
                </a:moveTo>
                <a:cubicBezTo>
                  <a:pt x="4323" y="1307563"/>
                  <a:pt x="4323" y="2614732"/>
                  <a:pt x="4323" y="3922295"/>
                </a:cubicBezTo>
                <a:cubicBezTo>
                  <a:pt x="3144" y="3921509"/>
                  <a:pt x="786" y="3921116"/>
                  <a:pt x="393" y="3920330"/>
                </a:cubicBezTo>
                <a:cubicBezTo>
                  <a:pt x="0" y="3915221"/>
                  <a:pt x="393" y="3909719"/>
                  <a:pt x="393" y="3904609"/>
                </a:cubicBezTo>
                <a:cubicBezTo>
                  <a:pt x="393" y="2608837"/>
                  <a:pt x="393" y="1313458"/>
                  <a:pt x="393" y="17686"/>
                </a:cubicBezTo>
                <a:cubicBezTo>
                  <a:pt x="786" y="11790"/>
                  <a:pt x="3144" y="5895"/>
                  <a:pt x="4323" y="0"/>
                </a:cubicBezTo>
              </a:path>
            </a:pathLst>
          </a:custGeom>
          <a:solidFill>
            <a:srgbClr val="ffffff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3"/>
          <p:cNvSpPr/>
          <p:nvPr/>
        </p:nvSpPr>
        <p:spPr>
          <a:xfrm>
            <a:off x="6551640" y="1737720"/>
            <a:ext cx="561960" cy="1688760"/>
          </a:xfrm>
          <a:custGeom>
            <a:avLst/>
            <a:gdLst/>
            <a:ahLst/>
            <a:rect l="0" t="0" r="r" b="b"/>
            <a:pathLst>
              <a:path w="581271" h="1755208">
                <a:moveTo>
                  <a:pt x="146202" y="64455"/>
                </a:moveTo>
                <a:cubicBezTo>
                  <a:pt x="158385" y="27118"/>
                  <a:pt x="182359" y="6288"/>
                  <a:pt x="219303" y="2751"/>
                </a:cubicBezTo>
                <a:cubicBezTo>
                  <a:pt x="250744" y="0"/>
                  <a:pt x="277076" y="12183"/>
                  <a:pt x="294762" y="39302"/>
                </a:cubicBezTo>
                <a:cubicBezTo>
                  <a:pt x="320701" y="78603"/>
                  <a:pt x="307731" y="132446"/>
                  <a:pt x="267251" y="155241"/>
                </a:cubicBezTo>
                <a:cubicBezTo>
                  <a:pt x="225198" y="179215"/>
                  <a:pt x="172534" y="163494"/>
                  <a:pt x="152490" y="119477"/>
                </a:cubicBezTo>
                <a:cubicBezTo>
                  <a:pt x="146988" y="107293"/>
                  <a:pt x="141092" y="103363"/>
                  <a:pt x="128123" y="103756"/>
                </a:cubicBezTo>
                <a:cubicBezTo>
                  <a:pt x="99433" y="104935"/>
                  <a:pt x="70743" y="104149"/>
                  <a:pt x="40481" y="104149"/>
                </a:cubicBezTo>
                <a:cubicBezTo>
                  <a:pt x="40481" y="354500"/>
                  <a:pt x="40481" y="603672"/>
                  <a:pt x="40481" y="855202"/>
                </a:cubicBezTo>
                <a:cubicBezTo>
                  <a:pt x="48341" y="855202"/>
                  <a:pt x="56201" y="855202"/>
                  <a:pt x="63669" y="855202"/>
                </a:cubicBezTo>
                <a:cubicBezTo>
                  <a:pt x="224019" y="855202"/>
                  <a:pt x="384762" y="855202"/>
                  <a:pt x="545113" y="855202"/>
                </a:cubicBezTo>
                <a:cubicBezTo>
                  <a:pt x="577733" y="855202"/>
                  <a:pt x="581270" y="858346"/>
                  <a:pt x="581270" y="890966"/>
                </a:cubicBezTo>
                <a:cubicBezTo>
                  <a:pt x="581270" y="1144461"/>
                  <a:pt x="581270" y="1397956"/>
                  <a:pt x="581270" y="1651451"/>
                </a:cubicBezTo>
                <a:cubicBezTo>
                  <a:pt x="581270" y="1682893"/>
                  <a:pt x="577733" y="1686430"/>
                  <a:pt x="546685" y="1686430"/>
                </a:cubicBezTo>
                <a:cubicBezTo>
                  <a:pt x="514457" y="1686430"/>
                  <a:pt x="482623" y="1686823"/>
                  <a:pt x="450396" y="1686430"/>
                </a:cubicBezTo>
                <a:cubicBezTo>
                  <a:pt x="440177" y="1686430"/>
                  <a:pt x="434675" y="1688395"/>
                  <a:pt x="429959" y="1699006"/>
                </a:cubicBezTo>
                <a:cubicBezTo>
                  <a:pt x="413059" y="1737129"/>
                  <a:pt x="374544" y="1755207"/>
                  <a:pt x="334456" y="1745382"/>
                </a:cubicBezTo>
                <a:cubicBezTo>
                  <a:pt x="298299" y="1736736"/>
                  <a:pt x="273539" y="1703329"/>
                  <a:pt x="273932" y="1663635"/>
                </a:cubicBezTo>
                <a:cubicBezTo>
                  <a:pt x="274325" y="1625512"/>
                  <a:pt x="299871" y="1594071"/>
                  <a:pt x="336421" y="1585818"/>
                </a:cubicBezTo>
                <a:cubicBezTo>
                  <a:pt x="376116" y="1576778"/>
                  <a:pt x="413452" y="1596429"/>
                  <a:pt x="431531" y="1634552"/>
                </a:cubicBezTo>
                <a:cubicBezTo>
                  <a:pt x="433889" y="1639661"/>
                  <a:pt x="438998" y="1643591"/>
                  <a:pt x="443714" y="1646735"/>
                </a:cubicBezTo>
                <a:cubicBezTo>
                  <a:pt x="446466" y="1648307"/>
                  <a:pt x="451575" y="1647128"/>
                  <a:pt x="455505" y="1647128"/>
                </a:cubicBezTo>
                <a:cubicBezTo>
                  <a:pt x="483409" y="1647128"/>
                  <a:pt x="511706" y="1647128"/>
                  <a:pt x="540789" y="1647128"/>
                </a:cubicBezTo>
                <a:cubicBezTo>
                  <a:pt x="540789" y="1395991"/>
                  <a:pt x="540789" y="1147212"/>
                  <a:pt x="540789" y="895289"/>
                </a:cubicBezTo>
                <a:cubicBezTo>
                  <a:pt x="532929" y="895289"/>
                  <a:pt x="525462" y="895289"/>
                  <a:pt x="517994" y="895289"/>
                </a:cubicBezTo>
                <a:cubicBezTo>
                  <a:pt x="357644" y="895289"/>
                  <a:pt x="196901" y="895289"/>
                  <a:pt x="36550" y="895289"/>
                </a:cubicBezTo>
                <a:cubicBezTo>
                  <a:pt x="3144" y="895289"/>
                  <a:pt x="0" y="891752"/>
                  <a:pt x="0" y="857953"/>
                </a:cubicBezTo>
                <a:cubicBezTo>
                  <a:pt x="0" y="605637"/>
                  <a:pt x="0" y="353714"/>
                  <a:pt x="0" y="101398"/>
                </a:cubicBezTo>
                <a:cubicBezTo>
                  <a:pt x="0" y="68778"/>
                  <a:pt x="3930" y="64848"/>
                  <a:pt x="37729" y="64848"/>
                </a:cubicBezTo>
                <a:cubicBezTo>
                  <a:pt x="73101" y="64455"/>
                  <a:pt x="109258" y="64455"/>
                  <a:pt x="146202" y="64455"/>
                </a:cubicBezTo>
                <a:lnTo>
                  <a:pt x="227163" y="126551"/>
                </a:lnTo>
                <a:cubicBezTo>
                  <a:pt x="251137" y="126158"/>
                  <a:pt x="269216" y="107293"/>
                  <a:pt x="268822" y="83319"/>
                </a:cubicBezTo>
                <a:cubicBezTo>
                  <a:pt x="268430" y="59738"/>
                  <a:pt x="249172" y="41267"/>
                  <a:pt x="225591" y="41660"/>
                </a:cubicBezTo>
                <a:cubicBezTo>
                  <a:pt x="201617" y="42053"/>
                  <a:pt x="183538" y="60917"/>
                  <a:pt x="183931" y="84891"/>
                </a:cubicBezTo>
                <a:cubicBezTo>
                  <a:pt x="184717" y="108865"/>
                  <a:pt x="203189" y="126944"/>
                  <a:pt x="227163" y="126551"/>
                </a:cubicBezTo>
                <a:lnTo>
                  <a:pt x="396946" y="1665207"/>
                </a:lnTo>
                <a:cubicBezTo>
                  <a:pt x="396946" y="1640840"/>
                  <a:pt x="379260" y="1623547"/>
                  <a:pt x="354500" y="1623547"/>
                </a:cubicBezTo>
                <a:cubicBezTo>
                  <a:pt x="330133" y="1623547"/>
                  <a:pt x="312840" y="1641233"/>
                  <a:pt x="312840" y="1665600"/>
                </a:cubicBezTo>
                <a:cubicBezTo>
                  <a:pt x="312840" y="1690360"/>
                  <a:pt x="330133" y="1707260"/>
                  <a:pt x="354893" y="1706867"/>
                </a:cubicBezTo>
                <a:cubicBezTo>
                  <a:pt x="380046" y="1707260"/>
                  <a:pt x="397339" y="1689967"/>
                  <a:pt x="396946" y="1665207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4"/>
          <p:cNvSpPr/>
          <p:nvPr/>
        </p:nvSpPr>
        <p:spPr>
          <a:xfrm>
            <a:off x="4486680" y="2751480"/>
            <a:ext cx="1569240" cy="429120"/>
          </a:xfrm>
          <a:custGeom>
            <a:avLst/>
            <a:gdLst/>
            <a:ahLst/>
            <a:rect l="0" t="0" r="r" b="b"/>
            <a:pathLst>
              <a:path w="1623548" h="457079">
                <a:moveTo>
                  <a:pt x="1460053" y="69171"/>
                </a:moveTo>
                <a:cubicBezTo>
                  <a:pt x="1479704" y="22009"/>
                  <a:pt x="1513896" y="0"/>
                  <a:pt x="1553984" y="7468"/>
                </a:cubicBezTo>
                <a:cubicBezTo>
                  <a:pt x="1594464" y="14935"/>
                  <a:pt x="1621975" y="46769"/>
                  <a:pt x="1622761" y="86464"/>
                </a:cubicBezTo>
                <a:cubicBezTo>
                  <a:pt x="1623547" y="124979"/>
                  <a:pt x="1598001" y="158779"/>
                  <a:pt x="1561451" y="167425"/>
                </a:cubicBezTo>
                <a:cubicBezTo>
                  <a:pt x="1516647" y="178037"/>
                  <a:pt x="1484027" y="159565"/>
                  <a:pt x="1459660" y="108866"/>
                </a:cubicBezTo>
                <a:cubicBezTo>
                  <a:pt x="1283196" y="108866"/>
                  <a:pt x="1106339" y="108866"/>
                  <a:pt x="927124" y="108866"/>
                </a:cubicBezTo>
                <a:cubicBezTo>
                  <a:pt x="927124" y="116333"/>
                  <a:pt x="927124" y="123407"/>
                  <a:pt x="927124" y="130089"/>
                </a:cubicBezTo>
                <a:cubicBezTo>
                  <a:pt x="927124" y="205548"/>
                  <a:pt x="927124" y="280613"/>
                  <a:pt x="927124" y="356073"/>
                </a:cubicBezTo>
                <a:cubicBezTo>
                  <a:pt x="927124" y="383977"/>
                  <a:pt x="923194" y="387907"/>
                  <a:pt x="895290" y="387907"/>
                </a:cubicBezTo>
                <a:cubicBezTo>
                  <a:pt x="658694" y="387907"/>
                  <a:pt x="422492" y="387907"/>
                  <a:pt x="185896" y="387514"/>
                </a:cubicBezTo>
                <a:cubicBezTo>
                  <a:pt x="170962" y="387514"/>
                  <a:pt x="161923" y="389086"/>
                  <a:pt x="154848" y="405593"/>
                </a:cubicBezTo>
                <a:cubicBezTo>
                  <a:pt x="139914" y="440178"/>
                  <a:pt x="99040" y="457078"/>
                  <a:pt x="62490" y="447252"/>
                </a:cubicBezTo>
                <a:cubicBezTo>
                  <a:pt x="24760" y="437427"/>
                  <a:pt x="0" y="404806"/>
                  <a:pt x="786" y="366291"/>
                </a:cubicBezTo>
                <a:cubicBezTo>
                  <a:pt x="1572" y="328168"/>
                  <a:pt x="27118" y="295941"/>
                  <a:pt x="63276" y="288081"/>
                </a:cubicBezTo>
                <a:cubicBezTo>
                  <a:pt x="102577" y="279434"/>
                  <a:pt x="139914" y="296727"/>
                  <a:pt x="156813" y="332099"/>
                </a:cubicBezTo>
                <a:cubicBezTo>
                  <a:pt x="159171" y="336815"/>
                  <a:pt x="160744" y="341531"/>
                  <a:pt x="163102" y="347033"/>
                </a:cubicBezTo>
                <a:cubicBezTo>
                  <a:pt x="404020" y="347033"/>
                  <a:pt x="644939" y="347033"/>
                  <a:pt x="887429" y="347033"/>
                </a:cubicBezTo>
                <a:cubicBezTo>
                  <a:pt x="887429" y="339173"/>
                  <a:pt x="887429" y="332099"/>
                  <a:pt x="887429" y="325024"/>
                </a:cubicBezTo>
                <a:cubicBezTo>
                  <a:pt x="887429" y="249565"/>
                  <a:pt x="887429" y="174499"/>
                  <a:pt x="887429" y="99040"/>
                </a:cubicBezTo>
                <a:cubicBezTo>
                  <a:pt x="887429" y="72708"/>
                  <a:pt x="892145" y="67992"/>
                  <a:pt x="918085" y="67992"/>
                </a:cubicBezTo>
                <a:cubicBezTo>
                  <a:pt x="1091011" y="67992"/>
                  <a:pt x="1263938" y="67992"/>
                  <a:pt x="1436865" y="67992"/>
                </a:cubicBezTo>
                <a:cubicBezTo>
                  <a:pt x="1444332" y="69171"/>
                  <a:pt x="1451800" y="69171"/>
                  <a:pt x="1460053" y="69171"/>
                </a:cubicBezTo>
                <a:lnTo>
                  <a:pt x="1541407" y="45983"/>
                </a:lnTo>
                <a:cubicBezTo>
                  <a:pt x="1518219" y="45590"/>
                  <a:pt x="1498962" y="64455"/>
                  <a:pt x="1498568" y="87643"/>
                </a:cubicBezTo>
                <a:cubicBezTo>
                  <a:pt x="1498175" y="110438"/>
                  <a:pt x="1517040" y="130089"/>
                  <a:pt x="1539835" y="130875"/>
                </a:cubicBezTo>
                <a:cubicBezTo>
                  <a:pt x="1563809" y="131661"/>
                  <a:pt x="1583853" y="112010"/>
                  <a:pt x="1583853" y="88036"/>
                </a:cubicBezTo>
                <a:cubicBezTo>
                  <a:pt x="1583460" y="65241"/>
                  <a:pt x="1564595" y="46376"/>
                  <a:pt x="1541407" y="45983"/>
                </a:cubicBezTo>
                <a:lnTo>
                  <a:pt x="82926" y="411095"/>
                </a:lnTo>
                <a:cubicBezTo>
                  <a:pt x="106900" y="411095"/>
                  <a:pt x="125372" y="393016"/>
                  <a:pt x="125765" y="369042"/>
                </a:cubicBezTo>
                <a:cubicBezTo>
                  <a:pt x="126158" y="345461"/>
                  <a:pt x="107686" y="326596"/>
                  <a:pt x="83712" y="326203"/>
                </a:cubicBezTo>
                <a:cubicBezTo>
                  <a:pt x="59739" y="325810"/>
                  <a:pt x="41267" y="344282"/>
                  <a:pt x="41267" y="368256"/>
                </a:cubicBezTo>
                <a:cubicBezTo>
                  <a:pt x="41267" y="392623"/>
                  <a:pt x="58952" y="411095"/>
                  <a:pt x="82926" y="41109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5"/>
          <p:cNvSpPr/>
          <p:nvPr/>
        </p:nvSpPr>
        <p:spPr>
          <a:xfrm>
            <a:off x="5303160" y="2964240"/>
            <a:ext cx="753120" cy="587160"/>
          </a:xfrm>
          <a:custGeom>
            <a:avLst/>
            <a:gdLst/>
            <a:ahLst/>
            <a:rect l="0" t="0" r="r" b="b"/>
            <a:pathLst>
              <a:path w="778957" h="620179">
                <a:moveTo>
                  <a:pt x="738869" y="510527"/>
                </a:moveTo>
                <a:cubicBezTo>
                  <a:pt x="738869" y="376116"/>
                  <a:pt x="738869" y="244062"/>
                  <a:pt x="738869" y="110044"/>
                </a:cubicBezTo>
                <a:cubicBezTo>
                  <a:pt x="732187" y="109651"/>
                  <a:pt x="725899" y="109258"/>
                  <a:pt x="719611" y="109258"/>
                </a:cubicBezTo>
                <a:cubicBezTo>
                  <a:pt x="596990" y="109258"/>
                  <a:pt x="474762" y="109258"/>
                  <a:pt x="352142" y="108865"/>
                </a:cubicBezTo>
                <a:cubicBezTo>
                  <a:pt x="338779" y="108865"/>
                  <a:pt x="332098" y="112009"/>
                  <a:pt x="326202" y="125372"/>
                </a:cubicBezTo>
                <a:cubicBezTo>
                  <a:pt x="310482" y="160743"/>
                  <a:pt x="271180" y="177250"/>
                  <a:pt x="232272" y="167817"/>
                </a:cubicBezTo>
                <a:cubicBezTo>
                  <a:pt x="196900" y="159564"/>
                  <a:pt x="171747" y="126158"/>
                  <a:pt x="172140" y="88035"/>
                </a:cubicBezTo>
                <a:cubicBezTo>
                  <a:pt x="172140" y="48734"/>
                  <a:pt x="197293" y="17292"/>
                  <a:pt x="235023" y="8646"/>
                </a:cubicBezTo>
                <a:cubicBezTo>
                  <a:pt x="271966" y="0"/>
                  <a:pt x="311268" y="17686"/>
                  <a:pt x="326596" y="52664"/>
                </a:cubicBezTo>
                <a:cubicBezTo>
                  <a:pt x="332491" y="66419"/>
                  <a:pt x="339565" y="70350"/>
                  <a:pt x="354107" y="69957"/>
                </a:cubicBezTo>
                <a:cubicBezTo>
                  <a:pt x="484981" y="69170"/>
                  <a:pt x="616248" y="69563"/>
                  <a:pt x="747122" y="69563"/>
                </a:cubicBezTo>
                <a:cubicBezTo>
                  <a:pt x="775026" y="69563"/>
                  <a:pt x="778956" y="73494"/>
                  <a:pt x="778956" y="101398"/>
                </a:cubicBezTo>
                <a:cubicBezTo>
                  <a:pt x="778956" y="240132"/>
                  <a:pt x="778956" y="379260"/>
                  <a:pt x="778956" y="517994"/>
                </a:cubicBezTo>
                <a:cubicBezTo>
                  <a:pt x="778956" y="547470"/>
                  <a:pt x="774240" y="552187"/>
                  <a:pt x="744764" y="552187"/>
                </a:cubicBezTo>
                <a:cubicBezTo>
                  <a:pt x="557296" y="552187"/>
                  <a:pt x="370220" y="552187"/>
                  <a:pt x="182752" y="551794"/>
                </a:cubicBezTo>
                <a:cubicBezTo>
                  <a:pt x="168996" y="551794"/>
                  <a:pt x="160743" y="554152"/>
                  <a:pt x="154455" y="568300"/>
                </a:cubicBezTo>
                <a:cubicBezTo>
                  <a:pt x="138734" y="603279"/>
                  <a:pt x="99433" y="620178"/>
                  <a:pt x="62489" y="611139"/>
                </a:cubicBezTo>
                <a:cubicBezTo>
                  <a:pt x="24760" y="602100"/>
                  <a:pt x="0" y="569872"/>
                  <a:pt x="393" y="530964"/>
                </a:cubicBezTo>
                <a:cubicBezTo>
                  <a:pt x="393" y="492841"/>
                  <a:pt x="26332" y="459828"/>
                  <a:pt x="61703" y="451968"/>
                </a:cubicBezTo>
                <a:cubicBezTo>
                  <a:pt x="101005" y="443321"/>
                  <a:pt x="139127" y="460614"/>
                  <a:pt x="155634" y="495592"/>
                </a:cubicBezTo>
                <a:cubicBezTo>
                  <a:pt x="160350" y="505811"/>
                  <a:pt x="163887" y="512492"/>
                  <a:pt x="177643" y="512492"/>
                </a:cubicBezTo>
                <a:cubicBezTo>
                  <a:pt x="359609" y="512099"/>
                  <a:pt x="541575" y="512099"/>
                  <a:pt x="723934" y="512099"/>
                </a:cubicBezTo>
                <a:cubicBezTo>
                  <a:pt x="728257" y="511706"/>
                  <a:pt x="732581" y="510920"/>
                  <a:pt x="738869" y="510527"/>
                </a:cubicBezTo>
                <a:lnTo>
                  <a:pt x="82140" y="489697"/>
                </a:lnTo>
                <a:cubicBezTo>
                  <a:pt x="57380" y="489697"/>
                  <a:pt x="40087" y="506990"/>
                  <a:pt x="40087" y="531357"/>
                </a:cubicBezTo>
                <a:cubicBezTo>
                  <a:pt x="40087" y="555331"/>
                  <a:pt x="58166" y="573409"/>
                  <a:pt x="82140" y="573016"/>
                </a:cubicBezTo>
                <a:cubicBezTo>
                  <a:pt x="106507" y="573016"/>
                  <a:pt x="124193" y="555331"/>
                  <a:pt x="124193" y="530964"/>
                </a:cubicBezTo>
                <a:cubicBezTo>
                  <a:pt x="124193" y="506990"/>
                  <a:pt x="106507" y="489697"/>
                  <a:pt x="82140" y="489697"/>
                </a:cubicBezTo>
                <a:lnTo>
                  <a:pt x="295940" y="89214"/>
                </a:lnTo>
                <a:cubicBezTo>
                  <a:pt x="296333" y="64847"/>
                  <a:pt x="279041" y="46769"/>
                  <a:pt x="254674" y="46376"/>
                </a:cubicBezTo>
                <a:cubicBezTo>
                  <a:pt x="229914" y="45983"/>
                  <a:pt x="212621" y="62882"/>
                  <a:pt x="212228" y="87642"/>
                </a:cubicBezTo>
                <a:cubicBezTo>
                  <a:pt x="211835" y="112795"/>
                  <a:pt x="228735" y="130088"/>
                  <a:pt x="253102" y="130481"/>
                </a:cubicBezTo>
                <a:cubicBezTo>
                  <a:pt x="277862" y="130481"/>
                  <a:pt x="295547" y="113581"/>
                  <a:pt x="295940" y="8921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6"/>
          <p:cNvSpPr/>
          <p:nvPr/>
        </p:nvSpPr>
        <p:spPr>
          <a:xfrm>
            <a:off x="4220280" y="3202560"/>
            <a:ext cx="1683360" cy="164160"/>
          </a:xfrm>
          <a:custGeom>
            <a:avLst/>
            <a:gdLst/>
            <a:ahLst/>
            <a:rect l="0" t="0" r="r" b="b"/>
            <a:pathLst>
              <a:path w="1740274" h="183146">
                <a:moveTo>
                  <a:pt x="162315" y="74280"/>
                </a:moveTo>
                <a:cubicBezTo>
                  <a:pt x="248386" y="74280"/>
                  <a:pt x="334063" y="74673"/>
                  <a:pt x="419741" y="74280"/>
                </a:cubicBezTo>
                <a:cubicBezTo>
                  <a:pt x="798215" y="72708"/>
                  <a:pt x="1176689" y="70743"/>
                  <a:pt x="1555556" y="69171"/>
                </a:cubicBezTo>
                <a:cubicBezTo>
                  <a:pt x="1570097" y="69171"/>
                  <a:pt x="1577957" y="66419"/>
                  <a:pt x="1584639" y="51092"/>
                </a:cubicBezTo>
                <a:cubicBezTo>
                  <a:pt x="1599180" y="16899"/>
                  <a:pt x="1638482" y="0"/>
                  <a:pt x="1676997" y="8253"/>
                </a:cubicBezTo>
                <a:cubicBezTo>
                  <a:pt x="1712762" y="16114"/>
                  <a:pt x="1740273" y="51485"/>
                  <a:pt x="1739880" y="88821"/>
                </a:cubicBezTo>
                <a:cubicBezTo>
                  <a:pt x="1739487" y="126158"/>
                  <a:pt x="1713548" y="158778"/>
                  <a:pt x="1677783" y="167818"/>
                </a:cubicBezTo>
                <a:cubicBezTo>
                  <a:pt x="1640840" y="177250"/>
                  <a:pt x="1600359" y="160350"/>
                  <a:pt x="1585425" y="125765"/>
                </a:cubicBezTo>
                <a:cubicBezTo>
                  <a:pt x="1578744" y="110044"/>
                  <a:pt x="1570490" y="108472"/>
                  <a:pt x="1555948" y="108472"/>
                </a:cubicBezTo>
                <a:cubicBezTo>
                  <a:pt x="1098871" y="110437"/>
                  <a:pt x="641794" y="112402"/>
                  <a:pt x="184717" y="113974"/>
                </a:cubicBezTo>
                <a:cubicBezTo>
                  <a:pt x="168997" y="113974"/>
                  <a:pt x="161136" y="118298"/>
                  <a:pt x="154062" y="132839"/>
                </a:cubicBezTo>
                <a:cubicBezTo>
                  <a:pt x="137948" y="167425"/>
                  <a:pt x="98647" y="183145"/>
                  <a:pt x="61310" y="173320"/>
                </a:cubicBezTo>
                <a:cubicBezTo>
                  <a:pt x="24760" y="163887"/>
                  <a:pt x="0" y="132053"/>
                  <a:pt x="0" y="94324"/>
                </a:cubicBezTo>
                <a:cubicBezTo>
                  <a:pt x="0" y="56594"/>
                  <a:pt x="25939" y="23581"/>
                  <a:pt x="61310" y="15327"/>
                </a:cubicBezTo>
                <a:cubicBezTo>
                  <a:pt x="100612" y="6288"/>
                  <a:pt x="138341" y="23188"/>
                  <a:pt x="155634" y="57773"/>
                </a:cubicBezTo>
                <a:cubicBezTo>
                  <a:pt x="157599" y="63275"/>
                  <a:pt x="159957" y="68385"/>
                  <a:pt x="162315" y="74280"/>
                </a:cubicBezTo>
                <a:lnTo>
                  <a:pt x="124193" y="93931"/>
                </a:lnTo>
                <a:cubicBezTo>
                  <a:pt x="123800" y="70743"/>
                  <a:pt x="104935" y="51878"/>
                  <a:pt x="81354" y="51878"/>
                </a:cubicBezTo>
                <a:cubicBezTo>
                  <a:pt x="57773" y="51878"/>
                  <a:pt x="38909" y="70743"/>
                  <a:pt x="38909" y="93931"/>
                </a:cubicBezTo>
                <a:cubicBezTo>
                  <a:pt x="38516" y="117905"/>
                  <a:pt x="58559" y="137555"/>
                  <a:pt x="82533" y="136769"/>
                </a:cubicBezTo>
                <a:cubicBezTo>
                  <a:pt x="105721" y="136376"/>
                  <a:pt x="124586" y="117118"/>
                  <a:pt x="124193" y="93931"/>
                </a:cubicBezTo>
                <a:lnTo>
                  <a:pt x="1657740" y="130088"/>
                </a:lnTo>
                <a:cubicBezTo>
                  <a:pt x="1681713" y="129695"/>
                  <a:pt x="1700185" y="111223"/>
                  <a:pt x="1699792" y="87642"/>
                </a:cubicBezTo>
                <a:cubicBezTo>
                  <a:pt x="1699399" y="64061"/>
                  <a:pt x="1680928" y="46376"/>
                  <a:pt x="1656561" y="46376"/>
                </a:cubicBezTo>
                <a:cubicBezTo>
                  <a:pt x="1632194" y="46769"/>
                  <a:pt x="1614508" y="64454"/>
                  <a:pt x="1614901" y="88428"/>
                </a:cubicBezTo>
                <a:cubicBezTo>
                  <a:pt x="1615294" y="112795"/>
                  <a:pt x="1633373" y="130481"/>
                  <a:pt x="1657740" y="130088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7"/>
          <p:cNvSpPr/>
          <p:nvPr/>
        </p:nvSpPr>
        <p:spPr>
          <a:xfrm>
            <a:off x="6109920" y="3571560"/>
            <a:ext cx="1448280" cy="315720"/>
          </a:xfrm>
          <a:custGeom>
            <a:avLst/>
            <a:gdLst/>
            <a:ahLst/>
            <a:rect l="0" t="0" r="r" b="b"/>
            <a:pathLst>
              <a:path w="1506036" h="342318">
                <a:moveTo>
                  <a:pt x="163101" y="271967"/>
                </a:moveTo>
                <a:cubicBezTo>
                  <a:pt x="141485" y="322273"/>
                  <a:pt x="106507" y="342317"/>
                  <a:pt x="62489" y="331312"/>
                </a:cubicBezTo>
                <a:cubicBezTo>
                  <a:pt x="25153" y="322273"/>
                  <a:pt x="0" y="289260"/>
                  <a:pt x="393" y="250744"/>
                </a:cubicBezTo>
                <a:cubicBezTo>
                  <a:pt x="1179" y="212229"/>
                  <a:pt x="26725" y="181180"/>
                  <a:pt x="64847" y="172141"/>
                </a:cubicBezTo>
                <a:cubicBezTo>
                  <a:pt x="100612" y="163495"/>
                  <a:pt x="140306" y="180787"/>
                  <a:pt x="155241" y="214587"/>
                </a:cubicBezTo>
                <a:cubicBezTo>
                  <a:pt x="161529" y="229128"/>
                  <a:pt x="169389" y="232666"/>
                  <a:pt x="183931" y="232666"/>
                </a:cubicBezTo>
                <a:cubicBezTo>
                  <a:pt x="531750" y="232272"/>
                  <a:pt x="879175" y="232272"/>
                  <a:pt x="1226994" y="232666"/>
                </a:cubicBezTo>
                <a:cubicBezTo>
                  <a:pt x="1240750" y="232666"/>
                  <a:pt x="1250182" y="228735"/>
                  <a:pt x="1259614" y="219303"/>
                </a:cubicBezTo>
                <a:cubicBezTo>
                  <a:pt x="1283981" y="193757"/>
                  <a:pt x="1309527" y="168997"/>
                  <a:pt x="1335074" y="144630"/>
                </a:cubicBezTo>
                <a:cubicBezTo>
                  <a:pt x="1342934" y="137163"/>
                  <a:pt x="1344506" y="131660"/>
                  <a:pt x="1340183" y="121442"/>
                </a:cubicBezTo>
                <a:cubicBezTo>
                  <a:pt x="1324069" y="83713"/>
                  <a:pt x="1336252" y="44018"/>
                  <a:pt x="1369659" y="21223"/>
                </a:cubicBezTo>
                <a:cubicBezTo>
                  <a:pt x="1400707" y="0"/>
                  <a:pt x="1443153" y="3537"/>
                  <a:pt x="1470664" y="29869"/>
                </a:cubicBezTo>
                <a:cubicBezTo>
                  <a:pt x="1500140" y="57774"/>
                  <a:pt x="1506035" y="98254"/>
                  <a:pt x="1485205" y="131660"/>
                </a:cubicBezTo>
                <a:cubicBezTo>
                  <a:pt x="1464375" y="165460"/>
                  <a:pt x="1424288" y="180001"/>
                  <a:pt x="1386166" y="165853"/>
                </a:cubicBezTo>
                <a:cubicBezTo>
                  <a:pt x="1376733" y="162316"/>
                  <a:pt x="1371231" y="163495"/>
                  <a:pt x="1364157" y="170569"/>
                </a:cubicBezTo>
                <a:cubicBezTo>
                  <a:pt x="1335860" y="199652"/>
                  <a:pt x="1306383" y="227556"/>
                  <a:pt x="1278086" y="256639"/>
                </a:cubicBezTo>
                <a:cubicBezTo>
                  <a:pt x="1267082" y="268037"/>
                  <a:pt x="1255684" y="272360"/>
                  <a:pt x="1239964" y="272360"/>
                </a:cubicBezTo>
                <a:cubicBezTo>
                  <a:pt x="889001" y="271967"/>
                  <a:pt x="538038" y="271967"/>
                  <a:pt x="187075" y="271967"/>
                </a:cubicBezTo>
                <a:cubicBezTo>
                  <a:pt x="179608" y="271967"/>
                  <a:pt x="171747" y="271967"/>
                  <a:pt x="163101" y="271967"/>
                </a:cubicBezTo>
                <a:lnTo>
                  <a:pt x="124979" y="252709"/>
                </a:lnTo>
                <a:cubicBezTo>
                  <a:pt x="125372" y="229521"/>
                  <a:pt x="106507" y="210657"/>
                  <a:pt x="83319" y="209870"/>
                </a:cubicBezTo>
                <a:cubicBezTo>
                  <a:pt x="59738" y="209478"/>
                  <a:pt x="40873" y="227556"/>
                  <a:pt x="40087" y="251137"/>
                </a:cubicBezTo>
                <a:cubicBezTo>
                  <a:pt x="39301" y="274718"/>
                  <a:pt x="59345" y="295155"/>
                  <a:pt x="82926" y="295155"/>
                </a:cubicBezTo>
                <a:cubicBezTo>
                  <a:pt x="105328" y="295155"/>
                  <a:pt x="124979" y="275897"/>
                  <a:pt x="124979" y="252709"/>
                </a:cubicBezTo>
                <a:lnTo>
                  <a:pt x="1416428" y="47162"/>
                </a:lnTo>
                <a:cubicBezTo>
                  <a:pt x="1393633" y="45983"/>
                  <a:pt x="1372803" y="64848"/>
                  <a:pt x="1371624" y="87643"/>
                </a:cubicBezTo>
                <a:cubicBezTo>
                  <a:pt x="1370445" y="110045"/>
                  <a:pt x="1389703" y="130874"/>
                  <a:pt x="1412498" y="131660"/>
                </a:cubicBezTo>
                <a:cubicBezTo>
                  <a:pt x="1435685" y="132447"/>
                  <a:pt x="1456122" y="114368"/>
                  <a:pt x="1457301" y="91573"/>
                </a:cubicBezTo>
                <a:cubicBezTo>
                  <a:pt x="1458873" y="69564"/>
                  <a:pt x="1439223" y="48341"/>
                  <a:pt x="1416428" y="47162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8"/>
          <p:cNvSpPr/>
          <p:nvPr/>
        </p:nvSpPr>
        <p:spPr>
          <a:xfrm>
            <a:off x="4466160" y="3426480"/>
            <a:ext cx="1342080" cy="305640"/>
          </a:xfrm>
          <a:custGeom>
            <a:avLst/>
            <a:gdLst/>
            <a:ahLst/>
            <a:rect l="0" t="0" r="r" b="b"/>
            <a:pathLst>
              <a:path w="1388917" h="329741">
                <a:moveTo>
                  <a:pt x="672056" y="108080"/>
                </a:moveTo>
                <a:cubicBezTo>
                  <a:pt x="665375" y="108080"/>
                  <a:pt x="659087" y="108080"/>
                  <a:pt x="652405" y="108080"/>
                </a:cubicBezTo>
                <a:cubicBezTo>
                  <a:pt x="495199" y="108080"/>
                  <a:pt x="337993" y="108080"/>
                  <a:pt x="181180" y="107687"/>
                </a:cubicBezTo>
                <a:cubicBezTo>
                  <a:pt x="167817" y="107687"/>
                  <a:pt x="160743" y="110831"/>
                  <a:pt x="154848" y="124193"/>
                </a:cubicBezTo>
                <a:cubicBezTo>
                  <a:pt x="139127" y="159172"/>
                  <a:pt x="100218" y="176857"/>
                  <a:pt x="63275" y="168211"/>
                </a:cubicBezTo>
                <a:cubicBezTo>
                  <a:pt x="25153" y="159172"/>
                  <a:pt x="0" y="126944"/>
                  <a:pt x="393" y="86464"/>
                </a:cubicBezTo>
                <a:cubicBezTo>
                  <a:pt x="786" y="48341"/>
                  <a:pt x="26725" y="15721"/>
                  <a:pt x="62489" y="8254"/>
                </a:cubicBezTo>
                <a:cubicBezTo>
                  <a:pt x="102184" y="0"/>
                  <a:pt x="139913" y="17293"/>
                  <a:pt x="155241" y="53058"/>
                </a:cubicBezTo>
                <a:cubicBezTo>
                  <a:pt x="160743" y="65634"/>
                  <a:pt x="167424" y="68385"/>
                  <a:pt x="180001" y="68385"/>
                </a:cubicBezTo>
                <a:cubicBezTo>
                  <a:pt x="345460" y="67992"/>
                  <a:pt x="511313" y="67992"/>
                  <a:pt x="676772" y="67992"/>
                </a:cubicBezTo>
                <a:cubicBezTo>
                  <a:pt x="710179" y="67992"/>
                  <a:pt x="713323" y="71529"/>
                  <a:pt x="713323" y="105329"/>
                </a:cubicBezTo>
                <a:cubicBezTo>
                  <a:pt x="713323" y="143058"/>
                  <a:pt x="713323" y="180788"/>
                  <a:pt x="713323" y="219696"/>
                </a:cubicBezTo>
                <a:cubicBezTo>
                  <a:pt x="885071" y="219696"/>
                  <a:pt x="1054460" y="219696"/>
                  <a:pt x="1223850" y="219696"/>
                </a:cubicBezTo>
                <a:cubicBezTo>
                  <a:pt x="1253326" y="167032"/>
                  <a:pt x="1284767" y="149739"/>
                  <a:pt x="1328785" y="161530"/>
                </a:cubicBezTo>
                <a:cubicBezTo>
                  <a:pt x="1363764" y="170962"/>
                  <a:pt x="1388916" y="205154"/>
                  <a:pt x="1387737" y="242491"/>
                </a:cubicBezTo>
                <a:cubicBezTo>
                  <a:pt x="1386558" y="281007"/>
                  <a:pt x="1360619" y="311662"/>
                  <a:pt x="1322104" y="320308"/>
                </a:cubicBezTo>
                <a:cubicBezTo>
                  <a:pt x="1281230" y="329740"/>
                  <a:pt x="1249789" y="310483"/>
                  <a:pt x="1223850" y="259784"/>
                </a:cubicBezTo>
                <a:cubicBezTo>
                  <a:pt x="1216383" y="259784"/>
                  <a:pt x="1208915" y="259784"/>
                  <a:pt x="1201055" y="259784"/>
                </a:cubicBezTo>
                <a:cubicBezTo>
                  <a:pt x="1035988" y="259784"/>
                  <a:pt x="870922" y="259784"/>
                  <a:pt x="706248" y="259784"/>
                </a:cubicBezTo>
                <a:cubicBezTo>
                  <a:pt x="677951" y="259784"/>
                  <a:pt x="673628" y="255461"/>
                  <a:pt x="673628" y="226770"/>
                </a:cubicBezTo>
                <a:cubicBezTo>
                  <a:pt x="673628" y="189434"/>
                  <a:pt x="673628" y="152097"/>
                  <a:pt x="673235" y="114761"/>
                </a:cubicBezTo>
                <a:cubicBezTo>
                  <a:pt x="673628" y="113975"/>
                  <a:pt x="673235" y="112796"/>
                  <a:pt x="672056" y="108080"/>
                </a:cubicBezTo>
                <a:lnTo>
                  <a:pt x="1348829" y="240526"/>
                </a:lnTo>
                <a:cubicBezTo>
                  <a:pt x="1349222" y="217338"/>
                  <a:pt x="1329964" y="198080"/>
                  <a:pt x="1306383" y="197687"/>
                </a:cubicBezTo>
                <a:cubicBezTo>
                  <a:pt x="1282802" y="197294"/>
                  <a:pt x="1263937" y="216159"/>
                  <a:pt x="1263545" y="239740"/>
                </a:cubicBezTo>
                <a:cubicBezTo>
                  <a:pt x="1263545" y="263321"/>
                  <a:pt x="1282409" y="282578"/>
                  <a:pt x="1305990" y="282578"/>
                </a:cubicBezTo>
                <a:cubicBezTo>
                  <a:pt x="1329571" y="282972"/>
                  <a:pt x="1348829" y="264107"/>
                  <a:pt x="1348829" y="240526"/>
                </a:cubicBezTo>
                <a:lnTo>
                  <a:pt x="81354" y="45983"/>
                </a:lnTo>
                <a:cubicBezTo>
                  <a:pt x="56594" y="45983"/>
                  <a:pt x="39694" y="63276"/>
                  <a:pt x="40087" y="88429"/>
                </a:cubicBezTo>
                <a:cubicBezTo>
                  <a:pt x="40087" y="112796"/>
                  <a:pt x="57773" y="130481"/>
                  <a:pt x="82140" y="130481"/>
                </a:cubicBezTo>
                <a:cubicBezTo>
                  <a:pt x="106507" y="130481"/>
                  <a:pt x="123799" y="112403"/>
                  <a:pt x="123799" y="88036"/>
                </a:cubicBezTo>
                <a:cubicBezTo>
                  <a:pt x="123799" y="63276"/>
                  <a:pt x="106114" y="45983"/>
                  <a:pt x="81354" y="45983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9"/>
          <p:cNvSpPr/>
          <p:nvPr/>
        </p:nvSpPr>
        <p:spPr>
          <a:xfrm>
            <a:off x="6692400" y="3912480"/>
            <a:ext cx="372240" cy="799200"/>
          </a:xfrm>
          <a:custGeom>
            <a:avLst/>
            <a:gdLst/>
            <a:ahLst/>
            <a:rect l="0" t="0" r="r" b="b"/>
            <a:pathLst>
              <a:path w="386728" h="840268">
                <a:moveTo>
                  <a:pt x="222053" y="110437"/>
                </a:moveTo>
                <a:cubicBezTo>
                  <a:pt x="187861" y="110437"/>
                  <a:pt x="153276" y="110437"/>
                  <a:pt x="117904" y="110437"/>
                </a:cubicBezTo>
                <a:cubicBezTo>
                  <a:pt x="117904" y="206726"/>
                  <a:pt x="117904" y="302229"/>
                  <a:pt x="117904" y="400482"/>
                </a:cubicBezTo>
                <a:cubicBezTo>
                  <a:pt x="124979" y="400482"/>
                  <a:pt x="131660" y="400482"/>
                  <a:pt x="138734" y="400482"/>
                </a:cubicBezTo>
                <a:cubicBezTo>
                  <a:pt x="185896" y="400482"/>
                  <a:pt x="233058" y="400482"/>
                  <a:pt x="280220" y="400482"/>
                </a:cubicBezTo>
                <a:cubicBezTo>
                  <a:pt x="302229" y="400482"/>
                  <a:pt x="308517" y="406771"/>
                  <a:pt x="308910" y="428387"/>
                </a:cubicBezTo>
                <a:cubicBezTo>
                  <a:pt x="309303" y="533715"/>
                  <a:pt x="309303" y="639043"/>
                  <a:pt x="308910" y="744764"/>
                </a:cubicBezTo>
                <a:cubicBezTo>
                  <a:pt x="308910" y="765987"/>
                  <a:pt x="302229" y="771882"/>
                  <a:pt x="279827" y="772275"/>
                </a:cubicBezTo>
                <a:cubicBezTo>
                  <a:pt x="247207" y="772668"/>
                  <a:pt x="214193" y="772668"/>
                  <a:pt x="181573" y="772275"/>
                </a:cubicBezTo>
                <a:cubicBezTo>
                  <a:pt x="168603" y="771882"/>
                  <a:pt x="161136" y="774633"/>
                  <a:pt x="155241" y="787996"/>
                </a:cubicBezTo>
                <a:cubicBezTo>
                  <a:pt x="139520" y="823367"/>
                  <a:pt x="100612" y="840267"/>
                  <a:pt x="61703" y="831228"/>
                </a:cubicBezTo>
                <a:cubicBezTo>
                  <a:pt x="27118" y="823367"/>
                  <a:pt x="1572" y="790354"/>
                  <a:pt x="786" y="753803"/>
                </a:cubicBezTo>
                <a:cubicBezTo>
                  <a:pt x="0" y="714502"/>
                  <a:pt x="23974" y="682668"/>
                  <a:pt x="61703" y="672449"/>
                </a:cubicBezTo>
                <a:cubicBezTo>
                  <a:pt x="100219" y="662231"/>
                  <a:pt x="140699" y="680310"/>
                  <a:pt x="156420" y="716467"/>
                </a:cubicBezTo>
                <a:cubicBezTo>
                  <a:pt x="162315" y="729829"/>
                  <a:pt x="169389" y="732974"/>
                  <a:pt x="182359" y="732581"/>
                </a:cubicBezTo>
                <a:cubicBezTo>
                  <a:pt x="210263" y="731794"/>
                  <a:pt x="238560" y="732188"/>
                  <a:pt x="268036" y="732188"/>
                </a:cubicBezTo>
                <a:cubicBezTo>
                  <a:pt x="268036" y="634720"/>
                  <a:pt x="268036" y="538824"/>
                  <a:pt x="268036" y="440570"/>
                </a:cubicBezTo>
                <a:cubicBezTo>
                  <a:pt x="261355" y="440177"/>
                  <a:pt x="254281" y="439784"/>
                  <a:pt x="247599" y="439784"/>
                </a:cubicBezTo>
                <a:cubicBezTo>
                  <a:pt x="200438" y="439784"/>
                  <a:pt x="153276" y="439784"/>
                  <a:pt x="106114" y="439784"/>
                </a:cubicBezTo>
                <a:cubicBezTo>
                  <a:pt x="82926" y="439784"/>
                  <a:pt x="77817" y="435068"/>
                  <a:pt x="77817" y="412273"/>
                </a:cubicBezTo>
                <a:cubicBezTo>
                  <a:pt x="77817" y="307338"/>
                  <a:pt x="77817" y="202796"/>
                  <a:pt x="77817" y="97860"/>
                </a:cubicBezTo>
                <a:cubicBezTo>
                  <a:pt x="77817" y="75066"/>
                  <a:pt x="84105" y="69563"/>
                  <a:pt x="107686" y="69563"/>
                </a:cubicBezTo>
                <a:cubicBezTo>
                  <a:pt x="146202" y="69563"/>
                  <a:pt x="184717" y="69563"/>
                  <a:pt x="222840" y="69563"/>
                </a:cubicBezTo>
                <a:cubicBezTo>
                  <a:pt x="246813" y="18864"/>
                  <a:pt x="279041" y="0"/>
                  <a:pt x="323059" y="9825"/>
                </a:cubicBezTo>
                <a:cubicBezTo>
                  <a:pt x="359609" y="17685"/>
                  <a:pt x="385155" y="49912"/>
                  <a:pt x="385941" y="87642"/>
                </a:cubicBezTo>
                <a:cubicBezTo>
                  <a:pt x="386727" y="126944"/>
                  <a:pt x="361574" y="159564"/>
                  <a:pt x="323059" y="169389"/>
                </a:cubicBezTo>
                <a:cubicBezTo>
                  <a:pt x="280613" y="179608"/>
                  <a:pt x="246813" y="159564"/>
                  <a:pt x="222053" y="110437"/>
                </a:cubicBezTo>
                <a:lnTo>
                  <a:pt x="302229" y="131660"/>
                </a:lnTo>
                <a:cubicBezTo>
                  <a:pt x="325810" y="132053"/>
                  <a:pt x="345067" y="113974"/>
                  <a:pt x="345853" y="90393"/>
                </a:cubicBezTo>
                <a:cubicBezTo>
                  <a:pt x="346639" y="66812"/>
                  <a:pt x="328168" y="47554"/>
                  <a:pt x="304587" y="46768"/>
                </a:cubicBezTo>
                <a:cubicBezTo>
                  <a:pt x="281006" y="45982"/>
                  <a:pt x="261748" y="64454"/>
                  <a:pt x="260962" y="88035"/>
                </a:cubicBezTo>
                <a:cubicBezTo>
                  <a:pt x="260176" y="112402"/>
                  <a:pt x="278255" y="131267"/>
                  <a:pt x="302229" y="131660"/>
                </a:cubicBezTo>
                <a:lnTo>
                  <a:pt x="81354" y="793105"/>
                </a:lnTo>
                <a:cubicBezTo>
                  <a:pt x="105721" y="793105"/>
                  <a:pt x="123800" y="775812"/>
                  <a:pt x="124192" y="751838"/>
                </a:cubicBezTo>
                <a:cubicBezTo>
                  <a:pt x="124586" y="727864"/>
                  <a:pt x="106507" y="709786"/>
                  <a:pt x="82140" y="709786"/>
                </a:cubicBezTo>
                <a:cubicBezTo>
                  <a:pt x="57773" y="709786"/>
                  <a:pt x="39694" y="727471"/>
                  <a:pt x="39301" y="751052"/>
                </a:cubicBezTo>
                <a:cubicBezTo>
                  <a:pt x="39301" y="775419"/>
                  <a:pt x="56987" y="793105"/>
                  <a:pt x="81354" y="79310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0"/>
          <p:cNvSpPr/>
          <p:nvPr/>
        </p:nvSpPr>
        <p:spPr>
          <a:xfrm>
            <a:off x="5732280" y="2339640"/>
            <a:ext cx="983880" cy="537120"/>
          </a:xfrm>
          <a:custGeom>
            <a:avLst/>
            <a:gdLst/>
            <a:ahLst/>
            <a:rect l="0" t="0" r="r" b="b"/>
            <a:pathLst>
              <a:path w="1028522" h="563979">
                <a:moveTo>
                  <a:pt x="675200" y="109652"/>
                </a:moveTo>
                <a:cubicBezTo>
                  <a:pt x="667340" y="109652"/>
                  <a:pt x="661445" y="109652"/>
                  <a:pt x="655549" y="109652"/>
                </a:cubicBezTo>
                <a:cubicBezTo>
                  <a:pt x="497164" y="109652"/>
                  <a:pt x="338386" y="109652"/>
                  <a:pt x="180001" y="109259"/>
                </a:cubicBezTo>
                <a:cubicBezTo>
                  <a:pt x="167424" y="109259"/>
                  <a:pt x="160743" y="112010"/>
                  <a:pt x="154848" y="124586"/>
                </a:cubicBezTo>
                <a:cubicBezTo>
                  <a:pt x="138341" y="160351"/>
                  <a:pt x="101005" y="177250"/>
                  <a:pt x="61703" y="168604"/>
                </a:cubicBezTo>
                <a:cubicBezTo>
                  <a:pt x="25546" y="160351"/>
                  <a:pt x="0" y="126944"/>
                  <a:pt x="392" y="87643"/>
                </a:cubicBezTo>
                <a:cubicBezTo>
                  <a:pt x="786" y="49520"/>
                  <a:pt x="25546" y="17686"/>
                  <a:pt x="62096" y="9040"/>
                </a:cubicBezTo>
                <a:cubicBezTo>
                  <a:pt x="100219" y="0"/>
                  <a:pt x="139913" y="17686"/>
                  <a:pt x="155241" y="53450"/>
                </a:cubicBezTo>
                <a:cubicBezTo>
                  <a:pt x="161529" y="68385"/>
                  <a:pt x="169782" y="69957"/>
                  <a:pt x="183145" y="69957"/>
                </a:cubicBezTo>
                <a:cubicBezTo>
                  <a:pt x="348997" y="69564"/>
                  <a:pt x="514457" y="69564"/>
                  <a:pt x="680309" y="69564"/>
                </a:cubicBezTo>
                <a:cubicBezTo>
                  <a:pt x="711358" y="69564"/>
                  <a:pt x="714895" y="73101"/>
                  <a:pt x="714895" y="104543"/>
                </a:cubicBezTo>
                <a:cubicBezTo>
                  <a:pt x="714895" y="214587"/>
                  <a:pt x="714895" y="324631"/>
                  <a:pt x="714895" y="434676"/>
                </a:cubicBezTo>
                <a:cubicBezTo>
                  <a:pt x="714895" y="442536"/>
                  <a:pt x="714895" y="450003"/>
                  <a:pt x="714895" y="460615"/>
                </a:cubicBezTo>
                <a:cubicBezTo>
                  <a:pt x="760485" y="460615"/>
                  <a:pt x="804895" y="461008"/>
                  <a:pt x="849306" y="459829"/>
                </a:cubicBezTo>
                <a:cubicBezTo>
                  <a:pt x="853236" y="459829"/>
                  <a:pt x="857952" y="451968"/>
                  <a:pt x="860704" y="446859"/>
                </a:cubicBezTo>
                <a:cubicBezTo>
                  <a:pt x="880354" y="405592"/>
                  <a:pt x="926337" y="387514"/>
                  <a:pt x="967997" y="405199"/>
                </a:cubicBezTo>
                <a:cubicBezTo>
                  <a:pt x="1008871" y="422492"/>
                  <a:pt x="1028521" y="470047"/>
                  <a:pt x="1011229" y="511707"/>
                </a:cubicBezTo>
                <a:cubicBezTo>
                  <a:pt x="998259" y="543148"/>
                  <a:pt x="974285" y="560048"/>
                  <a:pt x="940093" y="562013"/>
                </a:cubicBezTo>
                <a:cubicBezTo>
                  <a:pt x="904721" y="563978"/>
                  <a:pt x="877210" y="549043"/>
                  <a:pt x="862276" y="516423"/>
                </a:cubicBezTo>
                <a:cubicBezTo>
                  <a:pt x="855987" y="503060"/>
                  <a:pt x="849306" y="499916"/>
                  <a:pt x="835944" y="500309"/>
                </a:cubicBezTo>
                <a:cubicBezTo>
                  <a:pt x="796642" y="501095"/>
                  <a:pt x="757341" y="500702"/>
                  <a:pt x="718039" y="500702"/>
                </a:cubicBezTo>
                <a:cubicBezTo>
                  <a:pt x="674807" y="500702"/>
                  <a:pt x="674807" y="500702"/>
                  <a:pt x="674807" y="456291"/>
                </a:cubicBezTo>
                <a:cubicBezTo>
                  <a:pt x="674807" y="348998"/>
                  <a:pt x="674807" y="241312"/>
                  <a:pt x="674807" y="134019"/>
                </a:cubicBezTo>
                <a:cubicBezTo>
                  <a:pt x="675200" y="126944"/>
                  <a:pt x="675200" y="119084"/>
                  <a:pt x="675200" y="109652"/>
                </a:cubicBezTo>
                <a:lnTo>
                  <a:pt x="81747" y="130875"/>
                </a:lnTo>
                <a:cubicBezTo>
                  <a:pt x="106507" y="130875"/>
                  <a:pt x="123799" y="114368"/>
                  <a:pt x="123799" y="89608"/>
                </a:cubicBezTo>
                <a:cubicBezTo>
                  <a:pt x="123799" y="64848"/>
                  <a:pt x="106900" y="47555"/>
                  <a:pt x="82140" y="47555"/>
                </a:cubicBezTo>
                <a:cubicBezTo>
                  <a:pt x="57380" y="47555"/>
                  <a:pt x="40087" y="64455"/>
                  <a:pt x="40087" y="89215"/>
                </a:cubicBezTo>
                <a:cubicBezTo>
                  <a:pt x="40087" y="113582"/>
                  <a:pt x="56594" y="130875"/>
                  <a:pt x="81747" y="130875"/>
                </a:cubicBezTo>
                <a:lnTo>
                  <a:pt x="936556" y="523104"/>
                </a:lnTo>
                <a:cubicBezTo>
                  <a:pt x="960529" y="522711"/>
                  <a:pt x="978608" y="504239"/>
                  <a:pt x="978215" y="480265"/>
                </a:cubicBezTo>
                <a:cubicBezTo>
                  <a:pt x="977822" y="456291"/>
                  <a:pt x="959350" y="438606"/>
                  <a:pt x="934983" y="438999"/>
                </a:cubicBezTo>
                <a:cubicBezTo>
                  <a:pt x="910617" y="439392"/>
                  <a:pt x="893324" y="457470"/>
                  <a:pt x="893717" y="481837"/>
                </a:cubicBezTo>
                <a:cubicBezTo>
                  <a:pt x="893717" y="505811"/>
                  <a:pt x="912189" y="523497"/>
                  <a:pt x="936556" y="52310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11"/>
          <p:cNvSpPr/>
          <p:nvPr/>
        </p:nvSpPr>
        <p:spPr>
          <a:xfrm>
            <a:off x="6293880" y="2963520"/>
            <a:ext cx="772560" cy="738360"/>
          </a:xfrm>
          <a:custGeom>
            <a:avLst/>
            <a:gdLst/>
            <a:ahLst/>
            <a:rect l="0" t="0" r="r" b="b"/>
            <a:pathLst>
              <a:path w="813936" h="773063">
                <a:moveTo>
                  <a:pt x="108079" y="661838"/>
                </a:moveTo>
                <a:cubicBezTo>
                  <a:pt x="288080" y="661838"/>
                  <a:pt x="464937" y="661838"/>
                  <a:pt x="642580" y="661838"/>
                </a:cubicBezTo>
                <a:cubicBezTo>
                  <a:pt x="653978" y="630004"/>
                  <a:pt x="673628" y="607602"/>
                  <a:pt x="708214" y="601314"/>
                </a:cubicBezTo>
                <a:cubicBezTo>
                  <a:pt x="749873" y="593846"/>
                  <a:pt x="790354" y="617820"/>
                  <a:pt x="801751" y="657122"/>
                </a:cubicBezTo>
                <a:cubicBezTo>
                  <a:pt x="813935" y="698389"/>
                  <a:pt x="793105" y="742013"/>
                  <a:pt x="754197" y="757341"/>
                </a:cubicBezTo>
                <a:cubicBezTo>
                  <a:pt x="714502" y="773062"/>
                  <a:pt x="667733" y="756948"/>
                  <a:pt x="650833" y="718825"/>
                </a:cubicBezTo>
                <a:cubicBezTo>
                  <a:pt x="644152" y="703891"/>
                  <a:pt x="636685" y="700747"/>
                  <a:pt x="621750" y="700747"/>
                </a:cubicBezTo>
                <a:cubicBezTo>
                  <a:pt x="451575" y="701533"/>
                  <a:pt x="281399" y="701533"/>
                  <a:pt x="110830" y="701926"/>
                </a:cubicBezTo>
                <a:cubicBezTo>
                  <a:pt x="69956" y="701926"/>
                  <a:pt x="68384" y="700354"/>
                  <a:pt x="68384" y="660266"/>
                </a:cubicBezTo>
                <a:cubicBezTo>
                  <a:pt x="68384" y="501095"/>
                  <a:pt x="68384" y="341924"/>
                  <a:pt x="68777" y="182752"/>
                </a:cubicBezTo>
                <a:cubicBezTo>
                  <a:pt x="68777" y="168997"/>
                  <a:pt x="66419" y="160743"/>
                  <a:pt x="52271" y="154455"/>
                </a:cubicBezTo>
                <a:cubicBezTo>
                  <a:pt x="16506" y="138734"/>
                  <a:pt x="0" y="99826"/>
                  <a:pt x="9039" y="60917"/>
                </a:cubicBezTo>
                <a:cubicBezTo>
                  <a:pt x="17685" y="25153"/>
                  <a:pt x="49913" y="0"/>
                  <a:pt x="88428" y="0"/>
                </a:cubicBezTo>
                <a:cubicBezTo>
                  <a:pt x="127730" y="0"/>
                  <a:pt x="159564" y="24760"/>
                  <a:pt x="168603" y="62489"/>
                </a:cubicBezTo>
                <a:cubicBezTo>
                  <a:pt x="177643" y="99433"/>
                  <a:pt x="159957" y="138734"/>
                  <a:pt x="125372" y="154455"/>
                </a:cubicBezTo>
                <a:cubicBezTo>
                  <a:pt x="112009" y="160743"/>
                  <a:pt x="108079" y="167425"/>
                  <a:pt x="108079" y="181966"/>
                </a:cubicBezTo>
                <a:cubicBezTo>
                  <a:pt x="108865" y="334456"/>
                  <a:pt x="108472" y="486946"/>
                  <a:pt x="108472" y="639829"/>
                </a:cubicBezTo>
                <a:cubicBezTo>
                  <a:pt x="108079" y="646903"/>
                  <a:pt x="108079" y="653585"/>
                  <a:pt x="108079" y="661838"/>
                </a:cubicBezTo>
                <a:lnTo>
                  <a:pt x="722755" y="639043"/>
                </a:lnTo>
                <a:cubicBezTo>
                  <a:pt x="698781" y="639436"/>
                  <a:pt x="680703" y="658301"/>
                  <a:pt x="681095" y="681882"/>
                </a:cubicBezTo>
                <a:cubicBezTo>
                  <a:pt x="681489" y="705463"/>
                  <a:pt x="700353" y="723935"/>
                  <a:pt x="723934" y="723935"/>
                </a:cubicBezTo>
                <a:cubicBezTo>
                  <a:pt x="747515" y="723542"/>
                  <a:pt x="765987" y="704677"/>
                  <a:pt x="765987" y="680703"/>
                </a:cubicBezTo>
                <a:cubicBezTo>
                  <a:pt x="765594" y="657515"/>
                  <a:pt x="746336" y="638650"/>
                  <a:pt x="722755" y="639043"/>
                </a:cubicBezTo>
                <a:lnTo>
                  <a:pt x="46375" y="81747"/>
                </a:lnTo>
                <a:cubicBezTo>
                  <a:pt x="45982" y="105721"/>
                  <a:pt x="63668" y="123800"/>
                  <a:pt x="88035" y="124193"/>
                </a:cubicBezTo>
                <a:cubicBezTo>
                  <a:pt x="112402" y="124586"/>
                  <a:pt x="130481" y="107293"/>
                  <a:pt x="130874" y="82926"/>
                </a:cubicBezTo>
                <a:cubicBezTo>
                  <a:pt x="131267" y="58952"/>
                  <a:pt x="113581" y="40874"/>
                  <a:pt x="89214" y="40481"/>
                </a:cubicBezTo>
                <a:cubicBezTo>
                  <a:pt x="64847" y="40088"/>
                  <a:pt x="46769" y="57773"/>
                  <a:pt x="46375" y="81747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2"/>
          <p:cNvSpPr/>
          <p:nvPr/>
        </p:nvSpPr>
        <p:spPr>
          <a:xfrm>
            <a:off x="6908040" y="1923840"/>
            <a:ext cx="830160" cy="952560"/>
          </a:xfrm>
          <a:custGeom>
            <a:avLst/>
            <a:gdLst/>
            <a:ahLst/>
            <a:rect l="0" t="0" r="r" b="b"/>
            <a:pathLst>
              <a:path w="874461" h="995902">
                <a:moveTo>
                  <a:pt x="765201" y="832014"/>
                </a:moveTo>
                <a:cubicBezTo>
                  <a:pt x="765201" y="794284"/>
                  <a:pt x="765595" y="756162"/>
                  <a:pt x="764808" y="718432"/>
                </a:cubicBezTo>
                <a:cubicBezTo>
                  <a:pt x="764808" y="712537"/>
                  <a:pt x="760485" y="706249"/>
                  <a:pt x="756555" y="701533"/>
                </a:cubicBezTo>
                <a:cubicBezTo>
                  <a:pt x="603279" y="508169"/>
                  <a:pt x="450003" y="314806"/>
                  <a:pt x="296334" y="121835"/>
                </a:cubicBezTo>
                <a:cubicBezTo>
                  <a:pt x="292011" y="116726"/>
                  <a:pt x="283757" y="112009"/>
                  <a:pt x="277076" y="112009"/>
                </a:cubicBezTo>
                <a:cubicBezTo>
                  <a:pt x="242491" y="111223"/>
                  <a:pt x="207905" y="111617"/>
                  <a:pt x="172141" y="111617"/>
                </a:cubicBezTo>
                <a:cubicBezTo>
                  <a:pt x="161529" y="141093"/>
                  <a:pt x="144237" y="163102"/>
                  <a:pt x="112402" y="171355"/>
                </a:cubicBezTo>
                <a:cubicBezTo>
                  <a:pt x="69957" y="181966"/>
                  <a:pt x="27118" y="159171"/>
                  <a:pt x="13756" y="118298"/>
                </a:cubicBezTo>
                <a:cubicBezTo>
                  <a:pt x="0" y="76638"/>
                  <a:pt x="20044" y="32620"/>
                  <a:pt x="60525" y="16507"/>
                </a:cubicBezTo>
                <a:cubicBezTo>
                  <a:pt x="101791" y="0"/>
                  <a:pt x="148167" y="17293"/>
                  <a:pt x="165853" y="58166"/>
                </a:cubicBezTo>
                <a:cubicBezTo>
                  <a:pt x="170962" y="70350"/>
                  <a:pt x="177250" y="72708"/>
                  <a:pt x="189040" y="72708"/>
                </a:cubicBezTo>
                <a:cubicBezTo>
                  <a:pt x="222447" y="71922"/>
                  <a:pt x="255853" y="71529"/>
                  <a:pt x="289259" y="73101"/>
                </a:cubicBezTo>
                <a:cubicBezTo>
                  <a:pt x="299478" y="73494"/>
                  <a:pt x="312447" y="79389"/>
                  <a:pt x="318736" y="87250"/>
                </a:cubicBezTo>
                <a:cubicBezTo>
                  <a:pt x="477907" y="286508"/>
                  <a:pt x="636685" y="486553"/>
                  <a:pt x="795071" y="686991"/>
                </a:cubicBezTo>
                <a:cubicBezTo>
                  <a:pt x="800573" y="694065"/>
                  <a:pt x="804110" y="704677"/>
                  <a:pt x="804503" y="713716"/>
                </a:cubicBezTo>
                <a:cubicBezTo>
                  <a:pt x="805682" y="749088"/>
                  <a:pt x="804503" y="784459"/>
                  <a:pt x="805289" y="819830"/>
                </a:cubicBezTo>
                <a:cubicBezTo>
                  <a:pt x="805289" y="825726"/>
                  <a:pt x="810791" y="833979"/>
                  <a:pt x="816293" y="836337"/>
                </a:cubicBezTo>
                <a:cubicBezTo>
                  <a:pt x="855202" y="855202"/>
                  <a:pt x="874460" y="890966"/>
                  <a:pt x="865814" y="930661"/>
                </a:cubicBezTo>
                <a:cubicBezTo>
                  <a:pt x="857953" y="967997"/>
                  <a:pt x="822975" y="995901"/>
                  <a:pt x="784852" y="995115"/>
                </a:cubicBezTo>
                <a:cubicBezTo>
                  <a:pt x="746730" y="994329"/>
                  <a:pt x="712537" y="966818"/>
                  <a:pt x="705463" y="931054"/>
                </a:cubicBezTo>
                <a:cubicBezTo>
                  <a:pt x="697210" y="889001"/>
                  <a:pt x="716468" y="853237"/>
                  <a:pt x="756555" y="835944"/>
                </a:cubicBezTo>
                <a:cubicBezTo>
                  <a:pt x="758913" y="834372"/>
                  <a:pt x="761271" y="833586"/>
                  <a:pt x="765201" y="832014"/>
                </a:cubicBezTo>
                <a:lnTo>
                  <a:pt x="49127" y="91180"/>
                </a:lnTo>
                <a:cubicBezTo>
                  <a:pt x="48734" y="114761"/>
                  <a:pt x="67206" y="134018"/>
                  <a:pt x="90787" y="134411"/>
                </a:cubicBezTo>
                <a:cubicBezTo>
                  <a:pt x="113975" y="134804"/>
                  <a:pt x="133232" y="116333"/>
                  <a:pt x="134018" y="92359"/>
                </a:cubicBezTo>
                <a:cubicBezTo>
                  <a:pt x="134411" y="68778"/>
                  <a:pt x="115940" y="49520"/>
                  <a:pt x="92359" y="49127"/>
                </a:cubicBezTo>
                <a:cubicBezTo>
                  <a:pt x="68778" y="48734"/>
                  <a:pt x="49520" y="67206"/>
                  <a:pt x="49127" y="91180"/>
                </a:cubicBezTo>
                <a:lnTo>
                  <a:pt x="743585" y="912975"/>
                </a:lnTo>
                <a:cubicBezTo>
                  <a:pt x="743979" y="936949"/>
                  <a:pt x="762450" y="955028"/>
                  <a:pt x="786424" y="955028"/>
                </a:cubicBezTo>
                <a:cubicBezTo>
                  <a:pt x="810005" y="954635"/>
                  <a:pt x="828084" y="936163"/>
                  <a:pt x="827691" y="911796"/>
                </a:cubicBezTo>
                <a:cubicBezTo>
                  <a:pt x="827298" y="887822"/>
                  <a:pt x="809219" y="870137"/>
                  <a:pt x="784852" y="870137"/>
                </a:cubicBezTo>
                <a:cubicBezTo>
                  <a:pt x="760878" y="870137"/>
                  <a:pt x="743585" y="888608"/>
                  <a:pt x="743585" y="91297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13"/>
          <p:cNvSpPr/>
          <p:nvPr/>
        </p:nvSpPr>
        <p:spPr>
          <a:xfrm>
            <a:off x="5406120" y="1920600"/>
            <a:ext cx="1045080" cy="338400"/>
          </a:xfrm>
          <a:custGeom>
            <a:avLst/>
            <a:gdLst/>
            <a:ahLst/>
            <a:rect l="0" t="0" r="r" b="b"/>
            <a:pathLst>
              <a:path w="1080401" h="363540">
                <a:moveTo>
                  <a:pt x="560440" y="111224"/>
                </a:moveTo>
                <a:cubicBezTo>
                  <a:pt x="560440" y="156813"/>
                  <a:pt x="560440" y="200831"/>
                  <a:pt x="560440" y="245242"/>
                </a:cubicBezTo>
                <a:cubicBezTo>
                  <a:pt x="560440" y="253102"/>
                  <a:pt x="560833" y="260962"/>
                  <a:pt x="560440" y="268823"/>
                </a:cubicBezTo>
                <a:cubicBezTo>
                  <a:pt x="559654" y="289260"/>
                  <a:pt x="553759" y="295548"/>
                  <a:pt x="532929" y="295548"/>
                </a:cubicBezTo>
                <a:cubicBezTo>
                  <a:pt x="492448" y="295941"/>
                  <a:pt x="451575" y="295548"/>
                  <a:pt x="411094" y="295548"/>
                </a:cubicBezTo>
                <a:cubicBezTo>
                  <a:pt x="333277" y="295548"/>
                  <a:pt x="255067" y="295548"/>
                  <a:pt x="177250" y="295155"/>
                </a:cubicBezTo>
                <a:cubicBezTo>
                  <a:pt x="166246" y="295155"/>
                  <a:pt x="160350" y="297906"/>
                  <a:pt x="155634" y="308910"/>
                </a:cubicBezTo>
                <a:cubicBezTo>
                  <a:pt x="139127" y="345854"/>
                  <a:pt x="101398" y="363539"/>
                  <a:pt x="61703" y="354500"/>
                </a:cubicBezTo>
                <a:cubicBezTo>
                  <a:pt x="24760" y="346247"/>
                  <a:pt x="0" y="313233"/>
                  <a:pt x="0" y="273932"/>
                </a:cubicBezTo>
                <a:cubicBezTo>
                  <a:pt x="393" y="234630"/>
                  <a:pt x="26725" y="202010"/>
                  <a:pt x="65241" y="194150"/>
                </a:cubicBezTo>
                <a:cubicBezTo>
                  <a:pt x="102970" y="186682"/>
                  <a:pt x="140307" y="206333"/>
                  <a:pt x="156813" y="242491"/>
                </a:cubicBezTo>
                <a:cubicBezTo>
                  <a:pt x="158778" y="246814"/>
                  <a:pt x="160350" y="250744"/>
                  <a:pt x="162315" y="255067"/>
                </a:cubicBezTo>
                <a:cubicBezTo>
                  <a:pt x="281006" y="255067"/>
                  <a:pt x="399304" y="255067"/>
                  <a:pt x="519173" y="255067"/>
                </a:cubicBezTo>
                <a:cubicBezTo>
                  <a:pt x="519567" y="248779"/>
                  <a:pt x="520353" y="243277"/>
                  <a:pt x="520353" y="237382"/>
                </a:cubicBezTo>
                <a:cubicBezTo>
                  <a:pt x="520353" y="192185"/>
                  <a:pt x="520353" y="146988"/>
                  <a:pt x="520353" y="101791"/>
                </a:cubicBezTo>
                <a:cubicBezTo>
                  <a:pt x="520353" y="73887"/>
                  <a:pt x="524676" y="69564"/>
                  <a:pt x="552187" y="69564"/>
                </a:cubicBezTo>
                <a:cubicBezTo>
                  <a:pt x="667340" y="69564"/>
                  <a:pt x="782494" y="69171"/>
                  <a:pt x="898041" y="69957"/>
                </a:cubicBezTo>
                <a:cubicBezTo>
                  <a:pt x="912189" y="69957"/>
                  <a:pt x="919656" y="66813"/>
                  <a:pt x="925552" y="52664"/>
                </a:cubicBezTo>
                <a:cubicBezTo>
                  <a:pt x="940879" y="17293"/>
                  <a:pt x="980967" y="0"/>
                  <a:pt x="1019089" y="9432"/>
                </a:cubicBezTo>
                <a:cubicBezTo>
                  <a:pt x="1055247" y="18079"/>
                  <a:pt x="1080400" y="50699"/>
                  <a:pt x="1080400" y="88429"/>
                </a:cubicBezTo>
                <a:cubicBezTo>
                  <a:pt x="1080400" y="126944"/>
                  <a:pt x="1054461" y="160350"/>
                  <a:pt x="1017910" y="168604"/>
                </a:cubicBezTo>
                <a:cubicBezTo>
                  <a:pt x="979788" y="177250"/>
                  <a:pt x="941665" y="160350"/>
                  <a:pt x="925945" y="125765"/>
                </a:cubicBezTo>
                <a:cubicBezTo>
                  <a:pt x="920049" y="112796"/>
                  <a:pt x="913368" y="109258"/>
                  <a:pt x="900006" y="109258"/>
                </a:cubicBezTo>
                <a:cubicBezTo>
                  <a:pt x="793891" y="109651"/>
                  <a:pt x="687777" y="109651"/>
                  <a:pt x="581663" y="109651"/>
                </a:cubicBezTo>
                <a:cubicBezTo>
                  <a:pt x="575375" y="110044"/>
                  <a:pt x="569086" y="110830"/>
                  <a:pt x="560440" y="111224"/>
                </a:cubicBezTo>
                <a:lnTo>
                  <a:pt x="123407" y="275897"/>
                </a:lnTo>
                <a:cubicBezTo>
                  <a:pt x="123800" y="251530"/>
                  <a:pt x="106507" y="233451"/>
                  <a:pt x="82140" y="233058"/>
                </a:cubicBezTo>
                <a:cubicBezTo>
                  <a:pt x="58166" y="232665"/>
                  <a:pt x="39695" y="250351"/>
                  <a:pt x="39695" y="274718"/>
                </a:cubicBezTo>
                <a:cubicBezTo>
                  <a:pt x="39302" y="298692"/>
                  <a:pt x="57380" y="317557"/>
                  <a:pt x="80961" y="317950"/>
                </a:cubicBezTo>
                <a:cubicBezTo>
                  <a:pt x="104542" y="318343"/>
                  <a:pt x="123014" y="300264"/>
                  <a:pt x="123407" y="275897"/>
                </a:cubicBezTo>
                <a:lnTo>
                  <a:pt x="999046" y="47948"/>
                </a:lnTo>
                <a:cubicBezTo>
                  <a:pt x="974679" y="47948"/>
                  <a:pt x="956207" y="66027"/>
                  <a:pt x="956600" y="89608"/>
                </a:cubicBezTo>
                <a:cubicBezTo>
                  <a:pt x="956600" y="113189"/>
                  <a:pt x="975071" y="131267"/>
                  <a:pt x="999046" y="131267"/>
                </a:cubicBezTo>
                <a:cubicBezTo>
                  <a:pt x="1023413" y="131267"/>
                  <a:pt x="1041491" y="113189"/>
                  <a:pt x="1041491" y="89608"/>
                </a:cubicBezTo>
                <a:cubicBezTo>
                  <a:pt x="1041491" y="65634"/>
                  <a:pt x="1023413" y="47948"/>
                  <a:pt x="999046" y="47948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4"/>
          <p:cNvSpPr/>
          <p:nvPr/>
        </p:nvSpPr>
        <p:spPr>
          <a:xfrm>
            <a:off x="5042160" y="3574800"/>
            <a:ext cx="1011600" cy="345240"/>
          </a:xfrm>
          <a:custGeom>
            <a:avLst/>
            <a:gdLst/>
            <a:ahLst/>
            <a:rect l="0" t="0" r="r" b="b"/>
            <a:pathLst>
              <a:path w="1061536" h="369435">
                <a:moveTo>
                  <a:pt x="945596" y="257425"/>
                </a:moveTo>
                <a:cubicBezTo>
                  <a:pt x="945596" y="229128"/>
                  <a:pt x="946382" y="202796"/>
                  <a:pt x="944810" y="176857"/>
                </a:cubicBezTo>
                <a:cubicBezTo>
                  <a:pt x="944417" y="171354"/>
                  <a:pt x="935770" y="164673"/>
                  <a:pt x="929089" y="161529"/>
                </a:cubicBezTo>
                <a:cubicBezTo>
                  <a:pt x="896469" y="145023"/>
                  <a:pt x="879176" y="113581"/>
                  <a:pt x="883106" y="75852"/>
                </a:cubicBezTo>
                <a:cubicBezTo>
                  <a:pt x="886643" y="43231"/>
                  <a:pt x="912583" y="14541"/>
                  <a:pt x="944810" y="7860"/>
                </a:cubicBezTo>
                <a:cubicBezTo>
                  <a:pt x="981360" y="0"/>
                  <a:pt x="1016732" y="14541"/>
                  <a:pt x="1034417" y="44804"/>
                </a:cubicBezTo>
                <a:cubicBezTo>
                  <a:pt x="1061535" y="90786"/>
                  <a:pt x="1040705" y="143843"/>
                  <a:pt x="984504" y="167817"/>
                </a:cubicBezTo>
                <a:cubicBezTo>
                  <a:pt x="984504" y="199652"/>
                  <a:pt x="984504" y="232272"/>
                  <a:pt x="984504" y="264892"/>
                </a:cubicBezTo>
                <a:cubicBezTo>
                  <a:pt x="984504" y="292796"/>
                  <a:pt x="979002" y="298299"/>
                  <a:pt x="951491" y="298299"/>
                </a:cubicBezTo>
                <a:cubicBezTo>
                  <a:pt x="695245" y="299084"/>
                  <a:pt x="439392" y="299871"/>
                  <a:pt x="183146" y="299871"/>
                </a:cubicBezTo>
                <a:cubicBezTo>
                  <a:pt x="169390" y="299871"/>
                  <a:pt x="161530" y="301836"/>
                  <a:pt x="155242" y="316377"/>
                </a:cubicBezTo>
                <a:cubicBezTo>
                  <a:pt x="139914" y="352142"/>
                  <a:pt x="100219" y="369434"/>
                  <a:pt x="62097" y="360395"/>
                </a:cubicBezTo>
                <a:cubicBezTo>
                  <a:pt x="26332" y="351749"/>
                  <a:pt x="393" y="318735"/>
                  <a:pt x="393" y="281399"/>
                </a:cubicBezTo>
                <a:cubicBezTo>
                  <a:pt x="0" y="243276"/>
                  <a:pt x="26725" y="209084"/>
                  <a:pt x="62883" y="200831"/>
                </a:cubicBezTo>
                <a:cubicBezTo>
                  <a:pt x="101791" y="192184"/>
                  <a:pt x="139914" y="209870"/>
                  <a:pt x="156027" y="245634"/>
                </a:cubicBezTo>
                <a:cubicBezTo>
                  <a:pt x="160744" y="255460"/>
                  <a:pt x="164674" y="260569"/>
                  <a:pt x="176857" y="260569"/>
                </a:cubicBezTo>
                <a:cubicBezTo>
                  <a:pt x="427601" y="259783"/>
                  <a:pt x="678738" y="259390"/>
                  <a:pt x="929482" y="258604"/>
                </a:cubicBezTo>
                <a:cubicBezTo>
                  <a:pt x="934591" y="258604"/>
                  <a:pt x="938914" y="258211"/>
                  <a:pt x="945596" y="257425"/>
                </a:cubicBezTo>
                <a:lnTo>
                  <a:pt x="1006513" y="86463"/>
                </a:lnTo>
                <a:cubicBezTo>
                  <a:pt x="1006120" y="62489"/>
                  <a:pt x="988041" y="44410"/>
                  <a:pt x="963675" y="44804"/>
                </a:cubicBezTo>
                <a:cubicBezTo>
                  <a:pt x="939700" y="45197"/>
                  <a:pt x="922015" y="63668"/>
                  <a:pt x="922408" y="88035"/>
                </a:cubicBezTo>
                <a:cubicBezTo>
                  <a:pt x="922801" y="111616"/>
                  <a:pt x="941666" y="130088"/>
                  <a:pt x="965246" y="129695"/>
                </a:cubicBezTo>
                <a:cubicBezTo>
                  <a:pt x="989221" y="129302"/>
                  <a:pt x="1006906" y="110830"/>
                  <a:pt x="1006513" y="86463"/>
                </a:cubicBezTo>
                <a:lnTo>
                  <a:pt x="82534" y="322665"/>
                </a:lnTo>
                <a:cubicBezTo>
                  <a:pt x="106901" y="322665"/>
                  <a:pt x="124586" y="305373"/>
                  <a:pt x="124979" y="281006"/>
                </a:cubicBezTo>
                <a:cubicBezTo>
                  <a:pt x="125372" y="256639"/>
                  <a:pt x="107687" y="239346"/>
                  <a:pt x="82927" y="238953"/>
                </a:cubicBezTo>
                <a:cubicBezTo>
                  <a:pt x="58167" y="238953"/>
                  <a:pt x="40874" y="255853"/>
                  <a:pt x="40481" y="280613"/>
                </a:cubicBezTo>
                <a:cubicBezTo>
                  <a:pt x="40481" y="304980"/>
                  <a:pt x="58167" y="322665"/>
                  <a:pt x="82534" y="32266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15"/>
          <p:cNvSpPr/>
          <p:nvPr/>
        </p:nvSpPr>
        <p:spPr>
          <a:xfrm>
            <a:off x="4794840" y="2290680"/>
            <a:ext cx="434520" cy="586800"/>
          </a:xfrm>
          <a:custGeom>
            <a:avLst/>
            <a:gdLst/>
            <a:ahLst/>
            <a:rect l="0" t="0" r="r" b="b"/>
            <a:pathLst>
              <a:path w="450004" h="629612">
                <a:moveTo>
                  <a:pt x="409129" y="521139"/>
                </a:moveTo>
                <a:cubicBezTo>
                  <a:pt x="409129" y="385941"/>
                  <a:pt x="409129" y="253102"/>
                  <a:pt x="409129" y="119084"/>
                </a:cubicBezTo>
                <a:cubicBezTo>
                  <a:pt x="353714" y="119084"/>
                  <a:pt x="299478" y="118691"/>
                  <a:pt x="245242" y="119870"/>
                </a:cubicBezTo>
                <a:cubicBezTo>
                  <a:pt x="240526" y="119870"/>
                  <a:pt x="234237" y="128516"/>
                  <a:pt x="231093" y="134411"/>
                </a:cubicBezTo>
                <a:cubicBezTo>
                  <a:pt x="215766" y="164280"/>
                  <a:pt x="186290" y="182359"/>
                  <a:pt x="152883" y="180001"/>
                </a:cubicBezTo>
                <a:cubicBezTo>
                  <a:pt x="118298" y="177643"/>
                  <a:pt x="93145" y="160743"/>
                  <a:pt x="80961" y="128123"/>
                </a:cubicBezTo>
                <a:cubicBezTo>
                  <a:pt x="68778" y="95110"/>
                  <a:pt x="74673" y="64454"/>
                  <a:pt x="99826" y="39694"/>
                </a:cubicBezTo>
                <a:cubicBezTo>
                  <a:pt x="139914" y="0"/>
                  <a:pt x="208299" y="12576"/>
                  <a:pt x="231093" y="64454"/>
                </a:cubicBezTo>
                <a:cubicBezTo>
                  <a:pt x="236596" y="77031"/>
                  <a:pt x="243277" y="79782"/>
                  <a:pt x="255853" y="79782"/>
                </a:cubicBezTo>
                <a:cubicBezTo>
                  <a:pt x="310876" y="78996"/>
                  <a:pt x="365898" y="79389"/>
                  <a:pt x="420920" y="79389"/>
                </a:cubicBezTo>
                <a:cubicBezTo>
                  <a:pt x="444108" y="79389"/>
                  <a:pt x="450003" y="84891"/>
                  <a:pt x="450003" y="108079"/>
                </a:cubicBezTo>
                <a:cubicBezTo>
                  <a:pt x="450003" y="249565"/>
                  <a:pt x="450003" y="391050"/>
                  <a:pt x="450003" y="532143"/>
                </a:cubicBezTo>
                <a:cubicBezTo>
                  <a:pt x="450003" y="555331"/>
                  <a:pt x="444108" y="560833"/>
                  <a:pt x="420527" y="560833"/>
                </a:cubicBezTo>
                <a:cubicBezTo>
                  <a:pt x="339959" y="560833"/>
                  <a:pt x="259391" y="561226"/>
                  <a:pt x="178822" y="560833"/>
                </a:cubicBezTo>
                <a:cubicBezTo>
                  <a:pt x="167818" y="560833"/>
                  <a:pt x="161923" y="563584"/>
                  <a:pt x="156813" y="574589"/>
                </a:cubicBezTo>
                <a:cubicBezTo>
                  <a:pt x="140700" y="611139"/>
                  <a:pt x="103363" y="629611"/>
                  <a:pt x="64848" y="621358"/>
                </a:cubicBezTo>
                <a:cubicBezTo>
                  <a:pt x="27118" y="613497"/>
                  <a:pt x="0" y="579305"/>
                  <a:pt x="393" y="540396"/>
                </a:cubicBezTo>
                <a:cubicBezTo>
                  <a:pt x="393" y="503060"/>
                  <a:pt x="26725" y="469260"/>
                  <a:pt x="62097" y="461400"/>
                </a:cubicBezTo>
                <a:cubicBezTo>
                  <a:pt x="102970" y="451968"/>
                  <a:pt x="140307" y="470439"/>
                  <a:pt x="157992" y="507776"/>
                </a:cubicBezTo>
                <a:cubicBezTo>
                  <a:pt x="160351" y="512885"/>
                  <a:pt x="167032" y="520352"/>
                  <a:pt x="171748" y="520352"/>
                </a:cubicBezTo>
                <a:cubicBezTo>
                  <a:pt x="250351" y="521531"/>
                  <a:pt x="328954" y="521139"/>
                  <a:pt x="409129" y="521139"/>
                </a:cubicBezTo>
                <a:lnTo>
                  <a:pt x="83320" y="499130"/>
                </a:lnTo>
                <a:cubicBezTo>
                  <a:pt x="58953" y="499130"/>
                  <a:pt x="40874" y="516422"/>
                  <a:pt x="40874" y="540789"/>
                </a:cubicBezTo>
                <a:cubicBezTo>
                  <a:pt x="40874" y="565156"/>
                  <a:pt x="58560" y="583235"/>
                  <a:pt x="82926" y="583235"/>
                </a:cubicBezTo>
                <a:cubicBezTo>
                  <a:pt x="106900" y="583235"/>
                  <a:pt x="125372" y="565156"/>
                  <a:pt x="125372" y="541575"/>
                </a:cubicBezTo>
                <a:cubicBezTo>
                  <a:pt x="125372" y="517601"/>
                  <a:pt x="107687" y="499523"/>
                  <a:pt x="83320" y="499130"/>
                </a:cubicBezTo>
                <a:lnTo>
                  <a:pt x="156813" y="56201"/>
                </a:lnTo>
                <a:cubicBezTo>
                  <a:pt x="132446" y="56594"/>
                  <a:pt x="115154" y="74673"/>
                  <a:pt x="115547" y="99040"/>
                </a:cubicBezTo>
                <a:cubicBezTo>
                  <a:pt x="115940" y="123407"/>
                  <a:pt x="134019" y="140699"/>
                  <a:pt x="158386" y="140306"/>
                </a:cubicBezTo>
                <a:cubicBezTo>
                  <a:pt x="182359" y="139913"/>
                  <a:pt x="200438" y="121835"/>
                  <a:pt x="200045" y="97468"/>
                </a:cubicBezTo>
                <a:cubicBezTo>
                  <a:pt x="199259" y="73887"/>
                  <a:pt x="180787" y="56201"/>
                  <a:pt x="156813" y="56201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16"/>
          <p:cNvSpPr/>
          <p:nvPr/>
        </p:nvSpPr>
        <p:spPr>
          <a:xfrm>
            <a:off x="5378400" y="1676520"/>
            <a:ext cx="1045440" cy="342000"/>
          </a:xfrm>
          <a:custGeom>
            <a:avLst/>
            <a:gdLst/>
            <a:ahLst/>
            <a:rect l="0" t="0" r="r" b="b"/>
            <a:pathLst>
              <a:path w="1083545" h="370615">
                <a:moveTo>
                  <a:pt x="918085" y="72708"/>
                </a:moveTo>
                <a:cubicBezTo>
                  <a:pt x="940093" y="20830"/>
                  <a:pt x="980574" y="0"/>
                  <a:pt x="1026164" y="15328"/>
                </a:cubicBezTo>
                <a:cubicBezTo>
                  <a:pt x="1061142" y="27118"/>
                  <a:pt x="1083544" y="60918"/>
                  <a:pt x="1080793" y="97075"/>
                </a:cubicBezTo>
                <a:cubicBezTo>
                  <a:pt x="1078042" y="135984"/>
                  <a:pt x="1052496" y="165460"/>
                  <a:pt x="1015552" y="173320"/>
                </a:cubicBezTo>
                <a:cubicBezTo>
                  <a:pt x="979788" y="180787"/>
                  <a:pt x="940487" y="162709"/>
                  <a:pt x="925945" y="128516"/>
                </a:cubicBezTo>
                <a:cubicBezTo>
                  <a:pt x="920050" y="114761"/>
                  <a:pt x="912975" y="112010"/>
                  <a:pt x="900006" y="112010"/>
                </a:cubicBezTo>
                <a:cubicBezTo>
                  <a:pt x="825333" y="112403"/>
                  <a:pt x="750660" y="112010"/>
                  <a:pt x="675987" y="112796"/>
                </a:cubicBezTo>
                <a:cubicBezTo>
                  <a:pt x="663411" y="112796"/>
                  <a:pt x="650048" y="115940"/>
                  <a:pt x="639044" y="121835"/>
                </a:cubicBezTo>
                <a:cubicBezTo>
                  <a:pt x="530964" y="177643"/>
                  <a:pt x="423671" y="234631"/>
                  <a:pt x="315592" y="290046"/>
                </a:cubicBezTo>
                <a:cubicBezTo>
                  <a:pt x="301836" y="297120"/>
                  <a:pt x="284936" y="300264"/>
                  <a:pt x="269216" y="301050"/>
                </a:cubicBezTo>
                <a:cubicBezTo>
                  <a:pt x="238561" y="302622"/>
                  <a:pt x="207512" y="301836"/>
                  <a:pt x="176857" y="301443"/>
                </a:cubicBezTo>
                <a:cubicBezTo>
                  <a:pt x="165853" y="301050"/>
                  <a:pt x="161137" y="304587"/>
                  <a:pt x="156813" y="314806"/>
                </a:cubicBezTo>
                <a:cubicBezTo>
                  <a:pt x="140307" y="352535"/>
                  <a:pt x="103363" y="370614"/>
                  <a:pt x="63669" y="362361"/>
                </a:cubicBezTo>
                <a:cubicBezTo>
                  <a:pt x="27118" y="354893"/>
                  <a:pt x="393" y="321094"/>
                  <a:pt x="393" y="282972"/>
                </a:cubicBezTo>
                <a:cubicBezTo>
                  <a:pt x="0" y="244456"/>
                  <a:pt x="26725" y="210657"/>
                  <a:pt x="62883" y="202796"/>
                </a:cubicBezTo>
                <a:cubicBezTo>
                  <a:pt x="102577" y="194150"/>
                  <a:pt x="140307" y="212229"/>
                  <a:pt x="156813" y="249172"/>
                </a:cubicBezTo>
                <a:cubicBezTo>
                  <a:pt x="161137" y="258998"/>
                  <a:pt x="165853" y="262535"/>
                  <a:pt x="176857" y="262535"/>
                </a:cubicBezTo>
                <a:cubicBezTo>
                  <a:pt x="209084" y="261749"/>
                  <a:pt x="240919" y="262928"/>
                  <a:pt x="273146" y="261749"/>
                </a:cubicBezTo>
                <a:cubicBezTo>
                  <a:pt x="281792" y="261356"/>
                  <a:pt x="291225" y="258605"/>
                  <a:pt x="299085" y="254281"/>
                </a:cubicBezTo>
                <a:cubicBezTo>
                  <a:pt x="409129" y="196901"/>
                  <a:pt x="519174" y="139128"/>
                  <a:pt x="629611" y="82141"/>
                </a:cubicBezTo>
                <a:cubicBezTo>
                  <a:pt x="640615" y="76245"/>
                  <a:pt x="654371" y="73101"/>
                  <a:pt x="666555" y="73101"/>
                </a:cubicBezTo>
                <a:cubicBezTo>
                  <a:pt x="749481" y="72315"/>
                  <a:pt x="833193" y="72708"/>
                  <a:pt x="918085" y="72708"/>
                </a:cubicBezTo>
                <a:lnTo>
                  <a:pt x="1040705" y="91573"/>
                </a:lnTo>
                <a:cubicBezTo>
                  <a:pt x="1040312" y="67599"/>
                  <a:pt x="1021448" y="49520"/>
                  <a:pt x="997474" y="50306"/>
                </a:cubicBezTo>
                <a:cubicBezTo>
                  <a:pt x="973893" y="51092"/>
                  <a:pt x="955814" y="69957"/>
                  <a:pt x="956207" y="93931"/>
                </a:cubicBezTo>
                <a:cubicBezTo>
                  <a:pt x="956600" y="117512"/>
                  <a:pt x="975465" y="135591"/>
                  <a:pt x="999439" y="135198"/>
                </a:cubicBezTo>
                <a:cubicBezTo>
                  <a:pt x="1023806" y="134412"/>
                  <a:pt x="1041098" y="116333"/>
                  <a:pt x="1040705" y="91573"/>
                </a:cubicBezTo>
                <a:lnTo>
                  <a:pt x="123407" y="282579"/>
                </a:lnTo>
                <a:cubicBezTo>
                  <a:pt x="123407" y="258212"/>
                  <a:pt x="106507" y="240919"/>
                  <a:pt x="81354" y="240919"/>
                </a:cubicBezTo>
                <a:cubicBezTo>
                  <a:pt x="56594" y="240919"/>
                  <a:pt x="39302" y="257819"/>
                  <a:pt x="39302" y="282579"/>
                </a:cubicBezTo>
                <a:cubicBezTo>
                  <a:pt x="39302" y="306945"/>
                  <a:pt x="56594" y="324238"/>
                  <a:pt x="81354" y="324631"/>
                </a:cubicBezTo>
                <a:cubicBezTo>
                  <a:pt x="105721" y="324631"/>
                  <a:pt x="123407" y="306945"/>
                  <a:pt x="123407" y="282579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17"/>
          <p:cNvSpPr/>
          <p:nvPr/>
        </p:nvSpPr>
        <p:spPr>
          <a:xfrm>
            <a:off x="5865840" y="4096440"/>
            <a:ext cx="649080" cy="829440"/>
          </a:xfrm>
          <a:custGeom>
            <a:avLst/>
            <a:gdLst/>
            <a:ahLst/>
            <a:rect l="0" t="0" r="r" b="b"/>
            <a:pathLst>
              <a:path w="677560" h="871317">
                <a:moveTo>
                  <a:pt x="210657" y="107294"/>
                </a:moveTo>
                <a:cubicBezTo>
                  <a:pt x="207513" y="107294"/>
                  <a:pt x="203975" y="107687"/>
                  <a:pt x="200831" y="107294"/>
                </a:cubicBezTo>
                <a:cubicBezTo>
                  <a:pt x="178429" y="104542"/>
                  <a:pt x="162316" y="108080"/>
                  <a:pt x="150525" y="132840"/>
                </a:cubicBezTo>
                <a:cubicBezTo>
                  <a:pt x="135198" y="165067"/>
                  <a:pt x="93145" y="176857"/>
                  <a:pt x="58167" y="165460"/>
                </a:cubicBezTo>
                <a:cubicBezTo>
                  <a:pt x="21223" y="153276"/>
                  <a:pt x="0" y="121835"/>
                  <a:pt x="1965" y="80962"/>
                </a:cubicBezTo>
                <a:cubicBezTo>
                  <a:pt x="3931" y="45590"/>
                  <a:pt x="30656" y="14542"/>
                  <a:pt x="65241" y="7468"/>
                </a:cubicBezTo>
                <a:cubicBezTo>
                  <a:pt x="102970" y="0"/>
                  <a:pt x="140700" y="16114"/>
                  <a:pt x="155634" y="49913"/>
                </a:cubicBezTo>
                <a:cubicBezTo>
                  <a:pt x="162316" y="64848"/>
                  <a:pt x="170962" y="67992"/>
                  <a:pt x="185111" y="67206"/>
                </a:cubicBezTo>
                <a:cubicBezTo>
                  <a:pt x="209871" y="66420"/>
                  <a:pt x="235024" y="67992"/>
                  <a:pt x="259784" y="66813"/>
                </a:cubicBezTo>
                <a:cubicBezTo>
                  <a:pt x="278648" y="66027"/>
                  <a:pt x="289260" y="72708"/>
                  <a:pt x="297513" y="90394"/>
                </a:cubicBezTo>
                <a:cubicBezTo>
                  <a:pt x="387514" y="286902"/>
                  <a:pt x="478693" y="483016"/>
                  <a:pt x="569087" y="679524"/>
                </a:cubicBezTo>
                <a:cubicBezTo>
                  <a:pt x="574982" y="692101"/>
                  <a:pt x="580877" y="699175"/>
                  <a:pt x="597384" y="699568"/>
                </a:cubicBezTo>
                <a:cubicBezTo>
                  <a:pt x="637079" y="700747"/>
                  <a:pt x="666555" y="731402"/>
                  <a:pt x="672450" y="772276"/>
                </a:cubicBezTo>
                <a:cubicBezTo>
                  <a:pt x="677559" y="808433"/>
                  <a:pt x="655550" y="844198"/>
                  <a:pt x="620179" y="857560"/>
                </a:cubicBezTo>
                <a:cubicBezTo>
                  <a:pt x="584021" y="871316"/>
                  <a:pt x="544720" y="858739"/>
                  <a:pt x="523104" y="826905"/>
                </a:cubicBezTo>
                <a:cubicBezTo>
                  <a:pt x="501488" y="795071"/>
                  <a:pt x="504239" y="753018"/>
                  <a:pt x="530964" y="725900"/>
                </a:cubicBezTo>
                <a:cubicBezTo>
                  <a:pt x="540004" y="716861"/>
                  <a:pt x="540790" y="710572"/>
                  <a:pt x="535287" y="699175"/>
                </a:cubicBezTo>
                <a:cubicBezTo>
                  <a:pt x="446073" y="506990"/>
                  <a:pt x="357645" y="314806"/>
                  <a:pt x="269216" y="122621"/>
                </a:cubicBezTo>
                <a:cubicBezTo>
                  <a:pt x="263714" y="110831"/>
                  <a:pt x="257818" y="104936"/>
                  <a:pt x="244063" y="106508"/>
                </a:cubicBezTo>
                <a:cubicBezTo>
                  <a:pt x="233059" y="108080"/>
                  <a:pt x="221661" y="107294"/>
                  <a:pt x="210657" y="107294"/>
                </a:cubicBezTo>
                <a:lnTo>
                  <a:pt x="548650" y="779743"/>
                </a:lnTo>
                <a:cubicBezTo>
                  <a:pt x="547864" y="803324"/>
                  <a:pt x="566336" y="823368"/>
                  <a:pt x="589131" y="824154"/>
                </a:cubicBezTo>
                <a:cubicBezTo>
                  <a:pt x="611925" y="824940"/>
                  <a:pt x="632755" y="806075"/>
                  <a:pt x="633148" y="783280"/>
                </a:cubicBezTo>
                <a:cubicBezTo>
                  <a:pt x="633934" y="760092"/>
                  <a:pt x="615070" y="739263"/>
                  <a:pt x="592668" y="738476"/>
                </a:cubicBezTo>
                <a:cubicBezTo>
                  <a:pt x="569480" y="737691"/>
                  <a:pt x="549043" y="756948"/>
                  <a:pt x="548650" y="779743"/>
                </a:cubicBezTo>
                <a:lnTo>
                  <a:pt x="84106" y="129302"/>
                </a:lnTo>
                <a:cubicBezTo>
                  <a:pt x="108473" y="129302"/>
                  <a:pt x="125372" y="111617"/>
                  <a:pt x="125372" y="86857"/>
                </a:cubicBezTo>
                <a:cubicBezTo>
                  <a:pt x="125372" y="62097"/>
                  <a:pt x="107687" y="45590"/>
                  <a:pt x="82927" y="45590"/>
                </a:cubicBezTo>
                <a:cubicBezTo>
                  <a:pt x="58560" y="45983"/>
                  <a:pt x="41267" y="63276"/>
                  <a:pt x="41660" y="88036"/>
                </a:cubicBezTo>
                <a:cubicBezTo>
                  <a:pt x="41660" y="112403"/>
                  <a:pt x="59346" y="129696"/>
                  <a:pt x="84106" y="129302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8"/>
          <p:cNvSpPr/>
          <p:nvPr/>
        </p:nvSpPr>
        <p:spPr>
          <a:xfrm>
            <a:off x="7518240" y="3268440"/>
            <a:ext cx="527760" cy="772560"/>
          </a:xfrm>
          <a:custGeom>
            <a:avLst/>
            <a:gdLst/>
            <a:ahLst/>
            <a:rect l="0" t="0" r="r" b="b"/>
            <a:pathLst>
              <a:path w="552581" h="805683">
                <a:moveTo>
                  <a:pt x="444501" y="310090"/>
                </a:moveTo>
                <a:cubicBezTo>
                  <a:pt x="444501" y="266072"/>
                  <a:pt x="444108" y="222447"/>
                  <a:pt x="444894" y="178430"/>
                </a:cubicBezTo>
                <a:cubicBezTo>
                  <a:pt x="444894" y="167425"/>
                  <a:pt x="442143" y="161530"/>
                  <a:pt x="430745" y="156421"/>
                </a:cubicBezTo>
                <a:cubicBezTo>
                  <a:pt x="393409" y="139914"/>
                  <a:pt x="375723" y="102971"/>
                  <a:pt x="384369" y="62490"/>
                </a:cubicBezTo>
                <a:cubicBezTo>
                  <a:pt x="391837" y="26726"/>
                  <a:pt x="424850" y="787"/>
                  <a:pt x="462579" y="393"/>
                </a:cubicBezTo>
                <a:cubicBezTo>
                  <a:pt x="503060" y="0"/>
                  <a:pt x="535680" y="25546"/>
                  <a:pt x="544327" y="63276"/>
                </a:cubicBezTo>
                <a:cubicBezTo>
                  <a:pt x="552580" y="101399"/>
                  <a:pt x="534894" y="139914"/>
                  <a:pt x="498737" y="156028"/>
                </a:cubicBezTo>
                <a:cubicBezTo>
                  <a:pt x="486553" y="161530"/>
                  <a:pt x="484195" y="168211"/>
                  <a:pt x="484588" y="179609"/>
                </a:cubicBezTo>
                <a:cubicBezTo>
                  <a:pt x="484981" y="269216"/>
                  <a:pt x="485375" y="358824"/>
                  <a:pt x="484195" y="448431"/>
                </a:cubicBezTo>
                <a:cubicBezTo>
                  <a:pt x="484195" y="460615"/>
                  <a:pt x="479872" y="474370"/>
                  <a:pt x="472798" y="484589"/>
                </a:cubicBezTo>
                <a:cubicBezTo>
                  <a:pt x="420134" y="562406"/>
                  <a:pt x="365898" y="639830"/>
                  <a:pt x="312841" y="717647"/>
                </a:cubicBezTo>
                <a:cubicBezTo>
                  <a:pt x="303801" y="731009"/>
                  <a:pt x="293976" y="736905"/>
                  <a:pt x="277469" y="736512"/>
                </a:cubicBezTo>
                <a:cubicBezTo>
                  <a:pt x="244849" y="735333"/>
                  <a:pt x="211835" y="736512"/>
                  <a:pt x="179215" y="736119"/>
                </a:cubicBezTo>
                <a:cubicBezTo>
                  <a:pt x="168604" y="736119"/>
                  <a:pt x="161923" y="737691"/>
                  <a:pt x="157207" y="749481"/>
                </a:cubicBezTo>
                <a:cubicBezTo>
                  <a:pt x="141486" y="786425"/>
                  <a:pt x="103363" y="805682"/>
                  <a:pt x="66027" y="797429"/>
                </a:cubicBezTo>
                <a:cubicBezTo>
                  <a:pt x="27118" y="788783"/>
                  <a:pt x="786" y="756555"/>
                  <a:pt x="393" y="717647"/>
                </a:cubicBezTo>
                <a:cubicBezTo>
                  <a:pt x="0" y="678738"/>
                  <a:pt x="26725" y="645725"/>
                  <a:pt x="64848" y="637472"/>
                </a:cubicBezTo>
                <a:cubicBezTo>
                  <a:pt x="104542" y="628825"/>
                  <a:pt x="141093" y="646904"/>
                  <a:pt x="157600" y="685026"/>
                </a:cubicBezTo>
                <a:cubicBezTo>
                  <a:pt x="161923" y="694852"/>
                  <a:pt x="166639" y="697603"/>
                  <a:pt x="176071" y="697210"/>
                </a:cubicBezTo>
                <a:cubicBezTo>
                  <a:pt x="206334" y="696817"/>
                  <a:pt x="236203" y="697603"/>
                  <a:pt x="266465" y="696424"/>
                </a:cubicBezTo>
                <a:cubicBezTo>
                  <a:pt x="272753" y="696031"/>
                  <a:pt x="281399" y="691708"/>
                  <a:pt x="285330" y="686599"/>
                </a:cubicBezTo>
                <a:cubicBezTo>
                  <a:pt x="336814" y="613105"/>
                  <a:pt x="387514" y="539611"/>
                  <a:pt x="438213" y="465724"/>
                </a:cubicBezTo>
                <a:cubicBezTo>
                  <a:pt x="442536" y="459436"/>
                  <a:pt x="444108" y="450003"/>
                  <a:pt x="444108" y="441750"/>
                </a:cubicBezTo>
                <a:cubicBezTo>
                  <a:pt x="444894" y="397732"/>
                  <a:pt x="444501" y="353714"/>
                  <a:pt x="444501" y="310090"/>
                </a:cubicBezTo>
                <a:lnTo>
                  <a:pt x="124586" y="716075"/>
                </a:lnTo>
                <a:cubicBezTo>
                  <a:pt x="124586" y="692494"/>
                  <a:pt x="105721" y="673629"/>
                  <a:pt x="81747" y="674022"/>
                </a:cubicBezTo>
                <a:cubicBezTo>
                  <a:pt x="58166" y="674415"/>
                  <a:pt x="39695" y="693280"/>
                  <a:pt x="40088" y="717254"/>
                </a:cubicBezTo>
                <a:cubicBezTo>
                  <a:pt x="40481" y="740835"/>
                  <a:pt x="58953" y="759307"/>
                  <a:pt x="82927" y="758914"/>
                </a:cubicBezTo>
                <a:cubicBezTo>
                  <a:pt x="106900" y="758914"/>
                  <a:pt x="124979" y="740049"/>
                  <a:pt x="124586" y="716075"/>
                </a:cubicBezTo>
                <a:lnTo>
                  <a:pt x="506204" y="82141"/>
                </a:lnTo>
                <a:cubicBezTo>
                  <a:pt x="506597" y="57774"/>
                  <a:pt x="489305" y="40088"/>
                  <a:pt x="464545" y="39695"/>
                </a:cubicBezTo>
                <a:cubicBezTo>
                  <a:pt x="440178" y="39302"/>
                  <a:pt x="422492" y="56595"/>
                  <a:pt x="422492" y="81355"/>
                </a:cubicBezTo>
                <a:cubicBezTo>
                  <a:pt x="422099" y="106115"/>
                  <a:pt x="438999" y="123407"/>
                  <a:pt x="463759" y="123407"/>
                </a:cubicBezTo>
                <a:cubicBezTo>
                  <a:pt x="488518" y="124193"/>
                  <a:pt x="505811" y="106901"/>
                  <a:pt x="506204" y="82141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9"/>
          <p:cNvSpPr/>
          <p:nvPr/>
        </p:nvSpPr>
        <p:spPr>
          <a:xfrm>
            <a:off x="6246720" y="4138920"/>
            <a:ext cx="482400" cy="909360"/>
          </a:xfrm>
          <a:custGeom>
            <a:avLst/>
            <a:gdLst/>
            <a:ahLst/>
            <a:rect l="0" t="0" r="r" b="b"/>
            <a:pathLst>
              <a:path w="511315" h="957387">
                <a:moveTo>
                  <a:pt x="410309" y="785245"/>
                </a:moveTo>
                <a:cubicBezTo>
                  <a:pt x="456684" y="781708"/>
                  <a:pt x="490484" y="804896"/>
                  <a:pt x="501488" y="848127"/>
                </a:cubicBezTo>
                <a:cubicBezTo>
                  <a:pt x="511314" y="886250"/>
                  <a:pt x="491663" y="925158"/>
                  <a:pt x="454719" y="941272"/>
                </a:cubicBezTo>
                <a:cubicBezTo>
                  <a:pt x="417776" y="957386"/>
                  <a:pt x="376509" y="945595"/>
                  <a:pt x="354500" y="912189"/>
                </a:cubicBezTo>
                <a:cubicBezTo>
                  <a:pt x="329740" y="875245"/>
                  <a:pt x="336422" y="834372"/>
                  <a:pt x="373758" y="799000"/>
                </a:cubicBezTo>
                <a:cubicBezTo>
                  <a:pt x="330133" y="699567"/>
                  <a:pt x="286509" y="599741"/>
                  <a:pt x="242884" y="499916"/>
                </a:cubicBezTo>
                <a:cubicBezTo>
                  <a:pt x="197687" y="396552"/>
                  <a:pt x="152097" y="293189"/>
                  <a:pt x="107293" y="189433"/>
                </a:cubicBezTo>
                <a:cubicBezTo>
                  <a:pt x="102577" y="178036"/>
                  <a:pt x="97468" y="172533"/>
                  <a:pt x="83712" y="172141"/>
                </a:cubicBezTo>
                <a:cubicBezTo>
                  <a:pt x="43625" y="170962"/>
                  <a:pt x="11791" y="141092"/>
                  <a:pt x="5895" y="101791"/>
                </a:cubicBezTo>
                <a:cubicBezTo>
                  <a:pt x="0" y="64454"/>
                  <a:pt x="21223" y="28297"/>
                  <a:pt x="57381" y="14148"/>
                </a:cubicBezTo>
                <a:cubicBezTo>
                  <a:pt x="92752" y="0"/>
                  <a:pt x="132054" y="11397"/>
                  <a:pt x="153276" y="41659"/>
                </a:cubicBezTo>
                <a:cubicBezTo>
                  <a:pt x="176857" y="75066"/>
                  <a:pt x="175285" y="116332"/>
                  <a:pt x="146595" y="145808"/>
                </a:cubicBezTo>
                <a:cubicBezTo>
                  <a:pt x="137163" y="155634"/>
                  <a:pt x="138735" y="162708"/>
                  <a:pt x="143058" y="172927"/>
                </a:cubicBezTo>
                <a:cubicBezTo>
                  <a:pt x="229521" y="370220"/>
                  <a:pt x="315985" y="567514"/>
                  <a:pt x="402448" y="765201"/>
                </a:cubicBezTo>
                <a:cubicBezTo>
                  <a:pt x="404806" y="771882"/>
                  <a:pt x="407164" y="778171"/>
                  <a:pt x="410309" y="785245"/>
                </a:cubicBezTo>
                <a:lnTo>
                  <a:pt x="87250" y="48341"/>
                </a:lnTo>
                <a:cubicBezTo>
                  <a:pt x="63276" y="48341"/>
                  <a:pt x="44018" y="67205"/>
                  <a:pt x="44018" y="90393"/>
                </a:cubicBezTo>
                <a:cubicBezTo>
                  <a:pt x="44018" y="113581"/>
                  <a:pt x="64062" y="134018"/>
                  <a:pt x="86071" y="133625"/>
                </a:cubicBezTo>
                <a:cubicBezTo>
                  <a:pt x="108866" y="133625"/>
                  <a:pt x="129695" y="113188"/>
                  <a:pt x="129302" y="91179"/>
                </a:cubicBezTo>
                <a:cubicBezTo>
                  <a:pt x="129695" y="67991"/>
                  <a:pt x="110438" y="48341"/>
                  <a:pt x="87250" y="48341"/>
                </a:cubicBezTo>
                <a:lnTo>
                  <a:pt x="464545" y="867385"/>
                </a:lnTo>
                <a:cubicBezTo>
                  <a:pt x="464545" y="843411"/>
                  <a:pt x="446073" y="824153"/>
                  <a:pt x="422885" y="824153"/>
                </a:cubicBezTo>
                <a:cubicBezTo>
                  <a:pt x="398911" y="824153"/>
                  <a:pt x="379653" y="843018"/>
                  <a:pt x="379653" y="865813"/>
                </a:cubicBezTo>
                <a:cubicBezTo>
                  <a:pt x="379653" y="889394"/>
                  <a:pt x="398518" y="909045"/>
                  <a:pt x="421313" y="909045"/>
                </a:cubicBezTo>
                <a:cubicBezTo>
                  <a:pt x="444894" y="909045"/>
                  <a:pt x="464545" y="890573"/>
                  <a:pt x="464545" y="86738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0"/>
          <p:cNvSpPr/>
          <p:nvPr/>
        </p:nvSpPr>
        <p:spPr>
          <a:xfrm>
            <a:off x="6109920" y="2596680"/>
            <a:ext cx="160560" cy="978840"/>
          </a:xfrm>
          <a:custGeom>
            <a:avLst/>
            <a:gdLst/>
            <a:ahLst/>
            <a:rect l="0" t="0" r="r" b="b"/>
            <a:pathLst>
              <a:path w="180395" h="1012802">
                <a:moveTo>
                  <a:pt x="69563" y="163888"/>
                </a:moveTo>
                <a:cubicBezTo>
                  <a:pt x="20829" y="141486"/>
                  <a:pt x="0" y="107293"/>
                  <a:pt x="9432" y="66027"/>
                </a:cubicBezTo>
                <a:cubicBezTo>
                  <a:pt x="18471" y="26725"/>
                  <a:pt x="50306" y="786"/>
                  <a:pt x="89214" y="393"/>
                </a:cubicBezTo>
                <a:cubicBezTo>
                  <a:pt x="128909" y="0"/>
                  <a:pt x="161529" y="27118"/>
                  <a:pt x="170175" y="67206"/>
                </a:cubicBezTo>
                <a:cubicBezTo>
                  <a:pt x="178822" y="107686"/>
                  <a:pt x="157599" y="142272"/>
                  <a:pt x="110437" y="163495"/>
                </a:cubicBezTo>
                <a:cubicBezTo>
                  <a:pt x="110044" y="168211"/>
                  <a:pt x="109651" y="173320"/>
                  <a:pt x="109651" y="178429"/>
                </a:cubicBezTo>
                <a:cubicBezTo>
                  <a:pt x="110044" y="395767"/>
                  <a:pt x="110437" y="613104"/>
                  <a:pt x="110830" y="830442"/>
                </a:cubicBezTo>
                <a:cubicBezTo>
                  <a:pt x="110830" y="843018"/>
                  <a:pt x="112795" y="850879"/>
                  <a:pt x="126944" y="856774"/>
                </a:cubicBezTo>
                <a:cubicBezTo>
                  <a:pt x="162708" y="871709"/>
                  <a:pt x="180394" y="910617"/>
                  <a:pt x="171354" y="949526"/>
                </a:cubicBezTo>
                <a:cubicBezTo>
                  <a:pt x="163101" y="985683"/>
                  <a:pt x="128516" y="1012801"/>
                  <a:pt x="91179" y="1012408"/>
                </a:cubicBezTo>
                <a:cubicBezTo>
                  <a:pt x="53843" y="1012015"/>
                  <a:pt x="20437" y="985683"/>
                  <a:pt x="12183" y="950705"/>
                </a:cubicBezTo>
                <a:cubicBezTo>
                  <a:pt x="2751" y="912582"/>
                  <a:pt x="20437" y="873281"/>
                  <a:pt x="55415" y="857167"/>
                </a:cubicBezTo>
                <a:cubicBezTo>
                  <a:pt x="65633" y="852451"/>
                  <a:pt x="71529" y="848128"/>
                  <a:pt x="71529" y="835158"/>
                </a:cubicBezTo>
                <a:cubicBezTo>
                  <a:pt x="70742" y="615070"/>
                  <a:pt x="70349" y="395374"/>
                  <a:pt x="70349" y="175285"/>
                </a:cubicBezTo>
                <a:cubicBezTo>
                  <a:pt x="69956" y="170962"/>
                  <a:pt x="69563" y="167032"/>
                  <a:pt x="69563" y="163888"/>
                </a:cubicBezTo>
                <a:lnTo>
                  <a:pt x="90000" y="124979"/>
                </a:lnTo>
                <a:cubicBezTo>
                  <a:pt x="113188" y="124979"/>
                  <a:pt x="132053" y="106114"/>
                  <a:pt x="132446" y="82533"/>
                </a:cubicBezTo>
                <a:cubicBezTo>
                  <a:pt x="132839" y="59738"/>
                  <a:pt x="113581" y="40088"/>
                  <a:pt x="90393" y="39695"/>
                </a:cubicBezTo>
                <a:cubicBezTo>
                  <a:pt x="66812" y="39302"/>
                  <a:pt x="46768" y="59346"/>
                  <a:pt x="47162" y="82926"/>
                </a:cubicBezTo>
                <a:cubicBezTo>
                  <a:pt x="47554" y="106900"/>
                  <a:pt x="66419" y="124979"/>
                  <a:pt x="90000" y="124979"/>
                </a:cubicBezTo>
                <a:lnTo>
                  <a:pt x="133232" y="929089"/>
                </a:lnTo>
                <a:cubicBezTo>
                  <a:pt x="132839" y="904722"/>
                  <a:pt x="114760" y="887429"/>
                  <a:pt x="90786" y="887822"/>
                </a:cubicBezTo>
                <a:cubicBezTo>
                  <a:pt x="66812" y="888215"/>
                  <a:pt x="49520" y="906294"/>
                  <a:pt x="49913" y="931054"/>
                </a:cubicBezTo>
                <a:cubicBezTo>
                  <a:pt x="50306" y="955028"/>
                  <a:pt x="68777" y="973107"/>
                  <a:pt x="92751" y="972714"/>
                </a:cubicBezTo>
                <a:cubicBezTo>
                  <a:pt x="116332" y="972321"/>
                  <a:pt x="133625" y="953849"/>
                  <a:pt x="133232" y="929089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21"/>
          <p:cNvSpPr/>
          <p:nvPr/>
        </p:nvSpPr>
        <p:spPr>
          <a:xfrm>
            <a:off x="7214040" y="2503800"/>
            <a:ext cx="295560" cy="709200"/>
          </a:xfrm>
          <a:custGeom>
            <a:avLst/>
            <a:gdLst/>
            <a:ahLst/>
            <a:rect l="0" t="0" r="r" b="b"/>
            <a:pathLst>
              <a:path w="308125" h="739263">
                <a:moveTo>
                  <a:pt x="243277" y="630397"/>
                </a:moveTo>
                <a:cubicBezTo>
                  <a:pt x="198866" y="582449"/>
                  <a:pt x="158385" y="536859"/>
                  <a:pt x="115940" y="493628"/>
                </a:cubicBezTo>
                <a:cubicBezTo>
                  <a:pt x="99433" y="476728"/>
                  <a:pt x="93538" y="459435"/>
                  <a:pt x="93538" y="436247"/>
                </a:cubicBezTo>
                <a:cubicBezTo>
                  <a:pt x="94717" y="350570"/>
                  <a:pt x="93931" y="264893"/>
                  <a:pt x="94324" y="178822"/>
                </a:cubicBezTo>
                <a:cubicBezTo>
                  <a:pt x="94324" y="167032"/>
                  <a:pt x="92359" y="160743"/>
                  <a:pt x="79782" y="155241"/>
                </a:cubicBezTo>
                <a:cubicBezTo>
                  <a:pt x="42839" y="139521"/>
                  <a:pt x="25153" y="101005"/>
                  <a:pt x="34192" y="60917"/>
                </a:cubicBezTo>
                <a:cubicBezTo>
                  <a:pt x="42446" y="24760"/>
                  <a:pt x="74673" y="0"/>
                  <a:pt x="113188" y="0"/>
                </a:cubicBezTo>
                <a:cubicBezTo>
                  <a:pt x="152883" y="0"/>
                  <a:pt x="184717" y="24367"/>
                  <a:pt x="193757" y="61703"/>
                </a:cubicBezTo>
                <a:cubicBezTo>
                  <a:pt x="202796" y="99433"/>
                  <a:pt x="184717" y="139128"/>
                  <a:pt x="149346" y="154848"/>
                </a:cubicBezTo>
                <a:cubicBezTo>
                  <a:pt x="137163" y="160350"/>
                  <a:pt x="133625" y="166639"/>
                  <a:pt x="133625" y="179608"/>
                </a:cubicBezTo>
                <a:cubicBezTo>
                  <a:pt x="134411" y="264893"/>
                  <a:pt x="133625" y="349784"/>
                  <a:pt x="134411" y="435068"/>
                </a:cubicBezTo>
                <a:cubicBezTo>
                  <a:pt x="134411" y="446073"/>
                  <a:pt x="139521" y="459435"/>
                  <a:pt x="146988" y="467688"/>
                </a:cubicBezTo>
                <a:cubicBezTo>
                  <a:pt x="196115" y="522318"/>
                  <a:pt x="246421" y="575375"/>
                  <a:pt x="295548" y="629611"/>
                </a:cubicBezTo>
                <a:cubicBezTo>
                  <a:pt x="301836" y="636685"/>
                  <a:pt x="308124" y="650834"/>
                  <a:pt x="305373" y="657515"/>
                </a:cubicBezTo>
                <a:cubicBezTo>
                  <a:pt x="302622" y="664196"/>
                  <a:pt x="288080" y="668913"/>
                  <a:pt x="278255" y="669306"/>
                </a:cubicBezTo>
                <a:cubicBezTo>
                  <a:pt x="244456" y="670878"/>
                  <a:pt x="210263" y="669306"/>
                  <a:pt x="176071" y="670485"/>
                </a:cubicBezTo>
                <a:cubicBezTo>
                  <a:pt x="169783" y="670878"/>
                  <a:pt x="161136" y="676773"/>
                  <a:pt x="158385" y="682668"/>
                </a:cubicBezTo>
                <a:cubicBezTo>
                  <a:pt x="140307" y="720005"/>
                  <a:pt x="104149" y="739262"/>
                  <a:pt x="65241" y="731402"/>
                </a:cubicBezTo>
                <a:cubicBezTo>
                  <a:pt x="27511" y="723542"/>
                  <a:pt x="0" y="689742"/>
                  <a:pt x="393" y="650834"/>
                </a:cubicBezTo>
                <a:cubicBezTo>
                  <a:pt x="393" y="613497"/>
                  <a:pt x="26725" y="579698"/>
                  <a:pt x="61703" y="571445"/>
                </a:cubicBezTo>
                <a:cubicBezTo>
                  <a:pt x="102577" y="561619"/>
                  <a:pt x="139914" y="580484"/>
                  <a:pt x="158778" y="619393"/>
                </a:cubicBezTo>
                <a:cubicBezTo>
                  <a:pt x="161136" y="624502"/>
                  <a:pt x="168211" y="629611"/>
                  <a:pt x="173320" y="630004"/>
                </a:cubicBezTo>
                <a:cubicBezTo>
                  <a:pt x="194936" y="630790"/>
                  <a:pt x="216552" y="630397"/>
                  <a:pt x="243277" y="630397"/>
                </a:cubicBezTo>
                <a:lnTo>
                  <a:pt x="156420" y="81747"/>
                </a:lnTo>
                <a:cubicBezTo>
                  <a:pt x="156813" y="57380"/>
                  <a:pt x="139521" y="39695"/>
                  <a:pt x="114761" y="39695"/>
                </a:cubicBezTo>
                <a:cubicBezTo>
                  <a:pt x="90001" y="39695"/>
                  <a:pt x="72708" y="56594"/>
                  <a:pt x="72315" y="80961"/>
                </a:cubicBezTo>
                <a:cubicBezTo>
                  <a:pt x="71922" y="105328"/>
                  <a:pt x="89607" y="123014"/>
                  <a:pt x="113975" y="123014"/>
                </a:cubicBezTo>
                <a:cubicBezTo>
                  <a:pt x="138342" y="123407"/>
                  <a:pt x="156027" y="106114"/>
                  <a:pt x="156420" y="81747"/>
                </a:cubicBezTo>
                <a:lnTo>
                  <a:pt x="124586" y="649655"/>
                </a:lnTo>
                <a:cubicBezTo>
                  <a:pt x="124193" y="625681"/>
                  <a:pt x="106114" y="608388"/>
                  <a:pt x="81354" y="608781"/>
                </a:cubicBezTo>
                <a:cubicBezTo>
                  <a:pt x="56987" y="609174"/>
                  <a:pt x="39695" y="627646"/>
                  <a:pt x="40088" y="651620"/>
                </a:cubicBezTo>
                <a:cubicBezTo>
                  <a:pt x="40481" y="675594"/>
                  <a:pt x="58952" y="692886"/>
                  <a:pt x="83319" y="692493"/>
                </a:cubicBezTo>
                <a:cubicBezTo>
                  <a:pt x="107293" y="692100"/>
                  <a:pt x="124979" y="673629"/>
                  <a:pt x="124586" y="64965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22"/>
          <p:cNvSpPr/>
          <p:nvPr/>
        </p:nvSpPr>
        <p:spPr>
          <a:xfrm>
            <a:off x="5350680" y="3934800"/>
            <a:ext cx="919080" cy="167040"/>
          </a:xfrm>
          <a:custGeom>
            <a:avLst/>
            <a:gdLst/>
            <a:ahLst/>
            <a:rect l="0" t="0" r="r" b="b"/>
            <a:pathLst>
              <a:path w="951099" h="185897">
                <a:moveTo>
                  <a:pt x="162708" y="75852"/>
                </a:moveTo>
                <a:cubicBezTo>
                  <a:pt x="218910" y="75852"/>
                  <a:pt x="273146" y="76638"/>
                  <a:pt x="327775" y="75852"/>
                </a:cubicBezTo>
                <a:cubicBezTo>
                  <a:pt x="477121" y="73887"/>
                  <a:pt x="626074" y="71529"/>
                  <a:pt x="775420" y="69170"/>
                </a:cubicBezTo>
                <a:cubicBezTo>
                  <a:pt x="784852" y="69170"/>
                  <a:pt x="789961" y="66812"/>
                  <a:pt x="794284" y="56987"/>
                </a:cubicBezTo>
                <a:cubicBezTo>
                  <a:pt x="810005" y="19651"/>
                  <a:pt x="847341" y="0"/>
                  <a:pt x="884678" y="7860"/>
                </a:cubicBezTo>
                <a:cubicBezTo>
                  <a:pt x="925552" y="16507"/>
                  <a:pt x="951098" y="47555"/>
                  <a:pt x="951098" y="88428"/>
                </a:cubicBezTo>
                <a:cubicBezTo>
                  <a:pt x="951098" y="128516"/>
                  <a:pt x="926338" y="159171"/>
                  <a:pt x="886643" y="168604"/>
                </a:cubicBezTo>
                <a:cubicBezTo>
                  <a:pt x="848520" y="177250"/>
                  <a:pt x="810791" y="158385"/>
                  <a:pt x="794284" y="119870"/>
                </a:cubicBezTo>
                <a:cubicBezTo>
                  <a:pt x="789175" y="108079"/>
                  <a:pt x="782494" y="108472"/>
                  <a:pt x="773062" y="108472"/>
                </a:cubicBezTo>
                <a:cubicBezTo>
                  <a:pt x="654764" y="110437"/>
                  <a:pt x="536073" y="112009"/>
                  <a:pt x="417775" y="113581"/>
                </a:cubicBezTo>
                <a:cubicBezTo>
                  <a:pt x="338386" y="114760"/>
                  <a:pt x="259390" y="115547"/>
                  <a:pt x="180001" y="116332"/>
                </a:cubicBezTo>
                <a:cubicBezTo>
                  <a:pt x="169390" y="116332"/>
                  <a:pt x="162708" y="117512"/>
                  <a:pt x="157599" y="129302"/>
                </a:cubicBezTo>
                <a:cubicBezTo>
                  <a:pt x="141486" y="167031"/>
                  <a:pt x="102577" y="185896"/>
                  <a:pt x="64847" y="177250"/>
                </a:cubicBezTo>
                <a:cubicBezTo>
                  <a:pt x="26725" y="168210"/>
                  <a:pt x="0" y="134804"/>
                  <a:pt x="786" y="95896"/>
                </a:cubicBezTo>
                <a:cubicBezTo>
                  <a:pt x="1572" y="56987"/>
                  <a:pt x="27904" y="24760"/>
                  <a:pt x="64847" y="17293"/>
                </a:cubicBezTo>
                <a:cubicBezTo>
                  <a:pt x="106114" y="9039"/>
                  <a:pt x="142271" y="27904"/>
                  <a:pt x="159171" y="66420"/>
                </a:cubicBezTo>
                <a:cubicBezTo>
                  <a:pt x="160350" y="69564"/>
                  <a:pt x="161529" y="72708"/>
                  <a:pt x="162708" y="75852"/>
                </a:cubicBezTo>
                <a:lnTo>
                  <a:pt x="124979" y="96289"/>
                </a:lnTo>
                <a:cubicBezTo>
                  <a:pt x="124586" y="72708"/>
                  <a:pt x="105721" y="54629"/>
                  <a:pt x="81747" y="55022"/>
                </a:cubicBezTo>
                <a:cubicBezTo>
                  <a:pt x="57773" y="55415"/>
                  <a:pt x="39694" y="74280"/>
                  <a:pt x="40480" y="98254"/>
                </a:cubicBezTo>
                <a:cubicBezTo>
                  <a:pt x="41267" y="122228"/>
                  <a:pt x="59738" y="139913"/>
                  <a:pt x="83712" y="139520"/>
                </a:cubicBezTo>
                <a:cubicBezTo>
                  <a:pt x="107686" y="138734"/>
                  <a:pt x="125372" y="120263"/>
                  <a:pt x="124979" y="96289"/>
                </a:cubicBezTo>
                <a:lnTo>
                  <a:pt x="827691" y="88821"/>
                </a:lnTo>
                <a:cubicBezTo>
                  <a:pt x="827691" y="113188"/>
                  <a:pt x="846162" y="131267"/>
                  <a:pt x="869743" y="131267"/>
                </a:cubicBezTo>
                <a:cubicBezTo>
                  <a:pt x="893324" y="130874"/>
                  <a:pt x="911403" y="112402"/>
                  <a:pt x="911403" y="88428"/>
                </a:cubicBezTo>
                <a:cubicBezTo>
                  <a:pt x="911403" y="64454"/>
                  <a:pt x="892931" y="45983"/>
                  <a:pt x="869350" y="45983"/>
                </a:cubicBezTo>
                <a:cubicBezTo>
                  <a:pt x="845376" y="45983"/>
                  <a:pt x="827691" y="64454"/>
                  <a:pt x="827691" y="88821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23"/>
          <p:cNvSpPr/>
          <p:nvPr/>
        </p:nvSpPr>
        <p:spPr>
          <a:xfrm>
            <a:off x="4538520" y="1872360"/>
            <a:ext cx="781200" cy="596520"/>
          </a:xfrm>
          <a:custGeom>
            <a:avLst/>
            <a:gdLst/>
            <a:ahLst/>
            <a:rect l="0" t="0" r="r" b="b"/>
            <a:pathLst>
              <a:path w="819831" h="630398">
                <a:moveTo>
                  <a:pt x="652013" y="120656"/>
                </a:moveTo>
                <a:cubicBezTo>
                  <a:pt x="642187" y="67206"/>
                  <a:pt x="659087" y="30656"/>
                  <a:pt x="700747" y="14149"/>
                </a:cubicBezTo>
                <a:cubicBezTo>
                  <a:pt x="736904" y="0"/>
                  <a:pt x="777385" y="13363"/>
                  <a:pt x="798607" y="46376"/>
                </a:cubicBezTo>
                <a:cubicBezTo>
                  <a:pt x="819830" y="79390"/>
                  <a:pt x="815114" y="121442"/>
                  <a:pt x="787210" y="148953"/>
                </a:cubicBezTo>
                <a:cubicBezTo>
                  <a:pt x="755769" y="180001"/>
                  <a:pt x="716074" y="181181"/>
                  <a:pt x="674808" y="152490"/>
                </a:cubicBezTo>
                <a:cubicBezTo>
                  <a:pt x="509741" y="269216"/>
                  <a:pt x="344674" y="385942"/>
                  <a:pt x="179608" y="502667"/>
                </a:cubicBezTo>
                <a:cubicBezTo>
                  <a:pt x="168996" y="510135"/>
                  <a:pt x="163494" y="516423"/>
                  <a:pt x="166638" y="530964"/>
                </a:cubicBezTo>
                <a:cubicBezTo>
                  <a:pt x="175285" y="576554"/>
                  <a:pt x="141878" y="618214"/>
                  <a:pt x="93538" y="624895"/>
                </a:cubicBezTo>
                <a:cubicBezTo>
                  <a:pt x="51878" y="630397"/>
                  <a:pt x="8253" y="595026"/>
                  <a:pt x="4323" y="551794"/>
                </a:cubicBezTo>
                <a:cubicBezTo>
                  <a:pt x="0" y="504239"/>
                  <a:pt x="35371" y="461008"/>
                  <a:pt x="81354" y="461794"/>
                </a:cubicBezTo>
                <a:cubicBezTo>
                  <a:pt x="101791" y="462187"/>
                  <a:pt x="122228" y="470833"/>
                  <a:pt x="147381" y="477121"/>
                </a:cubicBezTo>
                <a:cubicBezTo>
                  <a:pt x="312447" y="361182"/>
                  <a:pt x="482230" y="240919"/>
                  <a:pt x="652013" y="120656"/>
                </a:cubicBezTo>
                <a:lnTo>
                  <a:pt x="86856" y="500702"/>
                </a:lnTo>
                <a:cubicBezTo>
                  <a:pt x="63275" y="500702"/>
                  <a:pt x="44018" y="519567"/>
                  <a:pt x="43625" y="542362"/>
                </a:cubicBezTo>
                <a:cubicBezTo>
                  <a:pt x="43625" y="565550"/>
                  <a:pt x="62882" y="585987"/>
                  <a:pt x="85284" y="585987"/>
                </a:cubicBezTo>
                <a:cubicBezTo>
                  <a:pt x="107686" y="586380"/>
                  <a:pt x="128516" y="565943"/>
                  <a:pt x="128909" y="543541"/>
                </a:cubicBezTo>
                <a:cubicBezTo>
                  <a:pt x="129302" y="520746"/>
                  <a:pt x="110044" y="500702"/>
                  <a:pt x="86856" y="500702"/>
                </a:cubicBezTo>
                <a:lnTo>
                  <a:pt x="772275" y="90394"/>
                </a:lnTo>
                <a:cubicBezTo>
                  <a:pt x="771882" y="66813"/>
                  <a:pt x="753018" y="47948"/>
                  <a:pt x="729830" y="48341"/>
                </a:cubicBezTo>
                <a:cubicBezTo>
                  <a:pt x="706249" y="48734"/>
                  <a:pt x="687777" y="67992"/>
                  <a:pt x="688170" y="91180"/>
                </a:cubicBezTo>
                <a:cubicBezTo>
                  <a:pt x="688563" y="114368"/>
                  <a:pt x="708607" y="134412"/>
                  <a:pt x="731009" y="133626"/>
                </a:cubicBezTo>
                <a:cubicBezTo>
                  <a:pt x="753411" y="133626"/>
                  <a:pt x="772275" y="113582"/>
                  <a:pt x="772275" y="9039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4"/>
          <p:cNvSpPr/>
          <p:nvPr/>
        </p:nvSpPr>
        <p:spPr>
          <a:xfrm>
            <a:off x="7611480" y="2976840"/>
            <a:ext cx="281520" cy="785880"/>
          </a:xfrm>
          <a:custGeom>
            <a:avLst/>
            <a:gdLst/>
            <a:ahLst/>
            <a:rect l="0" t="0" r="r" b="b"/>
            <a:pathLst>
              <a:path w="299086" h="819439">
                <a:moveTo>
                  <a:pt x="109652" y="110045"/>
                </a:moveTo>
                <a:cubicBezTo>
                  <a:pt x="109652" y="292797"/>
                  <a:pt x="109652" y="474763"/>
                  <a:pt x="109652" y="656336"/>
                </a:cubicBezTo>
                <a:cubicBezTo>
                  <a:pt x="160351" y="680703"/>
                  <a:pt x="178822" y="712145"/>
                  <a:pt x="168997" y="756555"/>
                </a:cubicBezTo>
                <a:cubicBezTo>
                  <a:pt x="160351" y="794285"/>
                  <a:pt x="128517" y="819438"/>
                  <a:pt x="89608" y="819438"/>
                </a:cubicBezTo>
                <a:cubicBezTo>
                  <a:pt x="49914" y="819438"/>
                  <a:pt x="18472" y="793892"/>
                  <a:pt x="9433" y="754590"/>
                </a:cubicBezTo>
                <a:cubicBezTo>
                  <a:pt x="0" y="712931"/>
                  <a:pt x="19651" y="680310"/>
                  <a:pt x="69957" y="656336"/>
                </a:cubicBezTo>
                <a:cubicBezTo>
                  <a:pt x="69957" y="649655"/>
                  <a:pt x="69957" y="642581"/>
                  <a:pt x="69957" y="635507"/>
                </a:cubicBezTo>
                <a:cubicBezTo>
                  <a:pt x="69564" y="458650"/>
                  <a:pt x="69171" y="281793"/>
                  <a:pt x="68778" y="104936"/>
                </a:cubicBezTo>
                <a:cubicBezTo>
                  <a:pt x="68778" y="71922"/>
                  <a:pt x="71529" y="68385"/>
                  <a:pt x="104542" y="69564"/>
                </a:cubicBezTo>
                <a:cubicBezTo>
                  <a:pt x="124193" y="70350"/>
                  <a:pt x="136770" y="67599"/>
                  <a:pt x="146595" y="46769"/>
                </a:cubicBezTo>
                <a:cubicBezTo>
                  <a:pt x="161923" y="13363"/>
                  <a:pt x="202796" y="0"/>
                  <a:pt x="239347" y="10219"/>
                </a:cubicBezTo>
                <a:cubicBezTo>
                  <a:pt x="275504" y="20437"/>
                  <a:pt x="299085" y="53451"/>
                  <a:pt x="298299" y="91180"/>
                </a:cubicBezTo>
                <a:cubicBezTo>
                  <a:pt x="297120" y="129696"/>
                  <a:pt x="271574" y="160351"/>
                  <a:pt x="233059" y="168997"/>
                </a:cubicBezTo>
                <a:cubicBezTo>
                  <a:pt x="198080" y="176857"/>
                  <a:pt x="159564" y="159958"/>
                  <a:pt x="144630" y="126552"/>
                </a:cubicBezTo>
                <a:cubicBezTo>
                  <a:pt x="136770" y="109652"/>
                  <a:pt x="127730" y="104936"/>
                  <a:pt x="109652" y="110045"/>
                </a:cubicBezTo>
                <a:lnTo>
                  <a:pt x="215766" y="130875"/>
                </a:lnTo>
                <a:cubicBezTo>
                  <a:pt x="238561" y="131268"/>
                  <a:pt x="258212" y="112796"/>
                  <a:pt x="258998" y="89215"/>
                </a:cubicBezTo>
                <a:cubicBezTo>
                  <a:pt x="259783" y="66027"/>
                  <a:pt x="241705" y="46769"/>
                  <a:pt x="218124" y="45590"/>
                </a:cubicBezTo>
                <a:cubicBezTo>
                  <a:pt x="194543" y="44411"/>
                  <a:pt x="174106" y="63669"/>
                  <a:pt x="174106" y="88036"/>
                </a:cubicBezTo>
                <a:cubicBezTo>
                  <a:pt x="173713" y="111224"/>
                  <a:pt x="192185" y="130482"/>
                  <a:pt x="215766" y="130875"/>
                </a:cubicBezTo>
                <a:lnTo>
                  <a:pt x="88822" y="695638"/>
                </a:lnTo>
                <a:cubicBezTo>
                  <a:pt x="64848" y="696031"/>
                  <a:pt x="46769" y="715289"/>
                  <a:pt x="47162" y="738870"/>
                </a:cubicBezTo>
                <a:cubicBezTo>
                  <a:pt x="47948" y="762451"/>
                  <a:pt x="67206" y="780529"/>
                  <a:pt x="90787" y="780136"/>
                </a:cubicBezTo>
                <a:cubicBezTo>
                  <a:pt x="114368" y="779743"/>
                  <a:pt x="132840" y="760486"/>
                  <a:pt x="132447" y="736905"/>
                </a:cubicBezTo>
                <a:cubicBezTo>
                  <a:pt x="132053" y="712931"/>
                  <a:pt x="112796" y="694852"/>
                  <a:pt x="88822" y="695638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25"/>
          <p:cNvSpPr/>
          <p:nvPr/>
        </p:nvSpPr>
        <p:spPr>
          <a:xfrm>
            <a:off x="4487400" y="2717640"/>
            <a:ext cx="710280" cy="313200"/>
          </a:xfrm>
          <a:custGeom>
            <a:avLst/>
            <a:gdLst/>
            <a:ahLst/>
            <a:rect l="0" t="0" r="r" b="b"/>
            <a:pathLst>
              <a:path w="746731" h="334850">
                <a:moveTo>
                  <a:pt x="109652" y="223233"/>
                </a:moveTo>
                <a:cubicBezTo>
                  <a:pt x="267644" y="223233"/>
                  <a:pt x="422492" y="223233"/>
                  <a:pt x="578519" y="223233"/>
                </a:cubicBezTo>
                <a:cubicBezTo>
                  <a:pt x="592275" y="186289"/>
                  <a:pt x="617035" y="162708"/>
                  <a:pt x="659480" y="162708"/>
                </a:cubicBezTo>
                <a:cubicBezTo>
                  <a:pt x="699961" y="162708"/>
                  <a:pt x="732974" y="190220"/>
                  <a:pt x="740048" y="229521"/>
                </a:cubicBezTo>
                <a:cubicBezTo>
                  <a:pt x="746730" y="269609"/>
                  <a:pt x="724328" y="308124"/>
                  <a:pt x="686205" y="321487"/>
                </a:cubicBezTo>
                <a:cubicBezTo>
                  <a:pt x="648083" y="334849"/>
                  <a:pt x="604851" y="319522"/>
                  <a:pt x="587559" y="282971"/>
                </a:cubicBezTo>
                <a:cubicBezTo>
                  <a:pt x="580484" y="267644"/>
                  <a:pt x="571838" y="264499"/>
                  <a:pt x="556510" y="264499"/>
                </a:cubicBezTo>
                <a:cubicBezTo>
                  <a:pt x="404413" y="264499"/>
                  <a:pt x="252709" y="263320"/>
                  <a:pt x="100612" y="262534"/>
                </a:cubicBezTo>
                <a:cubicBezTo>
                  <a:pt x="74280" y="262534"/>
                  <a:pt x="69957" y="257818"/>
                  <a:pt x="69564" y="231486"/>
                </a:cubicBezTo>
                <a:cubicBezTo>
                  <a:pt x="69564" y="224805"/>
                  <a:pt x="69564" y="218517"/>
                  <a:pt x="69564" y="211835"/>
                </a:cubicBezTo>
                <a:cubicBezTo>
                  <a:pt x="69957" y="185503"/>
                  <a:pt x="73101" y="162315"/>
                  <a:pt x="39695" y="147381"/>
                </a:cubicBezTo>
                <a:cubicBezTo>
                  <a:pt x="8254" y="133232"/>
                  <a:pt x="0" y="89215"/>
                  <a:pt x="12577" y="55415"/>
                </a:cubicBezTo>
                <a:cubicBezTo>
                  <a:pt x="25546" y="20437"/>
                  <a:pt x="57380" y="0"/>
                  <a:pt x="95503" y="2358"/>
                </a:cubicBezTo>
                <a:cubicBezTo>
                  <a:pt x="130481" y="4323"/>
                  <a:pt x="159565" y="28690"/>
                  <a:pt x="168604" y="63276"/>
                </a:cubicBezTo>
                <a:cubicBezTo>
                  <a:pt x="177643" y="97468"/>
                  <a:pt x="163888" y="138342"/>
                  <a:pt x="132446" y="152883"/>
                </a:cubicBezTo>
                <a:cubicBezTo>
                  <a:pt x="111224" y="162708"/>
                  <a:pt x="107293" y="175285"/>
                  <a:pt x="109259" y="194936"/>
                </a:cubicBezTo>
                <a:cubicBezTo>
                  <a:pt x="110438" y="203189"/>
                  <a:pt x="109652" y="211442"/>
                  <a:pt x="109652" y="223233"/>
                </a:cubicBezTo>
                <a:lnTo>
                  <a:pt x="701140" y="243277"/>
                </a:lnTo>
                <a:cubicBezTo>
                  <a:pt x="700747" y="219303"/>
                  <a:pt x="682668" y="202010"/>
                  <a:pt x="658301" y="202403"/>
                </a:cubicBezTo>
                <a:cubicBezTo>
                  <a:pt x="633934" y="202796"/>
                  <a:pt x="616249" y="220875"/>
                  <a:pt x="616642" y="244849"/>
                </a:cubicBezTo>
                <a:cubicBezTo>
                  <a:pt x="617035" y="268823"/>
                  <a:pt x="635113" y="286115"/>
                  <a:pt x="659873" y="285722"/>
                </a:cubicBezTo>
                <a:cubicBezTo>
                  <a:pt x="684240" y="285329"/>
                  <a:pt x="701533" y="267644"/>
                  <a:pt x="701140" y="243277"/>
                </a:cubicBezTo>
                <a:lnTo>
                  <a:pt x="131267" y="82533"/>
                </a:lnTo>
                <a:cubicBezTo>
                  <a:pt x="130874" y="58559"/>
                  <a:pt x="112403" y="40874"/>
                  <a:pt x="88429" y="41267"/>
                </a:cubicBezTo>
                <a:cubicBezTo>
                  <a:pt x="64455" y="41660"/>
                  <a:pt x="47162" y="59738"/>
                  <a:pt x="47555" y="84498"/>
                </a:cubicBezTo>
                <a:cubicBezTo>
                  <a:pt x="47948" y="108472"/>
                  <a:pt x="66813" y="126551"/>
                  <a:pt x="90394" y="126158"/>
                </a:cubicBezTo>
                <a:cubicBezTo>
                  <a:pt x="113975" y="125765"/>
                  <a:pt x="131660" y="106900"/>
                  <a:pt x="131267" y="82533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26"/>
          <p:cNvSpPr/>
          <p:nvPr/>
        </p:nvSpPr>
        <p:spPr>
          <a:xfrm>
            <a:off x="7090200" y="3910680"/>
            <a:ext cx="618120" cy="525600"/>
          </a:xfrm>
          <a:custGeom>
            <a:avLst/>
            <a:gdLst/>
            <a:ahLst/>
            <a:rect l="0" t="0" r="r" b="b"/>
            <a:pathLst>
              <a:path w="648084" h="551402">
                <a:moveTo>
                  <a:pt x="537253" y="387907"/>
                </a:moveTo>
                <a:cubicBezTo>
                  <a:pt x="537253" y="353321"/>
                  <a:pt x="537646" y="317950"/>
                  <a:pt x="536860" y="282579"/>
                </a:cubicBezTo>
                <a:cubicBezTo>
                  <a:pt x="536860" y="277470"/>
                  <a:pt x="532537" y="270395"/>
                  <a:pt x="527821" y="267251"/>
                </a:cubicBezTo>
                <a:cubicBezTo>
                  <a:pt x="449610" y="216159"/>
                  <a:pt x="371007" y="165460"/>
                  <a:pt x="292404" y="114761"/>
                </a:cubicBezTo>
                <a:cubicBezTo>
                  <a:pt x="290046" y="113189"/>
                  <a:pt x="288081" y="111224"/>
                  <a:pt x="285723" y="111224"/>
                </a:cubicBezTo>
                <a:cubicBezTo>
                  <a:pt x="246421" y="110831"/>
                  <a:pt x="207120" y="110045"/>
                  <a:pt x="167818" y="110831"/>
                </a:cubicBezTo>
                <a:cubicBezTo>
                  <a:pt x="164281" y="110831"/>
                  <a:pt x="159958" y="119870"/>
                  <a:pt x="157207" y="124979"/>
                </a:cubicBezTo>
                <a:cubicBezTo>
                  <a:pt x="139914" y="160351"/>
                  <a:pt x="103363" y="178036"/>
                  <a:pt x="63669" y="169390"/>
                </a:cubicBezTo>
                <a:cubicBezTo>
                  <a:pt x="29084" y="161923"/>
                  <a:pt x="3145" y="130482"/>
                  <a:pt x="1573" y="95110"/>
                </a:cubicBezTo>
                <a:cubicBezTo>
                  <a:pt x="0" y="53844"/>
                  <a:pt x="22402" y="21616"/>
                  <a:pt x="60918" y="11005"/>
                </a:cubicBezTo>
                <a:cubicBezTo>
                  <a:pt x="99826" y="0"/>
                  <a:pt x="141486" y="18079"/>
                  <a:pt x="157207" y="55416"/>
                </a:cubicBezTo>
                <a:cubicBezTo>
                  <a:pt x="162709" y="68385"/>
                  <a:pt x="169390" y="70743"/>
                  <a:pt x="181967" y="70743"/>
                </a:cubicBezTo>
                <a:cubicBezTo>
                  <a:pt x="220482" y="70350"/>
                  <a:pt x="261356" y="63669"/>
                  <a:pt x="297120" y="74280"/>
                </a:cubicBezTo>
                <a:cubicBezTo>
                  <a:pt x="332099" y="84499"/>
                  <a:pt x="361575" y="112796"/>
                  <a:pt x="393802" y="133233"/>
                </a:cubicBezTo>
                <a:cubicBezTo>
                  <a:pt x="448431" y="168211"/>
                  <a:pt x="502275" y="203976"/>
                  <a:pt x="557297" y="238168"/>
                </a:cubicBezTo>
                <a:cubicBezTo>
                  <a:pt x="571445" y="247207"/>
                  <a:pt x="578126" y="257033"/>
                  <a:pt x="577733" y="274718"/>
                </a:cubicBezTo>
                <a:cubicBezTo>
                  <a:pt x="576554" y="312448"/>
                  <a:pt x="577340" y="350570"/>
                  <a:pt x="577340" y="387907"/>
                </a:cubicBezTo>
                <a:cubicBezTo>
                  <a:pt x="628432" y="413453"/>
                  <a:pt x="648083" y="446073"/>
                  <a:pt x="638258" y="488126"/>
                </a:cubicBezTo>
                <a:cubicBezTo>
                  <a:pt x="629611" y="525855"/>
                  <a:pt x="597384" y="551401"/>
                  <a:pt x="558868" y="551401"/>
                </a:cubicBezTo>
                <a:cubicBezTo>
                  <a:pt x="520746" y="551401"/>
                  <a:pt x="487733" y="526641"/>
                  <a:pt x="478694" y="491270"/>
                </a:cubicBezTo>
                <a:cubicBezTo>
                  <a:pt x="467296" y="447252"/>
                  <a:pt x="485768" y="414632"/>
                  <a:pt x="537253" y="387907"/>
                </a:cubicBezTo>
                <a:lnTo>
                  <a:pt x="83320" y="132054"/>
                </a:lnTo>
                <a:cubicBezTo>
                  <a:pt x="107687" y="132054"/>
                  <a:pt x="124979" y="114368"/>
                  <a:pt x="124979" y="89608"/>
                </a:cubicBezTo>
                <a:cubicBezTo>
                  <a:pt x="124979" y="65241"/>
                  <a:pt x="107294" y="47555"/>
                  <a:pt x="82927" y="47948"/>
                </a:cubicBezTo>
                <a:cubicBezTo>
                  <a:pt x="58953" y="47948"/>
                  <a:pt x="41267" y="66027"/>
                  <a:pt x="41267" y="90394"/>
                </a:cubicBezTo>
                <a:cubicBezTo>
                  <a:pt x="40874" y="114368"/>
                  <a:pt x="58560" y="132054"/>
                  <a:pt x="83320" y="132054"/>
                </a:cubicBezTo>
                <a:lnTo>
                  <a:pt x="515637" y="466903"/>
                </a:lnTo>
                <a:cubicBezTo>
                  <a:pt x="514458" y="491270"/>
                  <a:pt x="531357" y="510135"/>
                  <a:pt x="555332" y="511707"/>
                </a:cubicBezTo>
                <a:cubicBezTo>
                  <a:pt x="579305" y="512886"/>
                  <a:pt x="598563" y="495593"/>
                  <a:pt x="599742" y="472012"/>
                </a:cubicBezTo>
                <a:cubicBezTo>
                  <a:pt x="600921" y="447645"/>
                  <a:pt x="584414" y="428781"/>
                  <a:pt x="560048" y="427601"/>
                </a:cubicBezTo>
                <a:cubicBezTo>
                  <a:pt x="535681" y="426029"/>
                  <a:pt x="516816" y="442929"/>
                  <a:pt x="515637" y="466903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27"/>
          <p:cNvSpPr/>
          <p:nvPr/>
        </p:nvSpPr>
        <p:spPr>
          <a:xfrm>
            <a:off x="4340880" y="2533680"/>
            <a:ext cx="765360" cy="160920"/>
          </a:xfrm>
          <a:custGeom>
            <a:avLst/>
            <a:gdLst/>
            <a:ahLst/>
            <a:rect l="0" t="0" r="r" b="b"/>
            <a:pathLst>
              <a:path w="794285" h="180789">
                <a:moveTo>
                  <a:pt x="165066" y="70350"/>
                </a:moveTo>
                <a:cubicBezTo>
                  <a:pt x="266464" y="70350"/>
                  <a:pt x="367076" y="70350"/>
                  <a:pt x="468081" y="70350"/>
                </a:cubicBezTo>
                <a:cubicBezTo>
                  <a:pt x="517994" y="70350"/>
                  <a:pt x="567514" y="69564"/>
                  <a:pt x="617427" y="69564"/>
                </a:cubicBezTo>
                <a:cubicBezTo>
                  <a:pt x="627646" y="69564"/>
                  <a:pt x="633148" y="67206"/>
                  <a:pt x="637471" y="56595"/>
                </a:cubicBezTo>
                <a:cubicBezTo>
                  <a:pt x="653585" y="18472"/>
                  <a:pt x="692493" y="0"/>
                  <a:pt x="732581" y="9433"/>
                </a:cubicBezTo>
                <a:cubicBezTo>
                  <a:pt x="768345" y="17686"/>
                  <a:pt x="793498" y="49913"/>
                  <a:pt x="793891" y="88429"/>
                </a:cubicBezTo>
                <a:cubicBezTo>
                  <a:pt x="794284" y="127730"/>
                  <a:pt x="769131" y="160351"/>
                  <a:pt x="732188" y="168997"/>
                </a:cubicBezTo>
                <a:cubicBezTo>
                  <a:pt x="693279" y="178429"/>
                  <a:pt x="654764" y="159958"/>
                  <a:pt x="638257" y="123014"/>
                </a:cubicBezTo>
                <a:cubicBezTo>
                  <a:pt x="633934" y="112796"/>
                  <a:pt x="628825" y="109652"/>
                  <a:pt x="618213" y="109652"/>
                </a:cubicBezTo>
                <a:cubicBezTo>
                  <a:pt x="471619" y="110438"/>
                  <a:pt x="325024" y="111224"/>
                  <a:pt x="178036" y="111224"/>
                </a:cubicBezTo>
                <a:cubicBezTo>
                  <a:pt x="166639" y="111224"/>
                  <a:pt x="162708" y="115940"/>
                  <a:pt x="158385" y="125372"/>
                </a:cubicBezTo>
                <a:cubicBezTo>
                  <a:pt x="141879" y="162316"/>
                  <a:pt x="102970" y="180788"/>
                  <a:pt x="64455" y="170962"/>
                </a:cubicBezTo>
                <a:cubicBezTo>
                  <a:pt x="23188" y="160351"/>
                  <a:pt x="0" y="126944"/>
                  <a:pt x="2751" y="82927"/>
                </a:cubicBezTo>
                <a:cubicBezTo>
                  <a:pt x="5109" y="45197"/>
                  <a:pt x="35371" y="14542"/>
                  <a:pt x="75459" y="9826"/>
                </a:cubicBezTo>
                <a:cubicBezTo>
                  <a:pt x="107686" y="5896"/>
                  <a:pt x="141486" y="23974"/>
                  <a:pt x="156813" y="53844"/>
                </a:cubicBezTo>
                <a:cubicBezTo>
                  <a:pt x="159957" y="58953"/>
                  <a:pt x="162315" y="64848"/>
                  <a:pt x="165066" y="70350"/>
                </a:cubicBezTo>
                <a:lnTo>
                  <a:pt x="711751" y="46769"/>
                </a:lnTo>
                <a:cubicBezTo>
                  <a:pt x="686991" y="47162"/>
                  <a:pt x="670484" y="64455"/>
                  <a:pt x="670877" y="89215"/>
                </a:cubicBezTo>
                <a:cubicBezTo>
                  <a:pt x="671271" y="113975"/>
                  <a:pt x="688563" y="130482"/>
                  <a:pt x="713323" y="130482"/>
                </a:cubicBezTo>
                <a:cubicBezTo>
                  <a:pt x="737690" y="130089"/>
                  <a:pt x="754590" y="112796"/>
                  <a:pt x="754197" y="88036"/>
                </a:cubicBezTo>
                <a:cubicBezTo>
                  <a:pt x="754197" y="63276"/>
                  <a:pt x="736904" y="46769"/>
                  <a:pt x="711751" y="46769"/>
                </a:cubicBezTo>
                <a:lnTo>
                  <a:pt x="125765" y="90394"/>
                </a:lnTo>
                <a:cubicBezTo>
                  <a:pt x="125765" y="66420"/>
                  <a:pt x="107293" y="47948"/>
                  <a:pt x="83319" y="48341"/>
                </a:cubicBezTo>
                <a:cubicBezTo>
                  <a:pt x="59738" y="48734"/>
                  <a:pt x="41660" y="67206"/>
                  <a:pt x="42053" y="91573"/>
                </a:cubicBezTo>
                <a:cubicBezTo>
                  <a:pt x="42446" y="115547"/>
                  <a:pt x="60917" y="134019"/>
                  <a:pt x="84498" y="133626"/>
                </a:cubicBezTo>
                <a:cubicBezTo>
                  <a:pt x="108472" y="133233"/>
                  <a:pt x="126158" y="114761"/>
                  <a:pt x="125765" y="9039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28"/>
          <p:cNvSpPr/>
          <p:nvPr/>
        </p:nvSpPr>
        <p:spPr>
          <a:xfrm>
            <a:off x="7030080" y="4341600"/>
            <a:ext cx="464760" cy="433800"/>
          </a:xfrm>
          <a:custGeom>
            <a:avLst/>
            <a:gdLst/>
            <a:ahLst/>
            <a:rect l="0" t="0" r="r" b="b"/>
            <a:pathLst>
              <a:path w="492056" h="457864">
                <a:moveTo>
                  <a:pt x="231879" y="387120"/>
                </a:moveTo>
                <a:cubicBezTo>
                  <a:pt x="223232" y="387120"/>
                  <a:pt x="214586" y="387906"/>
                  <a:pt x="206333" y="387120"/>
                </a:cubicBezTo>
                <a:cubicBezTo>
                  <a:pt x="181966" y="384369"/>
                  <a:pt x="164280" y="387906"/>
                  <a:pt x="150918" y="415024"/>
                </a:cubicBezTo>
                <a:cubicBezTo>
                  <a:pt x="134804" y="447644"/>
                  <a:pt x="91965" y="457863"/>
                  <a:pt x="56201" y="444893"/>
                </a:cubicBezTo>
                <a:cubicBezTo>
                  <a:pt x="22401" y="432710"/>
                  <a:pt x="0" y="397338"/>
                  <a:pt x="3144" y="361574"/>
                </a:cubicBezTo>
                <a:cubicBezTo>
                  <a:pt x="6288" y="325417"/>
                  <a:pt x="33013" y="294761"/>
                  <a:pt x="66812" y="288473"/>
                </a:cubicBezTo>
                <a:cubicBezTo>
                  <a:pt x="106114" y="281006"/>
                  <a:pt x="143843" y="297513"/>
                  <a:pt x="158385" y="332098"/>
                </a:cubicBezTo>
                <a:cubicBezTo>
                  <a:pt x="164280" y="345853"/>
                  <a:pt x="171354" y="348605"/>
                  <a:pt x="184324" y="348211"/>
                </a:cubicBezTo>
                <a:cubicBezTo>
                  <a:pt x="218123" y="347425"/>
                  <a:pt x="254674" y="354893"/>
                  <a:pt x="285722" y="345067"/>
                </a:cubicBezTo>
                <a:cubicBezTo>
                  <a:pt x="315984" y="335635"/>
                  <a:pt x="340744" y="308517"/>
                  <a:pt x="368648" y="290438"/>
                </a:cubicBezTo>
                <a:cubicBezTo>
                  <a:pt x="379653" y="283364"/>
                  <a:pt x="382797" y="275111"/>
                  <a:pt x="382404" y="262927"/>
                </a:cubicBezTo>
                <a:cubicBezTo>
                  <a:pt x="381618" y="236595"/>
                  <a:pt x="381225" y="210656"/>
                  <a:pt x="382404" y="184324"/>
                </a:cubicBezTo>
                <a:cubicBezTo>
                  <a:pt x="383190" y="170175"/>
                  <a:pt x="379260" y="162708"/>
                  <a:pt x="365111" y="156420"/>
                </a:cubicBezTo>
                <a:cubicBezTo>
                  <a:pt x="330133" y="141092"/>
                  <a:pt x="313233" y="102970"/>
                  <a:pt x="321486" y="64847"/>
                </a:cubicBezTo>
                <a:cubicBezTo>
                  <a:pt x="328954" y="29869"/>
                  <a:pt x="360788" y="3537"/>
                  <a:pt x="397338" y="1572"/>
                </a:cubicBezTo>
                <a:cubicBezTo>
                  <a:pt x="435461" y="0"/>
                  <a:pt x="468081" y="22402"/>
                  <a:pt x="479478" y="58559"/>
                </a:cubicBezTo>
                <a:cubicBezTo>
                  <a:pt x="492055" y="97860"/>
                  <a:pt x="474369" y="139913"/>
                  <a:pt x="436640" y="157206"/>
                </a:cubicBezTo>
                <a:cubicBezTo>
                  <a:pt x="425242" y="162315"/>
                  <a:pt x="421312" y="168210"/>
                  <a:pt x="421705" y="180394"/>
                </a:cubicBezTo>
                <a:cubicBezTo>
                  <a:pt x="422491" y="210656"/>
                  <a:pt x="420526" y="240525"/>
                  <a:pt x="422491" y="270787"/>
                </a:cubicBezTo>
                <a:cubicBezTo>
                  <a:pt x="424063" y="293189"/>
                  <a:pt x="415810" y="307338"/>
                  <a:pt x="396945" y="319128"/>
                </a:cubicBezTo>
                <a:cubicBezTo>
                  <a:pt x="372578" y="334063"/>
                  <a:pt x="348604" y="350570"/>
                  <a:pt x="326202" y="368648"/>
                </a:cubicBezTo>
                <a:cubicBezTo>
                  <a:pt x="307731" y="383583"/>
                  <a:pt x="288473" y="390264"/>
                  <a:pt x="264892" y="387906"/>
                </a:cubicBezTo>
                <a:cubicBezTo>
                  <a:pt x="253888" y="386334"/>
                  <a:pt x="242883" y="387120"/>
                  <a:pt x="231879" y="387120"/>
                </a:cubicBezTo>
                <a:lnTo>
                  <a:pt x="84891" y="409915"/>
                </a:lnTo>
                <a:cubicBezTo>
                  <a:pt x="108865" y="410308"/>
                  <a:pt x="127337" y="392229"/>
                  <a:pt x="128123" y="368648"/>
                </a:cubicBezTo>
                <a:cubicBezTo>
                  <a:pt x="128909" y="345067"/>
                  <a:pt x="110437" y="326596"/>
                  <a:pt x="86070" y="326203"/>
                </a:cubicBezTo>
                <a:cubicBezTo>
                  <a:pt x="61703" y="325809"/>
                  <a:pt x="43231" y="343495"/>
                  <a:pt x="42838" y="367469"/>
                </a:cubicBezTo>
                <a:cubicBezTo>
                  <a:pt x="42445" y="390657"/>
                  <a:pt x="60917" y="409522"/>
                  <a:pt x="84891" y="409915"/>
                </a:cubicBezTo>
                <a:lnTo>
                  <a:pt x="443321" y="82533"/>
                </a:lnTo>
                <a:cubicBezTo>
                  <a:pt x="443321" y="58559"/>
                  <a:pt x="424849" y="40480"/>
                  <a:pt x="400875" y="40873"/>
                </a:cubicBezTo>
                <a:cubicBezTo>
                  <a:pt x="376902" y="41266"/>
                  <a:pt x="359609" y="59738"/>
                  <a:pt x="359609" y="84105"/>
                </a:cubicBezTo>
                <a:cubicBezTo>
                  <a:pt x="359609" y="108079"/>
                  <a:pt x="378081" y="126158"/>
                  <a:pt x="402054" y="126158"/>
                </a:cubicBezTo>
                <a:cubicBezTo>
                  <a:pt x="426028" y="125372"/>
                  <a:pt x="443714" y="106900"/>
                  <a:pt x="443321" y="82533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CustomShape 29"/>
          <p:cNvSpPr/>
          <p:nvPr/>
        </p:nvSpPr>
        <p:spPr>
          <a:xfrm>
            <a:off x="5313960" y="2533320"/>
            <a:ext cx="680760" cy="160920"/>
          </a:xfrm>
          <a:custGeom>
            <a:avLst/>
            <a:gdLst/>
            <a:ahLst/>
            <a:rect l="0" t="0" r="r" b="b"/>
            <a:pathLst>
              <a:path w="709394" h="180788">
                <a:moveTo>
                  <a:pt x="613104" y="171747"/>
                </a:moveTo>
                <a:cubicBezTo>
                  <a:pt x="586772" y="170961"/>
                  <a:pt x="561226" y="155634"/>
                  <a:pt x="547078" y="123799"/>
                </a:cubicBezTo>
                <a:cubicBezTo>
                  <a:pt x="542755" y="113581"/>
                  <a:pt x="537645" y="110437"/>
                  <a:pt x="527034" y="110437"/>
                </a:cubicBezTo>
                <a:cubicBezTo>
                  <a:pt x="410308" y="111223"/>
                  <a:pt x="293976" y="111616"/>
                  <a:pt x="177250" y="112009"/>
                </a:cubicBezTo>
                <a:cubicBezTo>
                  <a:pt x="165853" y="112009"/>
                  <a:pt x="160350" y="115153"/>
                  <a:pt x="155634" y="126158"/>
                </a:cubicBezTo>
                <a:cubicBezTo>
                  <a:pt x="140307" y="161529"/>
                  <a:pt x="101791" y="180787"/>
                  <a:pt x="65634" y="172926"/>
                </a:cubicBezTo>
                <a:cubicBezTo>
                  <a:pt x="25153" y="164280"/>
                  <a:pt x="0" y="132446"/>
                  <a:pt x="0" y="91572"/>
                </a:cubicBezTo>
                <a:cubicBezTo>
                  <a:pt x="393" y="51485"/>
                  <a:pt x="25546" y="20829"/>
                  <a:pt x="65241" y="12183"/>
                </a:cubicBezTo>
                <a:cubicBezTo>
                  <a:pt x="102184" y="4323"/>
                  <a:pt x="140307" y="22794"/>
                  <a:pt x="155634" y="58166"/>
                </a:cubicBezTo>
                <a:cubicBezTo>
                  <a:pt x="160743" y="69956"/>
                  <a:pt x="166639" y="73100"/>
                  <a:pt x="178822" y="73100"/>
                </a:cubicBezTo>
                <a:cubicBezTo>
                  <a:pt x="292797" y="71921"/>
                  <a:pt x="406771" y="71528"/>
                  <a:pt x="520746" y="71528"/>
                </a:cubicBezTo>
                <a:cubicBezTo>
                  <a:pt x="534501" y="71528"/>
                  <a:pt x="542361" y="68384"/>
                  <a:pt x="548257" y="54236"/>
                </a:cubicBezTo>
                <a:cubicBezTo>
                  <a:pt x="563977" y="17685"/>
                  <a:pt x="606816" y="0"/>
                  <a:pt x="645725" y="11790"/>
                </a:cubicBezTo>
                <a:cubicBezTo>
                  <a:pt x="684240" y="23580"/>
                  <a:pt x="709393" y="62489"/>
                  <a:pt x="703105" y="101397"/>
                </a:cubicBezTo>
                <a:cubicBezTo>
                  <a:pt x="696424" y="143450"/>
                  <a:pt x="663803" y="171747"/>
                  <a:pt x="613104" y="171747"/>
                </a:cubicBezTo>
                <a:lnTo>
                  <a:pt x="621751" y="132053"/>
                </a:lnTo>
                <a:cubicBezTo>
                  <a:pt x="645725" y="132053"/>
                  <a:pt x="664589" y="113974"/>
                  <a:pt x="664589" y="90393"/>
                </a:cubicBezTo>
                <a:cubicBezTo>
                  <a:pt x="664589" y="66812"/>
                  <a:pt x="646118" y="48733"/>
                  <a:pt x="621751" y="48733"/>
                </a:cubicBezTo>
                <a:cubicBezTo>
                  <a:pt x="597384" y="48733"/>
                  <a:pt x="578912" y="66812"/>
                  <a:pt x="579305" y="90393"/>
                </a:cubicBezTo>
                <a:cubicBezTo>
                  <a:pt x="578912" y="113974"/>
                  <a:pt x="597384" y="132053"/>
                  <a:pt x="621751" y="132053"/>
                </a:cubicBezTo>
                <a:lnTo>
                  <a:pt x="39695" y="92751"/>
                </a:lnTo>
                <a:cubicBezTo>
                  <a:pt x="39695" y="117118"/>
                  <a:pt x="57773" y="135197"/>
                  <a:pt x="81747" y="135197"/>
                </a:cubicBezTo>
                <a:cubicBezTo>
                  <a:pt x="105328" y="135197"/>
                  <a:pt x="123407" y="116725"/>
                  <a:pt x="123407" y="92358"/>
                </a:cubicBezTo>
                <a:cubicBezTo>
                  <a:pt x="123407" y="68384"/>
                  <a:pt x="105328" y="49913"/>
                  <a:pt x="81354" y="49913"/>
                </a:cubicBezTo>
                <a:cubicBezTo>
                  <a:pt x="57773" y="49913"/>
                  <a:pt x="39695" y="68384"/>
                  <a:pt x="39695" y="92751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CustomShape 30"/>
          <p:cNvSpPr/>
          <p:nvPr/>
        </p:nvSpPr>
        <p:spPr>
          <a:xfrm>
            <a:off x="7061040" y="4075560"/>
            <a:ext cx="361800" cy="452160"/>
          </a:xfrm>
          <a:custGeom>
            <a:avLst/>
            <a:gdLst/>
            <a:ahLst/>
            <a:rect l="0" t="0" r="r" b="b"/>
            <a:pathLst>
              <a:path w="389087" h="481052">
                <a:moveTo>
                  <a:pt x="116333" y="109651"/>
                </a:moveTo>
                <a:cubicBezTo>
                  <a:pt x="116333" y="176071"/>
                  <a:pt x="115940" y="239739"/>
                  <a:pt x="117119" y="303015"/>
                </a:cubicBezTo>
                <a:cubicBezTo>
                  <a:pt x="117119" y="308124"/>
                  <a:pt x="124979" y="314805"/>
                  <a:pt x="130874" y="317556"/>
                </a:cubicBezTo>
                <a:cubicBezTo>
                  <a:pt x="162316" y="332884"/>
                  <a:pt x="181573" y="363932"/>
                  <a:pt x="178822" y="398517"/>
                </a:cubicBezTo>
                <a:cubicBezTo>
                  <a:pt x="176464" y="432710"/>
                  <a:pt x="154455" y="460614"/>
                  <a:pt x="121835" y="470832"/>
                </a:cubicBezTo>
                <a:cubicBezTo>
                  <a:pt x="89608" y="481051"/>
                  <a:pt x="55022" y="470832"/>
                  <a:pt x="33407" y="444500"/>
                </a:cubicBezTo>
                <a:cubicBezTo>
                  <a:pt x="0" y="404020"/>
                  <a:pt x="12970" y="341923"/>
                  <a:pt x="60524" y="319914"/>
                </a:cubicBezTo>
                <a:cubicBezTo>
                  <a:pt x="74673" y="313626"/>
                  <a:pt x="77424" y="306159"/>
                  <a:pt x="77424" y="292010"/>
                </a:cubicBezTo>
                <a:cubicBezTo>
                  <a:pt x="76638" y="227949"/>
                  <a:pt x="76638" y="163887"/>
                  <a:pt x="76638" y="99433"/>
                </a:cubicBezTo>
                <a:cubicBezTo>
                  <a:pt x="76638" y="75066"/>
                  <a:pt x="82140" y="69563"/>
                  <a:pt x="106507" y="69170"/>
                </a:cubicBezTo>
                <a:cubicBezTo>
                  <a:pt x="141093" y="69170"/>
                  <a:pt x="176071" y="68777"/>
                  <a:pt x="210656" y="69170"/>
                </a:cubicBezTo>
                <a:cubicBezTo>
                  <a:pt x="221268" y="69170"/>
                  <a:pt x="227949" y="67598"/>
                  <a:pt x="232665" y="55808"/>
                </a:cubicBezTo>
                <a:cubicBezTo>
                  <a:pt x="249172" y="17685"/>
                  <a:pt x="286902" y="0"/>
                  <a:pt x="328168" y="9432"/>
                </a:cubicBezTo>
                <a:cubicBezTo>
                  <a:pt x="363933" y="17685"/>
                  <a:pt x="389086" y="50306"/>
                  <a:pt x="389086" y="88821"/>
                </a:cubicBezTo>
                <a:cubicBezTo>
                  <a:pt x="389086" y="128909"/>
                  <a:pt x="363540" y="160350"/>
                  <a:pt x="324631" y="169389"/>
                </a:cubicBezTo>
                <a:cubicBezTo>
                  <a:pt x="287294" y="177642"/>
                  <a:pt x="249172" y="158778"/>
                  <a:pt x="232665" y="122227"/>
                </a:cubicBezTo>
                <a:cubicBezTo>
                  <a:pt x="228342" y="112402"/>
                  <a:pt x="223626" y="108472"/>
                  <a:pt x="212622" y="108472"/>
                </a:cubicBezTo>
                <a:cubicBezTo>
                  <a:pt x="181180" y="110044"/>
                  <a:pt x="149739" y="109651"/>
                  <a:pt x="116333" y="109651"/>
                </a:cubicBezTo>
                <a:lnTo>
                  <a:pt x="97468" y="435068"/>
                </a:lnTo>
                <a:cubicBezTo>
                  <a:pt x="121442" y="435068"/>
                  <a:pt x="139521" y="416203"/>
                  <a:pt x="139521" y="392622"/>
                </a:cubicBezTo>
                <a:cubicBezTo>
                  <a:pt x="139521" y="369041"/>
                  <a:pt x="120656" y="350962"/>
                  <a:pt x="96289" y="351355"/>
                </a:cubicBezTo>
                <a:cubicBezTo>
                  <a:pt x="72315" y="351355"/>
                  <a:pt x="53843" y="370220"/>
                  <a:pt x="54236" y="393801"/>
                </a:cubicBezTo>
                <a:cubicBezTo>
                  <a:pt x="54629" y="416989"/>
                  <a:pt x="73494" y="435068"/>
                  <a:pt x="97468" y="435068"/>
                </a:cubicBezTo>
                <a:lnTo>
                  <a:pt x="348998" y="89607"/>
                </a:lnTo>
                <a:cubicBezTo>
                  <a:pt x="348998" y="65240"/>
                  <a:pt x="331705" y="47554"/>
                  <a:pt x="307338" y="47162"/>
                </a:cubicBezTo>
                <a:cubicBezTo>
                  <a:pt x="282971" y="47162"/>
                  <a:pt x="265286" y="64847"/>
                  <a:pt x="265286" y="89214"/>
                </a:cubicBezTo>
                <a:cubicBezTo>
                  <a:pt x="265286" y="113188"/>
                  <a:pt x="282971" y="131660"/>
                  <a:pt x="306945" y="131660"/>
                </a:cubicBezTo>
                <a:cubicBezTo>
                  <a:pt x="330919" y="132053"/>
                  <a:pt x="348605" y="114367"/>
                  <a:pt x="348998" y="89607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31"/>
          <p:cNvSpPr/>
          <p:nvPr/>
        </p:nvSpPr>
        <p:spPr>
          <a:xfrm>
            <a:off x="7182360" y="3281400"/>
            <a:ext cx="361440" cy="451800"/>
          </a:xfrm>
          <a:custGeom>
            <a:avLst/>
            <a:gdLst/>
            <a:ahLst/>
            <a:rect l="0" t="0" r="r" b="b"/>
            <a:pathLst>
              <a:path w="384371" h="481838">
                <a:moveTo>
                  <a:pt x="112010" y="107687"/>
                </a:moveTo>
                <a:cubicBezTo>
                  <a:pt x="112010" y="176857"/>
                  <a:pt x="112010" y="243277"/>
                  <a:pt x="112010" y="310876"/>
                </a:cubicBezTo>
                <a:cubicBezTo>
                  <a:pt x="144237" y="322273"/>
                  <a:pt x="165853" y="342317"/>
                  <a:pt x="172141" y="377295"/>
                </a:cubicBezTo>
                <a:cubicBezTo>
                  <a:pt x="179609" y="418955"/>
                  <a:pt x="155635" y="457863"/>
                  <a:pt x="115154" y="470047"/>
                </a:cubicBezTo>
                <a:cubicBezTo>
                  <a:pt x="74673" y="481837"/>
                  <a:pt x="32621" y="462187"/>
                  <a:pt x="16507" y="423671"/>
                </a:cubicBezTo>
                <a:cubicBezTo>
                  <a:pt x="0" y="383977"/>
                  <a:pt x="15328" y="337994"/>
                  <a:pt x="53451" y="319915"/>
                </a:cubicBezTo>
                <a:cubicBezTo>
                  <a:pt x="69171" y="312448"/>
                  <a:pt x="73101" y="303801"/>
                  <a:pt x="72708" y="287688"/>
                </a:cubicBezTo>
                <a:cubicBezTo>
                  <a:pt x="71529" y="225591"/>
                  <a:pt x="71529" y="163495"/>
                  <a:pt x="71136" y="101005"/>
                </a:cubicBezTo>
                <a:cubicBezTo>
                  <a:pt x="70743" y="73494"/>
                  <a:pt x="75460" y="68778"/>
                  <a:pt x="102577" y="68778"/>
                </a:cubicBezTo>
                <a:cubicBezTo>
                  <a:pt x="137163" y="68778"/>
                  <a:pt x="172141" y="68385"/>
                  <a:pt x="206727" y="68778"/>
                </a:cubicBezTo>
                <a:cubicBezTo>
                  <a:pt x="216945" y="68778"/>
                  <a:pt x="222447" y="66420"/>
                  <a:pt x="227163" y="55808"/>
                </a:cubicBezTo>
                <a:cubicBezTo>
                  <a:pt x="243277" y="18472"/>
                  <a:pt x="280221" y="0"/>
                  <a:pt x="318343" y="8254"/>
                </a:cubicBezTo>
                <a:cubicBezTo>
                  <a:pt x="358431" y="16900"/>
                  <a:pt x="383584" y="47555"/>
                  <a:pt x="383976" y="87250"/>
                </a:cubicBezTo>
                <a:cubicBezTo>
                  <a:pt x="384370" y="128123"/>
                  <a:pt x="358431" y="160351"/>
                  <a:pt x="318736" y="168997"/>
                </a:cubicBezTo>
                <a:cubicBezTo>
                  <a:pt x="281793" y="176857"/>
                  <a:pt x="244849" y="157207"/>
                  <a:pt x="226771" y="121049"/>
                </a:cubicBezTo>
                <a:cubicBezTo>
                  <a:pt x="224019" y="115940"/>
                  <a:pt x="217731" y="108866"/>
                  <a:pt x="213015" y="108866"/>
                </a:cubicBezTo>
                <a:cubicBezTo>
                  <a:pt x="179609" y="107294"/>
                  <a:pt x="146988" y="107687"/>
                  <a:pt x="112010" y="107687"/>
                </a:cubicBezTo>
                <a:lnTo>
                  <a:pt x="92359" y="433496"/>
                </a:lnTo>
                <a:cubicBezTo>
                  <a:pt x="116333" y="433496"/>
                  <a:pt x="134412" y="414632"/>
                  <a:pt x="134019" y="390658"/>
                </a:cubicBezTo>
                <a:cubicBezTo>
                  <a:pt x="134019" y="367077"/>
                  <a:pt x="115154" y="348998"/>
                  <a:pt x="90787" y="349391"/>
                </a:cubicBezTo>
                <a:cubicBezTo>
                  <a:pt x="66420" y="349784"/>
                  <a:pt x="48735" y="367470"/>
                  <a:pt x="49127" y="391837"/>
                </a:cubicBezTo>
                <a:cubicBezTo>
                  <a:pt x="49520" y="415811"/>
                  <a:pt x="67992" y="433496"/>
                  <a:pt x="92359" y="433496"/>
                </a:cubicBezTo>
                <a:lnTo>
                  <a:pt x="260177" y="87250"/>
                </a:lnTo>
                <a:cubicBezTo>
                  <a:pt x="259784" y="111617"/>
                  <a:pt x="277469" y="130088"/>
                  <a:pt x="301443" y="130482"/>
                </a:cubicBezTo>
                <a:cubicBezTo>
                  <a:pt x="325024" y="130874"/>
                  <a:pt x="343889" y="112796"/>
                  <a:pt x="344282" y="88822"/>
                </a:cubicBezTo>
                <a:cubicBezTo>
                  <a:pt x="344675" y="64848"/>
                  <a:pt x="326989" y="45983"/>
                  <a:pt x="303015" y="45590"/>
                </a:cubicBezTo>
                <a:cubicBezTo>
                  <a:pt x="279434" y="44804"/>
                  <a:pt x="260177" y="63276"/>
                  <a:pt x="260177" y="87250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32"/>
          <p:cNvSpPr/>
          <p:nvPr/>
        </p:nvSpPr>
        <p:spPr>
          <a:xfrm>
            <a:off x="5130720" y="2107440"/>
            <a:ext cx="526680" cy="401040"/>
          </a:xfrm>
          <a:custGeom>
            <a:avLst/>
            <a:gdLst/>
            <a:ahLst/>
            <a:rect l="0" t="0" r="r" b="b"/>
            <a:pathLst>
              <a:path w="555332" h="430746">
                <a:moveTo>
                  <a:pt x="173712" y="89608"/>
                </a:moveTo>
                <a:cubicBezTo>
                  <a:pt x="172927" y="97861"/>
                  <a:pt x="174106" y="105328"/>
                  <a:pt x="170961" y="110438"/>
                </a:cubicBezTo>
                <a:cubicBezTo>
                  <a:pt x="158385" y="130874"/>
                  <a:pt x="168603" y="144237"/>
                  <a:pt x="181966" y="159172"/>
                </a:cubicBezTo>
                <a:cubicBezTo>
                  <a:pt x="224804" y="207513"/>
                  <a:pt x="266857" y="257032"/>
                  <a:pt x="308517" y="306552"/>
                </a:cubicBezTo>
                <a:cubicBezTo>
                  <a:pt x="318342" y="317950"/>
                  <a:pt x="328168" y="324631"/>
                  <a:pt x="343495" y="322273"/>
                </a:cubicBezTo>
                <a:cubicBezTo>
                  <a:pt x="349784" y="321487"/>
                  <a:pt x="356465" y="321487"/>
                  <a:pt x="363146" y="322273"/>
                </a:cubicBezTo>
                <a:cubicBezTo>
                  <a:pt x="382011" y="324238"/>
                  <a:pt x="394194" y="320701"/>
                  <a:pt x="403627" y="299871"/>
                </a:cubicBezTo>
                <a:cubicBezTo>
                  <a:pt x="419347" y="266072"/>
                  <a:pt x="461400" y="252316"/>
                  <a:pt x="498343" y="263714"/>
                </a:cubicBezTo>
                <a:cubicBezTo>
                  <a:pt x="533322" y="274325"/>
                  <a:pt x="555331" y="306552"/>
                  <a:pt x="554545" y="344675"/>
                </a:cubicBezTo>
                <a:cubicBezTo>
                  <a:pt x="553366" y="383191"/>
                  <a:pt x="528999" y="413060"/>
                  <a:pt x="491662" y="422099"/>
                </a:cubicBezTo>
                <a:cubicBezTo>
                  <a:pt x="455898" y="430745"/>
                  <a:pt x="416596" y="413453"/>
                  <a:pt x="401269" y="380046"/>
                </a:cubicBezTo>
                <a:cubicBezTo>
                  <a:pt x="394587" y="365898"/>
                  <a:pt x="387120" y="359610"/>
                  <a:pt x="372185" y="362361"/>
                </a:cubicBezTo>
                <a:cubicBezTo>
                  <a:pt x="323058" y="371400"/>
                  <a:pt x="289259" y="351749"/>
                  <a:pt x="260176" y="311662"/>
                </a:cubicBezTo>
                <a:cubicBezTo>
                  <a:pt x="225591" y="264107"/>
                  <a:pt x="183538" y="222054"/>
                  <a:pt x="146201" y="176857"/>
                </a:cubicBezTo>
                <a:cubicBezTo>
                  <a:pt x="135983" y="164674"/>
                  <a:pt x="127730" y="165853"/>
                  <a:pt x="114760" y="169783"/>
                </a:cubicBezTo>
                <a:cubicBezTo>
                  <a:pt x="71528" y="183146"/>
                  <a:pt x="26332" y="158386"/>
                  <a:pt x="13362" y="115940"/>
                </a:cubicBezTo>
                <a:cubicBezTo>
                  <a:pt x="0" y="72315"/>
                  <a:pt x="25153" y="25153"/>
                  <a:pt x="67991" y="12970"/>
                </a:cubicBezTo>
                <a:cubicBezTo>
                  <a:pt x="112402" y="0"/>
                  <a:pt x="157599" y="24367"/>
                  <a:pt x="170175" y="68385"/>
                </a:cubicBezTo>
                <a:cubicBezTo>
                  <a:pt x="172140" y="75459"/>
                  <a:pt x="172533" y="83320"/>
                  <a:pt x="173712" y="89608"/>
                </a:cubicBezTo>
                <a:lnTo>
                  <a:pt x="133625" y="90787"/>
                </a:lnTo>
                <a:cubicBezTo>
                  <a:pt x="133625" y="66420"/>
                  <a:pt x="116725" y="49127"/>
                  <a:pt x="91572" y="49127"/>
                </a:cubicBezTo>
                <a:cubicBezTo>
                  <a:pt x="66812" y="49127"/>
                  <a:pt x="49913" y="66027"/>
                  <a:pt x="49520" y="90787"/>
                </a:cubicBezTo>
                <a:cubicBezTo>
                  <a:pt x="49520" y="115154"/>
                  <a:pt x="66812" y="132447"/>
                  <a:pt x="91572" y="132840"/>
                </a:cubicBezTo>
                <a:cubicBezTo>
                  <a:pt x="115939" y="133233"/>
                  <a:pt x="133625" y="115547"/>
                  <a:pt x="133625" y="90787"/>
                </a:cubicBezTo>
                <a:lnTo>
                  <a:pt x="514850" y="341924"/>
                </a:lnTo>
                <a:cubicBezTo>
                  <a:pt x="514850" y="317557"/>
                  <a:pt x="497557" y="300264"/>
                  <a:pt x="472797" y="300264"/>
                </a:cubicBezTo>
                <a:cubicBezTo>
                  <a:pt x="448430" y="300264"/>
                  <a:pt x="431138" y="317950"/>
                  <a:pt x="431138" y="342710"/>
                </a:cubicBezTo>
                <a:cubicBezTo>
                  <a:pt x="431138" y="367077"/>
                  <a:pt x="449216" y="384763"/>
                  <a:pt x="473190" y="384763"/>
                </a:cubicBezTo>
                <a:cubicBezTo>
                  <a:pt x="497557" y="384369"/>
                  <a:pt x="514850" y="366291"/>
                  <a:pt x="514850" y="34192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33"/>
          <p:cNvSpPr/>
          <p:nvPr/>
        </p:nvSpPr>
        <p:spPr>
          <a:xfrm>
            <a:off x="6717600" y="2244600"/>
            <a:ext cx="549000" cy="165600"/>
          </a:xfrm>
          <a:custGeom>
            <a:avLst/>
            <a:gdLst/>
            <a:ahLst/>
            <a:rect l="0" t="0" r="r" b="b"/>
            <a:pathLst>
              <a:path w="569480" h="183539">
                <a:moveTo>
                  <a:pt x="165852" y="73887"/>
                </a:moveTo>
                <a:cubicBezTo>
                  <a:pt x="241311" y="73887"/>
                  <a:pt x="318736" y="74280"/>
                  <a:pt x="395766" y="73494"/>
                </a:cubicBezTo>
                <a:cubicBezTo>
                  <a:pt x="401269" y="73494"/>
                  <a:pt x="409129" y="67206"/>
                  <a:pt x="411880" y="62096"/>
                </a:cubicBezTo>
                <a:cubicBezTo>
                  <a:pt x="430745" y="24760"/>
                  <a:pt x="467688" y="6288"/>
                  <a:pt x="508169" y="15721"/>
                </a:cubicBezTo>
                <a:cubicBezTo>
                  <a:pt x="544326" y="23974"/>
                  <a:pt x="569479" y="57773"/>
                  <a:pt x="568693" y="97075"/>
                </a:cubicBezTo>
                <a:cubicBezTo>
                  <a:pt x="567907" y="135983"/>
                  <a:pt x="541968" y="168211"/>
                  <a:pt x="504632" y="175678"/>
                </a:cubicBezTo>
                <a:cubicBezTo>
                  <a:pt x="465330" y="183538"/>
                  <a:pt x="427208" y="164280"/>
                  <a:pt x="411880" y="126944"/>
                </a:cubicBezTo>
                <a:cubicBezTo>
                  <a:pt x="407557" y="116726"/>
                  <a:pt x="402841" y="113581"/>
                  <a:pt x="392229" y="113188"/>
                </a:cubicBezTo>
                <a:cubicBezTo>
                  <a:pt x="321487" y="112402"/>
                  <a:pt x="250744" y="111223"/>
                  <a:pt x="180394" y="109258"/>
                </a:cubicBezTo>
                <a:cubicBezTo>
                  <a:pt x="168996" y="108865"/>
                  <a:pt x="162315" y="110437"/>
                  <a:pt x="156420" y="123014"/>
                </a:cubicBezTo>
                <a:cubicBezTo>
                  <a:pt x="140306" y="159564"/>
                  <a:pt x="100612" y="177250"/>
                  <a:pt x="61703" y="167425"/>
                </a:cubicBezTo>
                <a:cubicBezTo>
                  <a:pt x="24367" y="157992"/>
                  <a:pt x="0" y="124193"/>
                  <a:pt x="1179" y="83712"/>
                </a:cubicBezTo>
                <a:cubicBezTo>
                  <a:pt x="2358" y="46769"/>
                  <a:pt x="29869" y="14149"/>
                  <a:pt x="66027" y="7467"/>
                </a:cubicBezTo>
                <a:cubicBezTo>
                  <a:pt x="106507" y="0"/>
                  <a:pt x="142665" y="19258"/>
                  <a:pt x="158778" y="56594"/>
                </a:cubicBezTo>
                <a:cubicBezTo>
                  <a:pt x="160350" y="60917"/>
                  <a:pt x="162315" y="64847"/>
                  <a:pt x="165852" y="73887"/>
                </a:cubicBezTo>
                <a:lnTo>
                  <a:pt x="486553" y="53450"/>
                </a:lnTo>
                <a:cubicBezTo>
                  <a:pt x="461793" y="53843"/>
                  <a:pt x="444893" y="71136"/>
                  <a:pt x="445287" y="95896"/>
                </a:cubicBezTo>
                <a:cubicBezTo>
                  <a:pt x="445679" y="120263"/>
                  <a:pt x="463365" y="137162"/>
                  <a:pt x="487732" y="137162"/>
                </a:cubicBezTo>
                <a:cubicBezTo>
                  <a:pt x="512492" y="136769"/>
                  <a:pt x="528999" y="119477"/>
                  <a:pt x="528606" y="94717"/>
                </a:cubicBezTo>
                <a:cubicBezTo>
                  <a:pt x="528606" y="69564"/>
                  <a:pt x="511706" y="53057"/>
                  <a:pt x="486553" y="53450"/>
                </a:cubicBezTo>
                <a:lnTo>
                  <a:pt x="82140" y="129695"/>
                </a:lnTo>
                <a:cubicBezTo>
                  <a:pt x="106900" y="130088"/>
                  <a:pt x="124193" y="113188"/>
                  <a:pt x="124586" y="88428"/>
                </a:cubicBezTo>
                <a:cubicBezTo>
                  <a:pt x="124979" y="63668"/>
                  <a:pt x="107686" y="45983"/>
                  <a:pt x="83319" y="45983"/>
                </a:cubicBezTo>
                <a:cubicBezTo>
                  <a:pt x="58952" y="45983"/>
                  <a:pt x="40873" y="63275"/>
                  <a:pt x="40873" y="87249"/>
                </a:cubicBezTo>
                <a:cubicBezTo>
                  <a:pt x="40481" y="111616"/>
                  <a:pt x="57773" y="129302"/>
                  <a:pt x="82140" y="129695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34"/>
          <p:cNvSpPr/>
          <p:nvPr/>
        </p:nvSpPr>
        <p:spPr>
          <a:xfrm>
            <a:off x="6017760" y="2135160"/>
            <a:ext cx="466560" cy="158400"/>
          </a:xfrm>
          <a:custGeom>
            <a:avLst/>
            <a:gdLst/>
            <a:ahLst/>
            <a:rect l="0" t="0" r="r" b="b"/>
            <a:pathLst>
              <a:path w="496773" h="182360">
                <a:moveTo>
                  <a:pt x="174499" y="70350"/>
                </a:moveTo>
                <a:cubicBezTo>
                  <a:pt x="223626" y="70350"/>
                  <a:pt x="271181" y="70743"/>
                  <a:pt x="319129" y="69957"/>
                </a:cubicBezTo>
                <a:cubicBezTo>
                  <a:pt x="324631" y="69957"/>
                  <a:pt x="332884" y="64062"/>
                  <a:pt x="335243" y="58952"/>
                </a:cubicBezTo>
                <a:cubicBezTo>
                  <a:pt x="353714" y="19651"/>
                  <a:pt x="391444" y="0"/>
                  <a:pt x="431531" y="10218"/>
                </a:cubicBezTo>
                <a:cubicBezTo>
                  <a:pt x="471226" y="20437"/>
                  <a:pt x="496772" y="55022"/>
                  <a:pt x="494021" y="93931"/>
                </a:cubicBezTo>
                <a:cubicBezTo>
                  <a:pt x="490877" y="136376"/>
                  <a:pt x="461794" y="166246"/>
                  <a:pt x="418955" y="170962"/>
                </a:cubicBezTo>
                <a:cubicBezTo>
                  <a:pt x="381225" y="175285"/>
                  <a:pt x="348998" y="152883"/>
                  <a:pt x="332099" y="109651"/>
                </a:cubicBezTo>
                <a:cubicBezTo>
                  <a:pt x="282578" y="109651"/>
                  <a:pt x="232272" y="109258"/>
                  <a:pt x="181967" y="110044"/>
                </a:cubicBezTo>
                <a:cubicBezTo>
                  <a:pt x="177250" y="110044"/>
                  <a:pt x="171355" y="117512"/>
                  <a:pt x="168604" y="123014"/>
                </a:cubicBezTo>
                <a:cubicBezTo>
                  <a:pt x="148560" y="164674"/>
                  <a:pt x="100612" y="182359"/>
                  <a:pt x="59346" y="163888"/>
                </a:cubicBezTo>
                <a:cubicBezTo>
                  <a:pt x="18472" y="145416"/>
                  <a:pt x="0" y="96289"/>
                  <a:pt x="19258" y="54629"/>
                </a:cubicBezTo>
                <a:cubicBezTo>
                  <a:pt x="33014" y="24367"/>
                  <a:pt x="57773" y="8646"/>
                  <a:pt x="90394" y="7467"/>
                </a:cubicBezTo>
                <a:cubicBezTo>
                  <a:pt x="123800" y="6288"/>
                  <a:pt x="149739" y="20830"/>
                  <a:pt x="165853" y="50699"/>
                </a:cubicBezTo>
                <a:cubicBezTo>
                  <a:pt x="168997" y="56987"/>
                  <a:pt x="171355" y="63276"/>
                  <a:pt x="174499" y="70350"/>
                </a:cubicBezTo>
                <a:lnTo>
                  <a:pt x="454326" y="90001"/>
                </a:lnTo>
                <a:cubicBezTo>
                  <a:pt x="454719" y="66027"/>
                  <a:pt x="436248" y="47555"/>
                  <a:pt x="412667" y="47162"/>
                </a:cubicBezTo>
                <a:cubicBezTo>
                  <a:pt x="389086" y="46769"/>
                  <a:pt x="370221" y="65634"/>
                  <a:pt x="370221" y="89215"/>
                </a:cubicBezTo>
                <a:cubicBezTo>
                  <a:pt x="370221" y="113189"/>
                  <a:pt x="388300" y="131660"/>
                  <a:pt x="411881" y="132053"/>
                </a:cubicBezTo>
                <a:cubicBezTo>
                  <a:pt x="435462" y="132446"/>
                  <a:pt x="453933" y="113975"/>
                  <a:pt x="454326" y="90001"/>
                </a:cubicBezTo>
                <a:lnTo>
                  <a:pt x="135591" y="90394"/>
                </a:lnTo>
                <a:cubicBezTo>
                  <a:pt x="135984" y="66420"/>
                  <a:pt x="118298" y="47948"/>
                  <a:pt x="94324" y="47162"/>
                </a:cubicBezTo>
                <a:cubicBezTo>
                  <a:pt x="70743" y="46769"/>
                  <a:pt x="51878" y="64848"/>
                  <a:pt x="51485" y="88822"/>
                </a:cubicBezTo>
                <a:cubicBezTo>
                  <a:pt x="51092" y="112796"/>
                  <a:pt x="69171" y="131660"/>
                  <a:pt x="92752" y="132053"/>
                </a:cubicBezTo>
                <a:cubicBezTo>
                  <a:pt x="116333" y="132446"/>
                  <a:pt x="135198" y="114368"/>
                  <a:pt x="135591" y="9039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CustomShape 35"/>
          <p:cNvSpPr/>
          <p:nvPr/>
        </p:nvSpPr>
        <p:spPr>
          <a:xfrm>
            <a:off x="4213440" y="2717640"/>
            <a:ext cx="158760" cy="429480"/>
          </a:xfrm>
          <a:custGeom>
            <a:avLst/>
            <a:gdLst/>
            <a:ahLst/>
            <a:rect l="0" t="0" r="r" b="b"/>
            <a:pathLst>
              <a:path w="179216" h="448039">
                <a:moveTo>
                  <a:pt x="173713" y="79389"/>
                </a:moveTo>
                <a:cubicBezTo>
                  <a:pt x="172927" y="116726"/>
                  <a:pt x="157599" y="142665"/>
                  <a:pt x="126158" y="157206"/>
                </a:cubicBezTo>
                <a:cubicBezTo>
                  <a:pt x="115154" y="162316"/>
                  <a:pt x="111616" y="167818"/>
                  <a:pt x="112009" y="178822"/>
                </a:cubicBezTo>
                <a:cubicBezTo>
                  <a:pt x="112403" y="207119"/>
                  <a:pt x="112403" y="235024"/>
                  <a:pt x="111223" y="263321"/>
                </a:cubicBezTo>
                <a:cubicBezTo>
                  <a:pt x="110830" y="276683"/>
                  <a:pt x="113975" y="283757"/>
                  <a:pt x="127337" y="289653"/>
                </a:cubicBezTo>
                <a:cubicBezTo>
                  <a:pt x="161529" y="304194"/>
                  <a:pt x="179215" y="341138"/>
                  <a:pt x="172141" y="378867"/>
                </a:cubicBezTo>
                <a:cubicBezTo>
                  <a:pt x="165853" y="414239"/>
                  <a:pt x="135197" y="441750"/>
                  <a:pt x="98647" y="444894"/>
                </a:cubicBezTo>
                <a:cubicBezTo>
                  <a:pt x="61703" y="448038"/>
                  <a:pt x="27118" y="425636"/>
                  <a:pt x="14542" y="390658"/>
                </a:cubicBezTo>
                <a:cubicBezTo>
                  <a:pt x="0" y="350177"/>
                  <a:pt x="18079" y="306552"/>
                  <a:pt x="57380" y="288867"/>
                </a:cubicBezTo>
                <a:cubicBezTo>
                  <a:pt x="67992" y="284150"/>
                  <a:pt x="71922" y="278648"/>
                  <a:pt x="71529" y="267251"/>
                </a:cubicBezTo>
                <a:cubicBezTo>
                  <a:pt x="70743" y="238561"/>
                  <a:pt x="70743" y="209478"/>
                  <a:pt x="71922" y="180787"/>
                </a:cubicBezTo>
                <a:cubicBezTo>
                  <a:pt x="72315" y="167818"/>
                  <a:pt x="68385" y="161923"/>
                  <a:pt x="55808" y="156420"/>
                </a:cubicBezTo>
                <a:cubicBezTo>
                  <a:pt x="20437" y="140700"/>
                  <a:pt x="3144" y="102184"/>
                  <a:pt x="11397" y="63276"/>
                </a:cubicBezTo>
                <a:cubicBezTo>
                  <a:pt x="18865" y="28690"/>
                  <a:pt x="51485" y="2358"/>
                  <a:pt x="88036" y="1179"/>
                </a:cubicBezTo>
                <a:cubicBezTo>
                  <a:pt x="127337" y="0"/>
                  <a:pt x="159957" y="23581"/>
                  <a:pt x="170176" y="60918"/>
                </a:cubicBezTo>
                <a:cubicBezTo>
                  <a:pt x="172534" y="67599"/>
                  <a:pt x="172927" y="74673"/>
                  <a:pt x="173713" y="79389"/>
                </a:cubicBezTo>
                <a:lnTo>
                  <a:pt x="134018" y="81354"/>
                </a:lnTo>
                <a:cubicBezTo>
                  <a:pt x="133625" y="57380"/>
                  <a:pt x="115154" y="39695"/>
                  <a:pt x="91180" y="40481"/>
                </a:cubicBezTo>
                <a:cubicBezTo>
                  <a:pt x="67206" y="40874"/>
                  <a:pt x="50306" y="58952"/>
                  <a:pt x="50699" y="83713"/>
                </a:cubicBezTo>
                <a:cubicBezTo>
                  <a:pt x="51092" y="107687"/>
                  <a:pt x="69957" y="125765"/>
                  <a:pt x="93538" y="124979"/>
                </a:cubicBezTo>
                <a:cubicBezTo>
                  <a:pt x="116726" y="124586"/>
                  <a:pt x="134411" y="105721"/>
                  <a:pt x="134018" y="81354"/>
                </a:cubicBezTo>
                <a:lnTo>
                  <a:pt x="134018" y="362754"/>
                </a:lnTo>
                <a:cubicBezTo>
                  <a:pt x="134018" y="338387"/>
                  <a:pt x="115940" y="320308"/>
                  <a:pt x="91966" y="320308"/>
                </a:cubicBezTo>
                <a:cubicBezTo>
                  <a:pt x="67992" y="320308"/>
                  <a:pt x="50306" y="338387"/>
                  <a:pt x="50306" y="362754"/>
                </a:cubicBezTo>
                <a:cubicBezTo>
                  <a:pt x="50306" y="386728"/>
                  <a:pt x="68385" y="405199"/>
                  <a:pt x="92359" y="405199"/>
                </a:cubicBezTo>
                <a:cubicBezTo>
                  <a:pt x="115547" y="405592"/>
                  <a:pt x="134018" y="386728"/>
                  <a:pt x="134018" y="362754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CustomShape 36"/>
          <p:cNvSpPr/>
          <p:nvPr/>
        </p:nvSpPr>
        <p:spPr>
          <a:xfrm>
            <a:off x="6540840" y="3059640"/>
            <a:ext cx="158760" cy="429480"/>
          </a:xfrm>
          <a:custGeom>
            <a:avLst/>
            <a:gdLst/>
            <a:ahLst/>
            <a:rect l="0" t="0" r="r" b="b"/>
            <a:pathLst>
              <a:path w="183932" h="450397">
                <a:moveTo>
                  <a:pt x="68777" y="285722"/>
                </a:moveTo>
                <a:cubicBezTo>
                  <a:pt x="68777" y="249958"/>
                  <a:pt x="69563" y="213014"/>
                  <a:pt x="67992" y="176464"/>
                </a:cubicBezTo>
                <a:cubicBezTo>
                  <a:pt x="67598" y="170961"/>
                  <a:pt x="58952" y="164280"/>
                  <a:pt x="52664" y="161136"/>
                </a:cubicBezTo>
                <a:cubicBezTo>
                  <a:pt x="22009" y="145415"/>
                  <a:pt x="3144" y="112009"/>
                  <a:pt x="7467" y="78603"/>
                </a:cubicBezTo>
                <a:cubicBezTo>
                  <a:pt x="12576" y="39301"/>
                  <a:pt x="38122" y="12576"/>
                  <a:pt x="76245" y="5895"/>
                </a:cubicBezTo>
                <a:cubicBezTo>
                  <a:pt x="108865" y="0"/>
                  <a:pt x="144630" y="17292"/>
                  <a:pt x="160743" y="47162"/>
                </a:cubicBezTo>
                <a:cubicBezTo>
                  <a:pt x="183931" y="89214"/>
                  <a:pt x="167031" y="141878"/>
                  <a:pt x="123014" y="161529"/>
                </a:cubicBezTo>
                <a:cubicBezTo>
                  <a:pt x="111223" y="166638"/>
                  <a:pt x="108079" y="172534"/>
                  <a:pt x="108079" y="184717"/>
                </a:cubicBezTo>
                <a:cubicBezTo>
                  <a:pt x="108865" y="218123"/>
                  <a:pt x="108472" y="251530"/>
                  <a:pt x="108472" y="284543"/>
                </a:cubicBezTo>
                <a:cubicBezTo>
                  <a:pt x="164673" y="319914"/>
                  <a:pt x="180394" y="349391"/>
                  <a:pt x="166638" y="393408"/>
                </a:cubicBezTo>
                <a:cubicBezTo>
                  <a:pt x="155634" y="428780"/>
                  <a:pt x="122621" y="450396"/>
                  <a:pt x="83319" y="448823"/>
                </a:cubicBezTo>
                <a:cubicBezTo>
                  <a:pt x="47948" y="447251"/>
                  <a:pt x="16506" y="420919"/>
                  <a:pt x="9432" y="386727"/>
                </a:cubicBezTo>
                <a:cubicBezTo>
                  <a:pt x="0" y="341923"/>
                  <a:pt x="17292" y="312054"/>
                  <a:pt x="68777" y="285722"/>
                </a:cubicBezTo>
                <a:lnTo>
                  <a:pt x="131267" y="86463"/>
                </a:lnTo>
                <a:cubicBezTo>
                  <a:pt x="130874" y="62882"/>
                  <a:pt x="112402" y="44410"/>
                  <a:pt x="88821" y="44410"/>
                </a:cubicBezTo>
                <a:cubicBezTo>
                  <a:pt x="65633" y="44410"/>
                  <a:pt x="46769" y="62882"/>
                  <a:pt x="46769" y="86856"/>
                </a:cubicBezTo>
                <a:cubicBezTo>
                  <a:pt x="46376" y="110830"/>
                  <a:pt x="66419" y="130481"/>
                  <a:pt x="90393" y="129695"/>
                </a:cubicBezTo>
                <a:cubicBezTo>
                  <a:pt x="113188" y="129302"/>
                  <a:pt x="131660" y="110044"/>
                  <a:pt x="131267" y="86463"/>
                </a:cubicBezTo>
                <a:lnTo>
                  <a:pt x="88821" y="409522"/>
                </a:lnTo>
                <a:cubicBezTo>
                  <a:pt x="112402" y="409522"/>
                  <a:pt x="130874" y="391050"/>
                  <a:pt x="131267" y="367469"/>
                </a:cubicBezTo>
                <a:cubicBezTo>
                  <a:pt x="131267" y="343495"/>
                  <a:pt x="113581" y="325810"/>
                  <a:pt x="88821" y="325810"/>
                </a:cubicBezTo>
                <a:cubicBezTo>
                  <a:pt x="64454" y="325810"/>
                  <a:pt x="46376" y="343495"/>
                  <a:pt x="46376" y="367862"/>
                </a:cubicBezTo>
                <a:cubicBezTo>
                  <a:pt x="46376" y="391443"/>
                  <a:pt x="64847" y="409522"/>
                  <a:pt x="88821" y="409522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37"/>
          <p:cNvSpPr/>
          <p:nvPr/>
        </p:nvSpPr>
        <p:spPr>
          <a:xfrm>
            <a:off x="6520680" y="4032360"/>
            <a:ext cx="159120" cy="429840"/>
          </a:xfrm>
          <a:custGeom>
            <a:avLst/>
            <a:gdLst/>
            <a:ahLst/>
            <a:rect l="0" t="0" r="r" b="b"/>
            <a:pathLst>
              <a:path w="184326" h="449218">
                <a:moveTo>
                  <a:pt x="114368" y="163888"/>
                </a:moveTo>
                <a:cubicBezTo>
                  <a:pt x="114368" y="197687"/>
                  <a:pt x="114761" y="230307"/>
                  <a:pt x="113975" y="262928"/>
                </a:cubicBezTo>
                <a:cubicBezTo>
                  <a:pt x="113582" y="275897"/>
                  <a:pt x="116726" y="283364"/>
                  <a:pt x="130088" y="288866"/>
                </a:cubicBezTo>
                <a:cubicBezTo>
                  <a:pt x="162316" y="302622"/>
                  <a:pt x="180787" y="337993"/>
                  <a:pt x="176071" y="372186"/>
                </a:cubicBezTo>
                <a:cubicBezTo>
                  <a:pt x="171355" y="409129"/>
                  <a:pt x="144630" y="436640"/>
                  <a:pt x="107687" y="443321"/>
                </a:cubicBezTo>
                <a:cubicBezTo>
                  <a:pt x="74280" y="449217"/>
                  <a:pt x="38123" y="431138"/>
                  <a:pt x="22009" y="400483"/>
                </a:cubicBezTo>
                <a:cubicBezTo>
                  <a:pt x="0" y="358430"/>
                  <a:pt x="16507" y="307731"/>
                  <a:pt x="60525" y="288080"/>
                </a:cubicBezTo>
                <a:cubicBezTo>
                  <a:pt x="72315" y="282971"/>
                  <a:pt x="75459" y="277076"/>
                  <a:pt x="75066" y="264893"/>
                </a:cubicBezTo>
                <a:cubicBezTo>
                  <a:pt x="74280" y="230700"/>
                  <a:pt x="74673" y="196901"/>
                  <a:pt x="74673" y="163101"/>
                </a:cubicBezTo>
                <a:cubicBezTo>
                  <a:pt x="23581" y="137555"/>
                  <a:pt x="4717" y="106114"/>
                  <a:pt x="14935" y="63276"/>
                </a:cubicBezTo>
                <a:cubicBezTo>
                  <a:pt x="23974" y="25153"/>
                  <a:pt x="55415" y="0"/>
                  <a:pt x="94324" y="0"/>
                </a:cubicBezTo>
                <a:cubicBezTo>
                  <a:pt x="134019" y="0"/>
                  <a:pt x="165853" y="25546"/>
                  <a:pt x="174892" y="64455"/>
                </a:cubicBezTo>
                <a:cubicBezTo>
                  <a:pt x="184325" y="106900"/>
                  <a:pt x="164281" y="139914"/>
                  <a:pt x="114368" y="163888"/>
                </a:cubicBezTo>
                <a:lnTo>
                  <a:pt x="94324" y="320308"/>
                </a:lnTo>
                <a:cubicBezTo>
                  <a:pt x="71136" y="320308"/>
                  <a:pt x="51878" y="339172"/>
                  <a:pt x="51878" y="362360"/>
                </a:cubicBezTo>
                <a:cubicBezTo>
                  <a:pt x="51485" y="385941"/>
                  <a:pt x="71922" y="405985"/>
                  <a:pt x="95896" y="405199"/>
                </a:cubicBezTo>
                <a:cubicBezTo>
                  <a:pt x="119084" y="404413"/>
                  <a:pt x="137556" y="385155"/>
                  <a:pt x="137163" y="361967"/>
                </a:cubicBezTo>
                <a:cubicBezTo>
                  <a:pt x="136770" y="338779"/>
                  <a:pt x="117905" y="320308"/>
                  <a:pt x="94324" y="320308"/>
                </a:cubicBezTo>
                <a:lnTo>
                  <a:pt x="93931" y="40481"/>
                </a:lnTo>
                <a:cubicBezTo>
                  <a:pt x="70350" y="40874"/>
                  <a:pt x="51878" y="59345"/>
                  <a:pt x="51878" y="82926"/>
                </a:cubicBezTo>
                <a:cubicBezTo>
                  <a:pt x="51878" y="105721"/>
                  <a:pt x="71136" y="124979"/>
                  <a:pt x="94324" y="125372"/>
                </a:cubicBezTo>
                <a:cubicBezTo>
                  <a:pt x="118298" y="125765"/>
                  <a:pt x="137949" y="105721"/>
                  <a:pt x="137163" y="81747"/>
                </a:cubicBezTo>
                <a:cubicBezTo>
                  <a:pt x="136770" y="57773"/>
                  <a:pt x="117905" y="40088"/>
                  <a:pt x="93931" y="40481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9" name="CustomShape 38"/>
          <p:cNvSpPr/>
          <p:nvPr/>
        </p:nvSpPr>
        <p:spPr>
          <a:xfrm>
            <a:off x="6814080" y="2717640"/>
            <a:ext cx="158760" cy="429120"/>
          </a:xfrm>
          <a:custGeom>
            <a:avLst/>
            <a:gdLst/>
            <a:ahLst/>
            <a:rect l="0" t="0" r="r" b="b"/>
            <a:pathLst>
              <a:path w="179216" h="444894">
                <a:moveTo>
                  <a:pt x="68778" y="281792"/>
                </a:moveTo>
                <a:cubicBezTo>
                  <a:pt x="68778" y="241311"/>
                  <a:pt x="68778" y="202010"/>
                  <a:pt x="68778" y="163101"/>
                </a:cubicBezTo>
                <a:cubicBezTo>
                  <a:pt x="18472" y="138734"/>
                  <a:pt x="0" y="107293"/>
                  <a:pt x="9825" y="62882"/>
                </a:cubicBezTo>
                <a:cubicBezTo>
                  <a:pt x="17686" y="26725"/>
                  <a:pt x="49913" y="786"/>
                  <a:pt x="87643" y="393"/>
                </a:cubicBezTo>
                <a:cubicBezTo>
                  <a:pt x="127730" y="0"/>
                  <a:pt x="159564" y="24760"/>
                  <a:pt x="168997" y="63668"/>
                </a:cubicBezTo>
                <a:cubicBezTo>
                  <a:pt x="179215" y="105328"/>
                  <a:pt x="159564" y="138341"/>
                  <a:pt x="109258" y="163494"/>
                </a:cubicBezTo>
                <a:cubicBezTo>
                  <a:pt x="109258" y="202403"/>
                  <a:pt x="109258" y="241704"/>
                  <a:pt x="109258" y="280613"/>
                </a:cubicBezTo>
                <a:cubicBezTo>
                  <a:pt x="159564" y="305766"/>
                  <a:pt x="179215" y="338386"/>
                  <a:pt x="168997" y="380046"/>
                </a:cubicBezTo>
                <a:cubicBezTo>
                  <a:pt x="159564" y="418954"/>
                  <a:pt x="127337" y="444893"/>
                  <a:pt x="88035" y="444107"/>
                </a:cubicBezTo>
                <a:cubicBezTo>
                  <a:pt x="49520" y="443321"/>
                  <a:pt x="16900" y="416989"/>
                  <a:pt x="9432" y="379653"/>
                </a:cubicBezTo>
                <a:cubicBezTo>
                  <a:pt x="786" y="336028"/>
                  <a:pt x="19651" y="303801"/>
                  <a:pt x="68778" y="281792"/>
                </a:cubicBezTo>
                <a:lnTo>
                  <a:pt x="90394" y="319914"/>
                </a:lnTo>
                <a:cubicBezTo>
                  <a:pt x="66813" y="319128"/>
                  <a:pt x="47555" y="337600"/>
                  <a:pt x="46769" y="361181"/>
                </a:cubicBezTo>
                <a:cubicBezTo>
                  <a:pt x="45983" y="384762"/>
                  <a:pt x="64455" y="404020"/>
                  <a:pt x="88429" y="404806"/>
                </a:cubicBezTo>
                <a:cubicBezTo>
                  <a:pt x="111616" y="405592"/>
                  <a:pt x="131267" y="387120"/>
                  <a:pt x="132053" y="363146"/>
                </a:cubicBezTo>
                <a:cubicBezTo>
                  <a:pt x="132839" y="339958"/>
                  <a:pt x="114368" y="320700"/>
                  <a:pt x="90394" y="319914"/>
                </a:cubicBezTo>
                <a:lnTo>
                  <a:pt x="88822" y="40087"/>
                </a:lnTo>
                <a:cubicBezTo>
                  <a:pt x="64848" y="40480"/>
                  <a:pt x="46769" y="59345"/>
                  <a:pt x="47162" y="82926"/>
                </a:cubicBezTo>
                <a:cubicBezTo>
                  <a:pt x="47555" y="106114"/>
                  <a:pt x="67206" y="124979"/>
                  <a:pt x="90394" y="124586"/>
                </a:cubicBezTo>
                <a:cubicBezTo>
                  <a:pt x="113581" y="124193"/>
                  <a:pt x="132446" y="104935"/>
                  <a:pt x="132053" y="81354"/>
                </a:cubicBezTo>
                <a:cubicBezTo>
                  <a:pt x="131660" y="57773"/>
                  <a:pt x="112795" y="39694"/>
                  <a:pt x="88822" y="40087"/>
                </a:cubicBezTo>
              </a:path>
            </a:pathLst>
          </a:custGeom>
          <a:solidFill>
            <a:schemeClr val="accent2"/>
          </a:solidFill>
          <a:ln w="39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0" name="CustomShape 39"/>
          <p:cNvSpPr/>
          <p:nvPr/>
        </p:nvSpPr>
        <p:spPr>
          <a:xfrm>
            <a:off x="115200" y="5799240"/>
            <a:ext cx="1371240" cy="52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40"/>
          <p:cNvSpPr/>
          <p:nvPr/>
        </p:nvSpPr>
        <p:spPr>
          <a:xfrm>
            <a:off x="354240" y="5799240"/>
            <a:ext cx="892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15%</a:t>
            </a:r>
            <a:endParaRPr/>
          </a:p>
        </p:txBody>
      </p:sp>
      <p:sp>
        <p:nvSpPr>
          <p:cNvPr id="402" name="CustomShape 41"/>
          <p:cNvSpPr/>
          <p:nvPr/>
        </p:nvSpPr>
        <p:spPr>
          <a:xfrm>
            <a:off x="3087720" y="5799240"/>
            <a:ext cx="1371240" cy="522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42"/>
          <p:cNvSpPr/>
          <p:nvPr/>
        </p:nvSpPr>
        <p:spPr>
          <a:xfrm>
            <a:off x="3326400" y="5799240"/>
            <a:ext cx="892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20%</a:t>
            </a:r>
            <a:endParaRPr/>
          </a:p>
        </p:txBody>
      </p:sp>
      <p:sp>
        <p:nvSpPr>
          <p:cNvPr id="404" name="CustomShape 43"/>
          <p:cNvSpPr/>
          <p:nvPr/>
        </p:nvSpPr>
        <p:spPr>
          <a:xfrm>
            <a:off x="5410080" y="5799240"/>
            <a:ext cx="1371240" cy="52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44"/>
          <p:cNvSpPr/>
          <p:nvPr/>
        </p:nvSpPr>
        <p:spPr>
          <a:xfrm>
            <a:off x="5649120" y="5799240"/>
            <a:ext cx="892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15%</a:t>
            </a:r>
            <a:endParaRPr/>
          </a:p>
        </p:txBody>
      </p:sp>
      <p:sp>
        <p:nvSpPr>
          <p:cNvPr id="406" name="CustomShape 45"/>
          <p:cNvSpPr/>
          <p:nvPr/>
        </p:nvSpPr>
        <p:spPr>
          <a:xfrm>
            <a:off x="7732800" y="5799240"/>
            <a:ext cx="1371240" cy="522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46"/>
          <p:cNvSpPr/>
          <p:nvPr/>
        </p:nvSpPr>
        <p:spPr>
          <a:xfrm>
            <a:off x="7971840" y="5799240"/>
            <a:ext cx="892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30%</a:t>
            </a:r>
            <a:endParaRPr/>
          </a:p>
        </p:txBody>
      </p:sp>
      <p:sp>
        <p:nvSpPr>
          <p:cNvPr id="408" name="CustomShape 47"/>
          <p:cNvSpPr/>
          <p:nvPr/>
        </p:nvSpPr>
        <p:spPr>
          <a:xfrm>
            <a:off x="10055520" y="5799240"/>
            <a:ext cx="1371240" cy="522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CustomShape 48"/>
          <p:cNvSpPr/>
          <p:nvPr/>
        </p:nvSpPr>
        <p:spPr>
          <a:xfrm>
            <a:off x="10294560" y="5799240"/>
            <a:ext cx="8928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s-VE" sz="2800" strike="noStrike">
                <a:solidFill>
                  <a:srgbClr val="ffffff"/>
                </a:solidFill>
                <a:latin typeface="Arial"/>
                <a:ea typeface="Arial Unicode MS"/>
              </a:rPr>
              <a:t>20%</a:t>
            </a:r>
            <a:endParaRPr/>
          </a:p>
        </p:txBody>
      </p:sp>
      <p:sp>
        <p:nvSpPr>
          <p:cNvPr id="410" name="CustomShape 49"/>
          <p:cNvSpPr/>
          <p:nvPr/>
        </p:nvSpPr>
        <p:spPr>
          <a:xfrm flipH="1">
            <a:off x="630000" y="1862640"/>
            <a:ext cx="4807800" cy="3936600"/>
          </a:xfrm>
          <a:prstGeom prst="bentConnector3">
            <a:avLst>
              <a:gd name="adj1" fmla="val 101294"/>
            </a:avLst>
          </a:prstGeom>
          <a:noFill/>
          <a:ln w="1584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1" name="CustomShape 50"/>
          <p:cNvSpPr/>
          <p:nvPr/>
        </p:nvSpPr>
        <p:spPr>
          <a:xfrm flipH="1">
            <a:off x="3772800" y="3840840"/>
            <a:ext cx="1307160" cy="1958040"/>
          </a:xfrm>
          <a:prstGeom prst="bentConnector4">
            <a:avLst>
              <a:gd name="adj1" fmla="val -17482"/>
              <a:gd name="adj2" fmla="val -645"/>
            </a:avLst>
          </a:prstGeom>
          <a:noFill/>
          <a:ln w="1584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51"/>
          <p:cNvSpPr/>
          <p:nvPr/>
        </p:nvSpPr>
        <p:spPr>
          <a:xfrm>
            <a:off x="7658280" y="2876760"/>
            <a:ext cx="3082680" cy="2922120"/>
          </a:xfrm>
          <a:prstGeom prst="bentConnector2">
            <a:avLst/>
          </a:prstGeom>
          <a:noFill/>
          <a:ln w="1584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52"/>
          <p:cNvSpPr/>
          <p:nvPr/>
        </p:nvSpPr>
        <p:spPr>
          <a:xfrm>
            <a:off x="7670160" y="3993480"/>
            <a:ext cx="748080" cy="1805760"/>
          </a:xfrm>
          <a:prstGeom prst="bentConnector2">
            <a:avLst/>
          </a:prstGeom>
          <a:noFill/>
          <a:ln w="1584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CustomShape 53"/>
          <p:cNvSpPr/>
          <p:nvPr/>
        </p:nvSpPr>
        <p:spPr>
          <a:xfrm>
            <a:off x="630720" y="1984680"/>
            <a:ext cx="26352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VE" sz="2400" strike="noStrike">
                <a:solidFill>
                  <a:srgbClr val="404040"/>
                </a:solidFill>
                <a:latin typeface="Arial"/>
                <a:ea typeface="Arial Unicode MS"/>
              </a:rPr>
              <a:t>TRABAJO DE INVESTIGACION</a:t>
            </a:r>
            <a:endParaRPr/>
          </a:p>
          <a:p>
            <a:pPr>
              <a:lnSpc>
                <a:spcPct val="100000"/>
              </a:lnSpc>
            </a:pPr>
            <a:r>
              <a:rPr lang="es-VE" sz="1600" strike="noStrike">
                <a:solidFill>
                  <a:srgbClr val="404040"/>
                </a:solidFill>
                <a:latin typeface="Arial"/>
                <a:ea typeface="Arial Unicode MS"/>
              </a:rPr>
              <a:t>(GRUPAL)</a:t>
            </a:r>
            <a:endParaRPr/>
          </a:p>
        </p:txBody>
      </p:sp>
      <p:sp>
        <p:nvSpPr>
          <p:cNvPr id="415" name="CustomShape 54"/>
          <p:cNvSpPr/>
          <p:nvPr/>
        </p:nvSpPr>
        <p:spPr>
          <a:xfrm>
            <a:off x="1486800" y="4524120"/>
            <a:ext cx="2297520" cy="143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s-VE" sz="2400" strike="noStrike">
                <a:solidFill>
                  <a:srgbClr val="404040"/>
                </a:solidFill>
                <a:latin typeface="Arial"/>
                <a:ea typeface="Arial Unicode MS"/>
              </a:rPr>
              <a:t>EXPOSICION DE TEMAS</a:t>
            </a:r>
            <a:endParaRPr/>
          </a:p>
          <a:p>
            <a:pPr algn="r">
              <a:lnSpc>
                <a:spcPct val="100000"/>
              </a:lnSpc>
            </a:pPr>
            <a:r>
              <a:rPr lang="es-VE" sz="1600" strike="noStrike">
                <a:solidFill>
                  <a:srgbClr val="404040"/>
                </a:solidFill>
                <a:latin typeface="Arial"/>
                <a:ea typeface="Arial Unicode MS"/>
              </a:rPr>
              <a:t>(INDIVIDUAL)</a:t>
            </a:r>
            <a:endParaRPr/>
          </a:p>
          <a:p>
            <a:pPr algn="r">
              <a:lnSpc>
                <a:spcPct val="100000"/>
              </a:lnSpc>
            </a:pPr>
            <a:endParaRPr/>
          </a:p>
        </p:txBody>
      </p:sp>
      <p:sp>
        <p:nvSpPr>
          <p:cNvPr id="416" name="CustomShape 55"/>
          <p:cNvSpPr/>
          <p:nvPr/>
        </p:nvSpPr>
        <p:spPr>
          <a:xfrm>
            <a:off x="8418600" y="4583880"/>
            <a:ext cx="21553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s-VE" sz="2400" strike="noStrike">
                <a:solidFill>
                  <a:srgbClr val="404040"/>
                </a:solidFill>
                <a:latin typeface="Arial"/>
                <a:ea typeface="Arial Unicode MS"/>
              </a:rPr>
              <a:t>EXAMENES </a:t>
            </a:r>
            <a:r>
              <a:rPr lang="es-VE" sz="1600" strike="noStrike">
                <a:solidFill>
                  <a:srgbClr val="404040"/>
                </a:solidFill>
                <a:latin typeface="Arial"/>
                <a:ea typeface="Arial Unicode MS"/>
              </a:rPr>
              <a:t>(INDIVIDUAL) </a:t>
            </a:r>
            <a:endParaRPr/>
          </a:p>
        </p:txBody>
      </p:sp>
      <p:sp>
        <p:nvSpPr>
          <p:cNvPr id="417" name="CustomShape 56"/>
          <p:cNvSpPr/>
          <p:nvPr/>
        </p:nvSpPr>
        <p:spPr>
          <a:xfrm>
            <a:off x="8713440" y="1920600"/>
            <a:ext cx="2880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s-VE" sz="2400" strike="noStrike">
                <a:solidFill>
                  <a:srgbClr val="404040"/>
                </a:solidFill>
                <a:latin typeface="Arial"/>
                <a:ea typeface="Arial Unicode MS"/>
              </a:rPr>
              <a:t>PROYECTO </a:t>
            </a:r>
            <a:endParaRPr/>
          </a:p>
          <a:p>
            <a:pPr algn="r">
              <a:lnSpc>
                <a:spcPct val="100000"/>
              </a:lnSpc>
            </a:pPr>
            <a:r>
              <a:rPr lang="es-VE" sz="1600" strike="noStrike">
                <a:solidFill>
                  <a:srgbClr val="404040"/>
                </a:solidFill>
                <a:latin typeface="Arial"/>
                <a:ea typeface="Arial Unicode MS"/>
              </a:rPr>
              <a:t>(GRUPAL)</a:t>
            </a:r>
            <a:endParaRPr/>
          </a:p>
          <a:p>
            <a:pPr algn="r">
              <a:lnSpc>
                <a:spcPct val="100000"/>
              </a:lnSpc>
            </a:pPr>
            <a:r>
              <a:rPr lang="es-VE" sz="1600" strike="noStrike">
                <a:solidFill>
                  <a:srgbClr val="404040"/>
                </a:solidFill>
                <a:latin typeface="Arial"/>
                <a:ea typeface="Arial Unicode MS"/>
              </a:rPr>
              <a:t>DEFENSA (INDIVIDUAL)</a:t>
            </a:r>
            <a:endParaRPr/>
          </a:p>
        </p:txBody>
      </p:sp>
      <p:sp>
        <p:nvSpPr>
          <p:cNvPr id="418" name="CustomShape 57"/>
          <p:cNvSpPr/>
          <p:nvPr/>
        </p:nvSpPr>
        <p:spPr>
          <a:xfrm>
            <a:off x="4794840" y="5036040"/>
            <a:ext cx="17452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s-VE" sz="2400" strike="noStrike">
                <a:solidFill>
                  <a:srgbClr val="404040"/>
                </a:solidFill>
                <a:latin typeface="Arial"/>
                <a:ea typeface="Arial Unicode MS"/>
              </a:rPr>
              <a:t>TALLERES</a:t>
            </a:r>
            <a:endParaRPr/>
          </a:p>
          <a:p>
            <a:pPr algn="ctr">
              <a:lnSpc>
                <a:spcPct val="100000"/>
              </a:lnSpc>
            </a:pPr>
            <a:r>
              <a:rPr lang="es-VE" sz="1600" strike="noStrike">
                <a:solidFill>
                  <a:srgbClr val="404040"/>
                </a:solidFill>
                <a:latin typeface="Arial"/>
                <a:ea typeface="Arial Unicode MS"/>
              </a:rPr>
              <a:t>(GRUPAL) </a:t>
            </a:r>
            <a:endParaRPr/>
          </a:p>
        </p:txBody>
      </p:sp>
      <p:sp>
        <p:nvSpPr>
          <p:cNvPr id="419" name="Line 58"/>
          <p:cNvSpPr/>
          <p:nvPr/>
        </p:nvSpPr>
        <p:spPr>
          <a:xfrm>
            <a:off x="6600240" y="5041800"/>
            <a:ext cx="10080" cy="7574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0" y="2798640"/>
            <a:ext cx="12191760" cy="28882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1" name="CustomShape 2"/>
          <p:cNvSpPr/>
          <p:nvPr/>
        </p:nvSpPr>
        <p:spPr>
          <a:xfrm>
            <a:off x="1373400" y="2148840"/>
            <a:ext cx="4232520" cy="4706280"/>
          </a:xfrm>
          <a:custGeom>
            <a:avLst/>
            <a:gdLst/>
            <a:ahLst/>
            <a:rect l="0" t="0" r="r" b="b"/>
            <a:pathLst>
              <a:path w="2693147" h="2984530">
                <a:moveTo>
                  <a:pt x="2071816" y="2983993"/>
                </a:moveTo>
                <a:cubicBezTo>
                  <a:pt x="2063246" y="2983993"/>
                  <a:pt x="2054676" y="2984529"/>
                  <a:pt x="2046106" y="2984529"/>
                </a:cubicBezTo>
                <a:cubicBezTo>
                  <a:pt x="1497085" y="2984529"/>
                  <a:pt x="948065" y="2984529"/>
                  <a:pt x="399580" y="2984529"/>
                </a:cubicBezTo>
                <a:cubicBezTo>
                  <a:pt x="391545" y="2984529"/>
                  <a:pt x="383511" y="2983993"/>
                  <a:pt x="376012" y="2983993"/>
                </a:cubicBezTo>
                <a:cubicBezTo>
                  <a:pt x="382975" y="2940608"/>
                  <a:pt x="393688" y="2897757"/>
                  <a:pt x="403865" y="2854907"/>
                </a:cubicBezTo>
                <a:cubicBezTo>
                  <a:pt x="437074" y="2709216"/>
                  <a:pt x="476175" y="2565131"/>
                  <a:pt x="518490" y="2422118"/>
                </a:cubicBezTo>
                <a:cubicBezTo>
                  <a:pt x="518490" y="2421582"/>
                  <a:pt x="518490" y="2421047"/>
                  <a:pt x="519025" y="2419975"/>
                </a:cubicBezTo>
                <a:cubicBezTo>
                  <a:pt x="544200" y="2374983"/>
                  <a:pt x="529202" y="2340702"/>
                  <a:pt x="494386" y="2305886"/>
                </a:cubicBezTo>
                <a:cubicBezTo>
                  <a:pt x="457428" y="2269464"/>
                  <a:pt x="426897" y="2226613"/>
                  <a:pt x="392617" y="2188048"/>
                </a:cubicBezTo>
                <a:cubicBezTo>
                  <a:pt x="383511" y="2177871"/>
                  <a:pt x="385118" y="2173050"/>
                  <a:pt x="393688" y="2163945"/>
                </a:cubicBezTo>
                <a:cubicBezTo>
                  <a:pt x="462784" y="2090563"/>
                  <a:pt x="524382" y="2012361"/>
                  <a:pt x="568839" y="1921840"/>
                </a:cubicBezTo>
                <a:cubicBezTo>
                  <a:pt x="580623" y="1897736"/>
                  <a:pt x="591871" y="1873633"/>
                  <a:pt x="598834" y="1844173"/>
                </a:cubicBezTo>
                <a:cubicBezTo>
                  <a:pt x="555448" y="1861849"/>
                  <a:pt x="514205" y="1874704"/>
                  <a:pt x="471354" y="1881668"/>
                </a:cubicBezTo>
                <a:cubicBezTo>
                  <a:pt x="413506" y="1890773"/>
                  <a:pt x="355123" y="1893987"/>
                  <a:pt x="296203" y="1893451"/>
                </a:cubicBezTo>
                <a:cubicBezTo>
                  <a:pt x="221751" y="1892916"/>
                  <a:pt x="147298" y="1888095"/>
                  <a:pt x="72846" y="1880061"/>
                </a:cubicBezTo>
                <a:cubicBezTo>
                  <a:pt x="54634" y="1877918"/>
                  <a:pt x="35887" y="1876311"/>
                  <a:pt x="18212" y="1873633"/>
                </a:cubicBezTo>
                <a:cubicBezTo>
                  <a:pt x="0" y="1870955"/>
                  <a:pt x="5892" y="1856493"/>
                  <a:pt x="12320" y="1845245"/>
                </a:cubicBezTo>
                <a:cubicBezTo>
                  <a:pt x="14998" y="1843638"/>
                  <a:pt x="17676" y="1843638"/>
                  <a:pt x="19818" y="1844709"/>
                </a:cubicBezTo>
                <a:cubicBezTo>
                  <a:pt x="55170" y="1862385"/>
                  <a:pt x="93200" y="1866134"/>
                  <a:pt x="131229" y="1867205"/>
                </a:cubicBezTo>
                <a:cubicBezTo>
                  <a:pt x="159082" y="1867741"/>
                  <a:pt x="187471" y="1866670"/>
                  <a:pt x="201397" y="1835068"/>
                </a:cubicBezTo>
                <a:cubicBezTo>
                  <a:pt x="208896" y="1797574"/>
                  <a:pt x="208360" y="1797038"/>
                  <a:pt x="247997" y="1792753"/>
                </a:cubicBezTo>
                <a:cubicBezTo>
                  <a:pt x="335304" y="1783647"/>
                  <a:pt x="422612" y="1777756"/>
                  <a:pt x="509920" y="1769185"/>
                </a:cubicBezTo>
                <a:cubicBezTo>
                  <a:pt x="600441" y="1760615"/>
                  <a:pt x="690963" y="1752045"/>
                  <a:pt x="781484" y="1743475"/>
                </a:cubicBezTo>
                <a:cubicBezTo>
                  <a:pt x="807194" y="1740797"/>
                  <a:pt x="832904" y="1742940"/>
                  <a:pt x="858615" y="1739190"/>
                </a:cubicBezTo>
                <a:cubicBezTo>
                  <a:pt x="866649" y="1738119"/>
                  <a:pt x="912178" y="1739726"/>
                  <a:pt x="915391" y="1749367"/>
                </a:cubicBezTo>
                <a:cubicBezTo>
                  <a:pt x="916462" y="1756866"/>
                  <a:pt x="913249" y="1763829"/>
                  <a:pt x="909499" y="1769721"/>
                </a:cubicBezTo>
                <a:cubicBezTo>
                  <a:pt x="881111" y="1817928"/>
                  <a:pt x="724171" y="2156446"/>
                  <a:pt x="798088" y="2166087"/>
                </a:cubicBezTo>
                <a:cubicBezTo>
                  <a:pt x="873077" y="2175728"/>
                  <a:pt x="1082508" y="2213758"/>
                  <a:pt x="1158032" y="2214294"/>
                </a:cubicBezTo>
                <a:cubicBezTo>
                  <a:pt x="1189098" y="2214294"/>
                  <a:pt x="1190169" y="2214294"/>
                  <a:pt x="1192847" y="2182692"/>
                </a:cubicBezTo>
                <a:cubicBezTo>
                  <a:pt x="1197133" y="2133414"/>
                  <a:pt x="1202489" y="2084135"/>
                  <a:pt x="1207310" y="2035393"/>
                </a:cubicBezTo>
                <a:cubicBezTo>
                  <a:pt x="1214273" y="1967368"/>
                  <a:pt x="1219629" y="1898808"/>
                  <a:pt x="1227663" y="1830783"/>
                </a:cubicBezTo>
                <a:cubicBezTo>
                  <a:pt x="1231413" y="1800252"/>
                  <a:pt x="1232484" y="1769185"/>
                  <a:pt x="1236769" y="1738119"/>
                </a:cubicBezTo>
                <a:cubicBezTo>
                  <a:pt x="1238376" y="1725264"/>
                  <a:pt x="1233555" y="1718836"/>
                  <a:pt x="1219629" y="1718300"/>
                </a:cubicBezTo>
                <a:cubicBezTo>
                  <a:pt x="1166602" y="1717229"/>
                  <a:pt x="1114110" y="1722050"/>
                  <a:pt x="1061618" y="1724728"/>
                </a:cubicBezTo>
                <a:cubicBezTo>
                  <a:pt x="1048227" y="1725264"/>
                  <a:pt x="1035372" y="1728478"/>
                  <a:pt x="1022517" y="1723121"/>
                </a:cubicBezTo>
                <a:cubicBezTo>
                  <a:pt x="1010733" y="1704910"/>
                  <a:pt x="1015554" y="1685091"/>
                  <a:pt x="1017161" y="1665809"/>
                </a:cubicBezTo>
                <a:cubicBezTo>
                  <a:pt x="1018768" y="1648133"/>
                  <a:pt x="1012340" y="1639027"/>
                  <a:pt x="997878" y="1631528"/>
                </a:cubicBezTo>
                <a:cubicBezTo>
                  <a:pt x="961991" y="1613317"/>
                  <a:pt x="926640" y="1595641"/>
                  <a:pt x="890752" y="1577966"/>
                </a:cubicBezTo>
                <a:cubicBezTo>
                  <a:pt x="876290" y="1571002"/>
                  <a:pt x="867720" y="1561361"/>
                  <a:pt x="869327" y="1544756"/>
                </a:cubicBezTo>
                <a:cubicBezTo>
                  <a:pt x="878433" y="1477267"/>
                  <a:pt x="890217" y="1410849"/>
                  <a:pt x="902001" y="1343895"/>
                </a:cubicBezTo>
                <a:cubicBezTo>
                  <a:pt x="910035" y="1298902"/>
                  <a:pt x="911642" y="1299438"/>
                  <a:pt x="866649" y="1304794"/>
                </a:cubicBezTo>
                <a:cubicBezTo>
                  <a:pt x="851116" y="1306937"/>
                  <a:pt x="835047" y="1308544"/>
                  <a:pt x="819514" y="1310151"/>
                </a:cubicBezTo>
                <a:cubicBezTo>
                  <a:pt x="811479" y="1310686"/>
                  <a:pt x="803980" y="1312829"/>
                  <a:pt x="797553" y="1318185"/>
                </a:cubicBezTo>
                <a:cubicBezTo>
                  <a:pt x="791661" y="1324613"/>
                  <a:pt x="784698" y="1329433"/>
                  <a:pt x="775592" y="1329433"/>
                </a:cubicBezTo>
                <a:cubicBezTo>
                  <a:pt x="734348" y="1329969"/>
                  <a:pt x="693641" y="1332112"/>
                  <a:pt x="652397" y="1328362"/>
                </a:cubicBezTo>
                <a:cubicBezTo>
                  <a:pt x="645434" y="1325148"/>
                  <a:pt x="639006" y="1321399"/>
                  <a:pt x="640613" y="1312293"/>
                </a:cubicBezTo>
                <a:cubicBezTo>
                  <a:pt x="648648" y="1260873"/>
                  <a:pt x="658289" y="1209988"/>
                  <a:pt x="665788" y="1158567"/>
                </a:cubicBezTo>
                <a:cubicBezTo>
                  <a:pt x="676500" y="1087329"/>
                  <a:pt x="702746" y="1021982"/>
                  <a:pt x="727921" y="955564"/>
                </a:cubicBezTo>
                <a:cubicBezTo>
                  <a:pt x="753631" y="888074"/>
                  <a:pt x="779877" y="820585"/>
                  <a:pt x="803980" y="752560"/>
                </a:cubicBezTo>
                <a:cubicBezTo>
                  <a:pt x="815764" y="719351"/>
                  <a:pt x="822727" y="684000"/>
                  <a:pt x="831297" y="649719"/>
                </a:cubicBezTo>
                <a:cubicBezTo>
                  <a:pt x="847902" y="583837"/>
                  <a:pt x="865578" y="517419"/>
                  <a:pt x="881111" y="451001"/>
                </a:cubicBezTo>
                <a:cubicBezTo>
                  <a:pt x="893430" y="399580"/>
                  <a:pt x="911642" y="350838"/>
                  <a:pt x="935210" y="303702"/>
                </a:cubicBezTo>
                <a:cubicBezTo>
                  <a:pt x="974846" y="222822"/>
                  <a:pt x="1041264" y="178901"/>
                  <a:pt x="1124823" y="155869"/>
                </a:cubicBezTo>
                <a:cubicBezTo>
                  <a:pt x="1164459" y="145156"/>
                  <a:pt x="1205167" y="136586"/>
                  <a:pt x="1246946" y="138728"/>
                </a:cubicBezTo>
                <a:cubicBezTo>
                  <a:pt x="1249089" y="145692"/>
                  <a:pt x="1244804" y="150512"/>
                  <a:pt x="1240518" y="154262"/>
                </a:cubicBezTo>
                <a:cubicBezTo>
                  <a:pt x="1192312" y="196576"/>
                  <a:pt x="1181064" y="250139"/>
                  <a:pt x="1192312" y="310666"/>
                </a:cubicBezTo>
                <a:cubicBezTo>
                  <a:pt x="1196061" y="329948"/>
                  <a:pt x="1199275" y="349766"/>
                  <a:pt x="1202489" y="369049"/>
                </a:cubicBezTo>
                <a:cubicBezTo>
                  <a:pt x="1204631" y="380833"/>
                  <a:pt x="1209452" y="381369"/>
                  <a:pt x="1218022" y="374941"/>
                </a:cubicBezTo>
                <a:cubicBezTo>
                  <a:pt x="1229270" y="365835"/>
                  <a:pt x="1241054" y="357265"/>
                  <a:pt x="1252838" y="348695"/>
                </a:cubicBezTo>
                <a:cubicBezTo>
                  <a:pt x="1257659" y="345482"/>
                  <a:pt x="1263015" y="340661"/>
                  <a:pt x="1268907" y="345482"/>
                </a:cubicBezTo>
                <a:cubicBezTo>
                  <a:pt x="1273728" y="349231"/>
                  <a:pt x="1271585" y="355658"/>
                  <a:pt x="1269978" y="359944"/>
                </a:cubicBezTo>
                <a:cubicBezTo>
                  <a:pt x="1258194" y="387796"/>
                  <a:pt x="1266229" y="412971"/>
                  <a:pt x="1281226" y="437074"/>
                </a:cubicBezTo>
                <a:cubicBezTo>
                  <a:pt x="1286583" y="445644"/>
                  <a:pt x="1289796" y="454750"/>
                  <a:pt x="1295153" y="463320"/>
                </a:cubicBezTo>
                <a:cubicBezTo>
                  <a:pt x="1318720" y="499743"/>
                  <a:pt x="1320863" y="535630"/>
                  <a:pt x="1302116" y="575802"/>
                </a:cubicBezTo>
                <a:cubicBezTo>
                  <a:pt x="1280691" y="621331"/>
                  <a:pt x="1281762" y="671144"/>
                  <a:pt x="1287654" y="719887"/>
                </a:cubicBezTo>
                <a:cubicBezTo>
                  <a:pt x="1291939" y="753096"/>
                  <a:pt x="1287118" y="785769"/>
                  <a:pt x="1284440" y="818443"/>
                </a:cubicBezTo>
                <a:cubicBezTo>
                  <a:pt x="1280155" y="874148"/>
                  <a:pt x="1275870" y="930389"/>
                  <a:pt x="1269978" y="986095"/>
                </a:cubicBezTo>
                <a:cubicBezTo>
                  <a:pt x="1263015" y="1054120"/>
                  <a:pt x="1260872" y="1122680"/>
                  <a:pt x="1252302" y="1190705"/>
                </a:cubicBezTo>
                <a:cubicBezTo>
                  <a:pt x="1249624" y="1213737"/>
                  <a:pt x="1250696" y="1236769"/>
                  <a:pt x="1246946" y="1259802"/>
                </a:cubicBezTo>
                <a:cubicBezTo>
                  <a:pt x="1245875" y="1265693"/>
                  <a:pt x="1246946" y="1272121"/>
                  <a:pt x="1242661" y="1278013"/>
                </a:cubicBezTo>
                <a:cubicBezTo>
                  <a:pt x="1278548" y="1183206"/>
                  <a:pt x="1314971" y="1089471"/>
                  <a:pt x="1353536" y="996272"/>
                </a:cubicBezTo>
                <a:cubicBezTo>
                  <a:pt x="1367463" y="961991"/>
                  <a:pt x="1388888" y="931460"/>
                  <a:pt x="1407099" y="899323"/>
                </a:cubicBezTo>
                <a:cubicBezTo>
                  <a:pt x="1455306" y="816836"/>
                  <a:pt x="1502977" y="733277"/>
                  <a:pt x="1554933" y="653469"/>
                </a:cubicBezTo>
                <a:cubicBezTo>
                  <a:pt x="1572609" y="626151"/>
                  <a:pt x="1592427" y="600977"/>
                  <a:pt x="1614388" y="576874"/>
                </a:cubicBezTo>
                <a:cubicBezTo>
                  <a:pt x="1669022" y="516883"/>
                  <a:pt x="1729013" y="462249"/>
                  <a:pt x="1786861" y="404936"/>
                </a:cubicBezTo>
                <a:cubicBezTo>
                  <a:pt x="1809357" y="382440"/>
                  <a:pt x="1833996" y="362622"/>
                  <a:pt x="1856493" y="340125"/>
                </a:cubicBezTo>
                <a:cubicBezTo>
                  <a:pt x="1870419" y="326199"/>
                  <a:pt x="1880060" y="327806"/>
                  <a:pt x="1892380" y="343875"/>
                </a:cubicBezTo>
                <a:cubicBezTo>
                  <a:pt x="1917554" y="377619"/>
                  <a:pt x="1931481" y="415649"/>
                  <a:pt x="1935766" y="456892"/>
                </a:cubicBezTo>
                <a:cubicBezTo>
                  <a:pt x="1936837" y="469212"/>
                  <a:pt x="1940586" y="481531"/>
                  <a:pt x="1938980" y="493851"/>
                </a:cubicBezTo>
                <a:cubicBezTo>
                  <a:pt x="1996292" y="348160"/>
                  <a:pt x="2053604" y="201933"/>
                  <a:pt x="2111453" y="56241"/>
                </a:cubicBezTo>
                <a:cubicBezTo>
                  <a:pt x="2118416" y="38030"/>
                  <a:pt x="2121094" y="17676"/>
                  <a:pt x="2133949" y="1607"/>
                </a:cubicBezTo>
                <a:cubicBezTo>
                  <a:pt x="2135556" y="0"/>
                  <a:pt x="2137698" y="0"/>
                  <a:pt x="2139841" y="1072"/>
                </a:cubicBezTo>
                <a:cubicBezTo>
                  <a:pt x="2171979" y="55170"/>
                  <a:pt x="2200367" y="111411"/>
                  <a:pt x="2227148" y="168724"/>
                </a:cubicBezTo>
                <a:cubicBezTo>
                  <a:pt x="2242146" y="200326"/>
                  <a:pt x="2262500" y="212645"/>
                  <a:pt x="2295709" y="219073"/>
                </a:cubicBezTo>
                <a:cubicBezTo>
                  <a:pt x="2389444" y="237284"/>
                  <a:pt x="2482644" y="258709"/>
                  <a:pt x="2568345" y="303167"/>
                </a:cubicBezTo>
                <a:cubicBezTo>
                  <a:pt x="2648153" y="344410"/>
                  <a:pt x="2685112" y="411364"/>
                  <a:pt x="2689397" y="499207"/>
                </a:cubicBezTo>
                <a:cubicBezTo>
                  <a:pt x="2693146" y="583301"/>
                  <a:pt x="2677613" y="664717"/>
                  <a:pt x="2659402" y="745597"/>
                </a:cubicBezTo>
                <a:cubicBezTo>
                  <a:pt x="2644940" y="809337"/>
                  <a:pt x="2632084" y="873077"/>
                  <a:pt x="2615480" y="936281"/>
                </a:cubicBezTo>
                <a:cubicBezTo>
                  <a:pt x="2587627" y="1043943"/>
                  <a:pt x="2554418" y="1149462"/>
                  <a:pt x="2510497" y="1252303"/>
                </a:cubicBezTo>
                <a:cubicBezTo>
                  <a:pt x="2456934" y="1377104"/>
                  <a:pt x="2381946" y="1489051"/>
                  <a:pt x="2304279" y="1599391"/>
                </a:cubicBezTo>
                <a:cubicBezTo>
                  <a:pt x="2240539" y="1689912"/>
                  <a:pt x="2173585" y="1777756"/>
                  <a:pt x="2104489" y="1863992"/>
                </a:cubicBezTo>
                <a:cubicBezTo>
                  <a:pt x="2097526" y="1872562"/>
                  <a:pt x="2094312" y="1881668"/>
                  <a:pt x="2094848" y="1892916"/>
                </a:cubicBezTo>
                <a:cubicBezTo>
                  <a:pt x="2102347" y="2002184"/>
                  <a:pt x="2109845" y="2111453"/>
                  <a:pt x="2116809" y="2220721"/>
                </a:cubicBezTo>
                <a:cubicBezTo>
                  <a:pt x="2123236" y="2318742"/>
                  <a:pt x="2128592" y="2416762"/>
                  <a:pt x="2134485" y="2514782"/>
                </a:cubicBezTo>
                <a:cubicBezTo>
                  <a:pt x="2137698" y="2562989"/>
                  <a:pt x="2140912" y="2610660"/>
                  <a:pt x="2144661" y="2658867"/>
                </a:cubicBezTo>
                <a:cubicBezTo>
                  <a:pt x="2146804" y="2685112"/>
                  <a:pt x="2145733" y="2687255"/>
                  <a:pt x="2118416" y="2683505"/>
                </a:cubicBezTo>
                <a:cubicBezTo>
                  <a:pt x="2109845" y="2682434"/>
                  <a:pt x="2101811" y="2679756"/>
                  <a:pt x="2093241" y="2678685"/>
                </a:cubicBezTo>
                <a:cubicBezTo>
                  <a:pt x="2070209" y="2674935"/>
                  <a:pt x="2069138" y="2675471"/>
                  <a:pt x="2069673" y="2697967"/>
                </a:cubicBezTo>
                <a:cubicBezTo>
                  <a:pt x="2074494" y="2792774"/>
                  <a:pt x="2073958" y="2888116"/>
                  <a:pt x="2071816" y="2983993"/>
                </a:cubicBezTo>
              </a:path>
            </a:pathLst>
          </a:custGeom>
          <a:solidFill>
            <a:schemeClr val="accent6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3"/>
          <p:cNvSpPr/>
          <p:nvPr/>
        </p:nvSpPr>
        <p:spPr>
          <a:xfrm>
            <a:off x="86400" y="2252520"/>
            <a:ext cx="2892960" cy="2760840"/>
          </a:xfrm>
          <a:custGeom>
            <a:avLst/>
            <a:gdLst/>
            <a:ahLst/>
            <a:rect l="0" t="0" r="r" b="b"/>
            <a:pathLst>
              <a:path w="1837211" h="1760081">
                <a:moveTo>
                  <a:pt x="2143" y="28924"/>
                </a:moveTo>
                <a:cubicBezTo>
                  <a:pt x="0" y="17676"/>
                  <a:pt x="3214" y="12855"/>
                  <a:pt x="16605" y="9642"/>
                </a:cubicBezTo>
                <a:cubicBezTo>
                  <a:pt x="55706" y="0"/>
                  <a:pt x="667930" y="241034"/>
                  <a:pt x="701139" y="247997"/>
                </a:cubicBezTo>
                <a:cubicBezTo>
                  <a:pt x="709709" y="249604"/>
                  <a:pt x="710781" y="254960"/>
                  <a:pt x="711852" y="261923"/>
                </a:cubicBezTo>
                <a:cubicBezTo>
                  <a:pt x="715066" y="278528"/>
                  <a:pt x="872541" y="1207845"/>
                  <a:pt x="882718" y="1212666"/>
                </a:cubicBezTo>
                <a:cubicBezTo>
                  <a:pt x="892359" y="1217487"/>
                  <a:pt x="1299973" y="1193383"/>
                  <a:pt x="1346038" y="1190705"/>
                </a:cubicBezTo>
                <a:cubicBezTo>
                  <a:pt x="1363713" y="1189634"/>
                  <a:pt x="1377104" y="1194455"/>
                  <a:pt x="1389959" y="1207310"/>
                </a:cubicBezTo>
                <a:cubicBezTo>
                  <a:pt x="1408171" y="1226057"/>
                  <a:pt x="1783111" y="1556005"/>
                  <a:pt x="1822748" y="1575287"/>
                </a:cubicBezTo>
                <a:cubicBezTo>
                  <a:pt x="1833461" y="1580644"/>
                  <a:pt x="1837210" y="1587607"/>
                  <a:pt x="1835603" y="1599926"/>
                </a:cubicBezTo>
                <a:cubicBezTo>
                  <a:pt x="1832925" y="1620816"/>
                  <a:pt x="1833996" y="1641705"/>
                  <a:pt x="1833461" y="1663131"/>
                </a:cubicBezTo>
                <a:cubicBezTo>
                  <a:pt x="1836674" y="1680271"/>
                  <a:pt x="935210" y="1760080"/>
                  <a:pt x="915391" y="1760080"/>
                </a:cubicBezTo>
                <a:cubicBezTo>
                  <a:pt x="896109" y="1760080"/>
                  <a:pt x="878968" y="1756330"/>
                  <a:pt x="863435" y="1744546"/>
                </a:cubicBezTo>
                <a:cubicBezTo>
                  <a:pt x="847902" y="1733298"/>
                  <a:pt x="304773" y="1392102"/>
                  <a:pt x="270493" y="1367999"/>
                </a:cubicBezTo>
                <a:cubicBezTo>
                  <a:pt x="260852" y="1361036"/>
                  <a:pt x="254424" y="1351930"/>
                  <a:pt x="253889" y="1343895"/>
                </a:cubicBezTo>
                <a:cubicBezTo>
                  <a:pt x="250139" y="1310686"/>
                  <a:pt x="5356" y="47136"/>
                  <a:pt x="2143" y="28924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CustomShape 4"/>
          <p:cNvSpPr/>
          <p:nvPr/>
        </p:nvSpPr>
        <p:spPr>
          <a:xfrm>
            <a:off x="3634200" y="704160"/>
            <a:ext cx="1436760" cy="2226240"/>
          </a:xfrm>
          <a:custGeom>
            <a:avLst/>
            <a:gdLst/>
            <a:ahLst/>
            <a:rect l="0" t="0" r="r" b="b"/>
            <a:pathLst>
              <a:path w="919678" h="1421562">
                <a:moveTo>
                  <a:pt x="707032" y="920211"/>
                </a:moveTo>
                <a:lnTo>
                  <a:pt x="705960" y="920211"/>
                </a:lnTo>
                <a:cubicBezTo>
                  <a:pt x="705960" y="920211"/>
                  <a:pt x="88915" y="1372819"/>
                  <a:pt x="40708" y="1406563"/>
                </a:cubicBezTo>
                <a:cubicBezTo>
                  <a:pt x="19283" y="1421561"/>
                  <a:pt x="12320" y="1418883"/>
                  <a:pt x="8570" y="1393172"/>
                </a:cubicBezTo>
                <a:cubicBezTo>
                  <a:pt x="3750" y="1362106"/>
                  <a:pt x="0" y="1330504"/>
                  <a:pt x="23568" y="1303187"/>
                </a:cubicBezTo>
                <a:cubicBezTo>
                  <a:pt x="51957" y="1269978"/>
                  <a:pt x="57848" y="1227663"/>
                  <a:pt x="59991" y="1185884"/>
                </a:cubicBezTo>
                <a:cubicBezTo>
                  <a:pt x="62133" y="1136606"/>
                  <a:pt x="79274" y="1094827"/>
                  <a:pt x="111411" y="1058404"/>
                </a:cubicBezTo>
                <a:cubicBezTo>
                  <a:pt x="146227" y="1018767"/>
                  <a:pt x="186935" y="902536"/>
                  <a:pt x="192827" y="894501"/>
                </a:cubicBezTo>
                <a:cubicBezTo>
                  <a:pt x="209432" y="861292"/>
                  <a:pt x="220680" y="825405"/>
                  <a:pt x="228714" y="789518"/>
                </a:cubicBezTo>
                <a:cubicBezTo>
                  <a:pt x="231392" y="776663"/>
                  <a:pt x="221215" y="760058"/>
                  <a:pt x="215859" y="745596"/>
                </a:cubicBezTo>
                <a:cubicBezTo>
                  <a:pt x="197112" y="692033"/>
                  <a:pt x="193363" y="636328"/>
                  <a:pt x="192827" y="580087"/>
                </a:cubicBezTo>
                <a:cubicBezTo>
                  <a:pt x="192827" y="551698"/>
                  <a:pt x="192827" y="551698"/>
                  <a:pt x="165510" y="551698"/>
                </a:cubicBezTo>
                <a:cubicBezTo>
                  <a:pt x="134979" y="551698"/>
                  <a:pt x="112483" y="530809"/>
                  <a:pt x="106055" y="497600"/>
                </a:cubicBezTo>
                <a:cubicBezTo>
                  <a:pt x="93200" y="434931"/>
                  <a:pt x="92664" y="371727"/>
                  <a:pt x="98556" y="309058"/>
                </a:cubicBezTo>
                <a:cubicBezTo>
                  <a:pt x="100699" y="289240"/>
                  <a:pt x="100699" y="264601"/>
                  <a:pt x="125338" y="254424"/>
                </a:cubicBezTo>
                <a:cubicBezTo>
                  <a:pt x="129623" y="252817"/>
                  <a:pt x="134443" y="253352"/>
                  <a:pt x="138728" y="252281"/>
                </a:cubicBezTo>
                <a:cubicBezTo>
                  <a:pt x="146227" y="255495"/>
                  <a:pt x="149441" y="262458"/>
                  <a:pt x="152119" y="268886"/>
                </a:cubicBezTo>
                <a:cubicBezTo>
                  <a:pt x="166581" y="306915"/>
                  <a:pt x="183186" y="343874"/>
                  <a:pt x="196041" y="379225"/>
                </a:cubicBezTo>
                <a:cubicBezTo>
                  <a:pt x="194434" y="350301"/>
                  <a:pt x="205146" y="320842"/>
                  <a:pt x="216930" y="292989"/>
                </a:cubicBezTo>
                <a:cubicBezTo>
                  <a:pt x="247461" y="220143"/>
                  <a:pt x="287634" y="152654"/>
                  <a:pt x="333698" y="88914"/>
                </a:cubicBezTo>
                <a:cubicBezTo>
                  <a:pt x="353516" y="61597"/>
                  <a:pt x="376012" y="36958"/>
                  <a:pt x="400651" y="13926"/>
                </a:cubicBezTo>
                <a:cubicBezTo>
                  <a:pt x="415649" y="0"/>
                  <a:pt x="419398" y="535"/>
                  <a:pt x="432254" y="16068"/>
                </a:cubicBezTo>
                <a:cubicBezTo>
                  <a:pt x="463320" y="53027"/>
                  <a:pt x="491173" y="92663"/>
                  <a:pt x="522239" y="129086"/>
                </a:cubicBezTo>
                <a:cubicBezTo>
                  <a:pt x="576338" y="192826"/>
                  <a:pt x="631508" y="256031"/>
                  <a:pt x="705960" y="298881"/>
                </a:cubicBezTo>
                <a:cubicBezTo>
                  <a:pt x="754703" y="326734"/>
                  <a:pt x="807194" y="347088"/>
                  <a:pt x="860757" y="364228"/>
                </a:cubicBezTo>
                <a:cubicBezTo>
                  <a:pt x="877898" y="369584"/>
                  <a:pt x="888610" y="379761"/>
                  <a:pt x="895037" y="396366"/>
                </a:cubicBezTo>
                <a:cubicBezTo>
                  <a:pt x="906286" y="423683"/>
                  <a:pt x="919677" y="450464"/>
                  <a:pt x="915392" y="481531"/>
                </a:cubicBezTo>
                <a:cubicBezTo>
                  <a:pt x="914320" y="490636"/>
                  <a:pt x="914320" y="500278"/>
                  <a:pt x="907893" y="507777"/>
                </a:cubicBezTo>
                <a:cubicBezTo>
                  <a:pt x="899858" y="571516"/>
                  <a:pt x="881111" y="632578"/>
                  <a:pt x="856472" y="692033"/>
                </a:cubicBezTo>
                <a:cubicBezTo>
                  <a:pt x="832369" y="749881"/>
                  <a:pt x="803445" y="805587"/>
                  <a:pt x="763273" y="854865"/>
                </a:cubicBezTo>
                <a:cubicBezTo>
                  <a:pt x="749346" y="871469"/>
                  <a:pt x="734349" y="886467"/>
                  <a:pt x="718815" y="902000"/>
                </a:cubicBezTo>
                <a:cubicBezTo>
                  <a:pt x="713995" y="906285"/>
                  <a:pt x="707567" y="911106"/>
                  <a:pt x="707032" y="920211"/>
                </a:cubicBezTo>
              </a:path>
            </a:pathLst>
          </a:custGeom>
          <a:solidFill>
            <a:srgbClr val="fdc384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CustomShape 5"/>
          <p:cNvSpPr/>
          <p:nvPr/>
        </p:nvSpPr>
        <p:spPr>
          <a:xfrm>
            <a:off x="3232440" y="2107800"/>
            <a:ext cx="1507680" cy="2066760"/>
          </a:xfrm>
          <a:custGeom>
            <a:avLst/>
            <a:gdLst/>
            <a:ahLst/>
            <a:rect l="0" t="0" r="r" b="b"/>
            <a:pathLst>
              <a:path w="956636" h="1310687">
                <a:moveTo>
                  <a:pt x="443502" y="0"/>
                </a:moveTo>
                <a:cubicBezTo>
                  <a:pt x="441359" y="28388"/>
                  <a:pt x="426361" y="51956"/>
                  <a:pt x="417256" y="77666"/>
                </a:cubicBezTo>
                <a:cubicBezTo>
                  <a:pt x="402258" y="118374"/>
                  <a:pt x="379226" y="155333"/>
                  <a:pt x="350302" y="188542"/>
                </a:cubicBezTo>
                <a:cubicBezTo>
                  <a:pt x="327806" y="214252"/>
                  <a:pt x="320842" y="244783"/>
                  <a:pt x="317093" y="277456"/>
                </a:cubicBezTo>
                <a:cubicBezTo>
                  <a:pt x="313879" y="307452"/>
                  <a:pt x="311737" y="337447"/>
                  <a:pt x="302631" y="366371"/>
                </a:cubicBezTo>
                <a:cubicBezTo>
                  <a:pt x="296739" y="385653"/>
                  <a:pt x="286027" y="402258"/>
                  <a:pt x="274778" y="417791"/>
                </a:cubicBezTo>
                <a:cubicBezTo>
                  <a:pt x="251746" y="448322"/>
                  <a:pt x="261388" y="480460"/>
                  <a:pt x="267815" y="512598"/>
                </a:cubicBezTo>
                <a:cubicBezTo>
                  <a:pt x="270493" y="524917"/>
                  <a:pt x="278528" y="515811"/>
                  <a:pt x="282277" y="513133"/>
                </a:cubicBezTo>
                <a:cubicBezTo>
                  <a:pt x="312808" y="491708"/>
                  <a:pt x="342803" y="469212"/>
                  <a:pt x="372798" y="447251"/>
                </a:cubicBezTo>
                <a:cubicBezTo>
                  <a:pt x="445108" y="394759"/>
                  <a:pt x="517418" y="342267"/>
                  <a:pt x="589193" y="289776"/>
                </a:cubicBezTo>
                <a:cubicBezTo>
                  <a:pt x="654004" y="242105"/>
                  <a:pt x="719351" y="194969"/>
                  <a:pt x="784162" y="146763"/>
                </a:cubicBezTo>
                <a:cubicBezTo>
                  <a:pt x="838261" y="106055"/>
                  <a:pt x="895038" y="69632"/>
                  <a:pt x="946458" y="25710"/>
                </a:cubicBezTo>
                <a:cubicBezTo>
                  <a:pt x="949671" y="23032"/>
                  <a:pt x="952885" y="17676"/>
                  <a:pt x="956635" y="25710"/>
                </a:cubicBezTo>
                <a:cubicBezTo>
                  <a:pt x="940566" y="66954"/>
                  <a:pt x="923961" y="108733"/>
                  <a:pt x="907892" y="149976"/>
                </a:cubicBezTo>
                <a:cubicBezTo>
                  <a:pt x="859150" y="273707"/>
                  <a:pt x="810944" y="397437"/>
                  <a:pt x="762201" y="521168"/>
                </a:cubicBezTo>
                <a:cubicBezTo>
                  <a:pt x="760594" y="525988"/>
                  <a:pt x="758452" y="530274"/>
                  <a:pt x="754167" y="539379"/>
                </a:cubicBezTo>
                <a:cubicBezTo>
                  <a:pt x="750953" y="500278"/>
                  <a:pt x="749346" y="465998"/>
                  <a:pt x="738098" y="433325"/>
                </a:cubicBezTo>
                <a:cubicBezTo>
                  <a:pt x="729528" y="409221"/>
                  <a:pt x="717744" y="387796"/>
                  <a:pt x="702746" y="367442"/>
                </a:cubicBezTo>
                <a:cubicBezTo>
                  <a:pt x="695248" y="357265"/>
                  <a:pt x="690427" y="357265"/>
                  <a:pt x="681321" y="365835"/>
                </a:cubicBezTo>
                <a:cubicBezTo>
                  <a:pt x="605262" y="438145"/>
                  <a:pt x="530274" y="511526"/>
                  <a:pt x="455821" y="585443"/>
                </a:cubicBezTo>
                <a:cubicBezTo>
                  <a:pt x="379226" y="662038"/>
                  <a:pt x="332091" y="757380"/>
                  <a:pt x="276385" y="847366"/>
                </a:cubicBezTo>
                <a:cubicBezTo>
                  <a:pt x="245854" y="896644"/>
                  <a:pt x="216930" y="947529"/>
                  <a:pt x="189078" y="998414"/>
                </a:cubicBezTo>
                <a:cubicBezTo>
                  <a:pt x="158011" y="1055726"/>
                  <a:pt x="139264" y="1118395"/>
                  <a:pt x="114089" y="1178921"/>
                </a:cubicBezTo>
                <a:cubicBezTo>
                  <a:pt x="95878" y="1222843"/>
                  <a:pt x="78738" y="1267300"/>
                  <a:pt x="57848" y="1310686"/>
                </a:cubicBezTo>
                <a:cubicBezTo>
                  <a:pt x="60526" y="1278013"/>
                  <a:pt x="62133" y="1245339"/>
                  <a:pt x="65347" y="1212666"/>
                </a:cubicBezTo>
                <a:cubicBezTo>
                  <a:pt x="76060" y="1088400"/>
                  <a:pt x="87308" y="964134"/>
                  <a:pt x="98020" y="839867"/>
                </a:cubicBezTo>
                <a:cubicBezTo>
                  <a:pt x="101770" y="796481"/>
                  <a:pt x="103377" y="753095"/>
                  <a:pt x="98556" y="709709"/>
                </a:cubicBezTo>
                <a:cubicBezTo>
                  <a:pt x="93735" y="670073"/>
                  <a:pt x="100163" y="632043"/>
                  <a:pt x="116767" y="596156"/>
                </a:cubicBezTo>
                <a:cubicBezTo>
                  <a:pt x="133372" y="560804"/>
                  <a:pt x="132836" y="528131"/>
                  <a:pt x="110340" y="495458"/>
                </a:cubicBezTo>
                <a:cubicBezTo>
                  <a:pt x="103912" y="486352"/>
                  <a:pt x="100163" y="475639"/>
                  <a:pt x="94271" y="465998"/>
                </a:cubicBezTo>
                <a:cubicBezTo>
                  <a:pt x="76060" y="436003"/>
                  <a:pt x="69096" y="405472"/>
                  <a:pt x="85701" y="370120"/>
                </a:cubicBezTo>
                <a:cubicBezTo>
                  <a:pt x="64811" y="385653"/>
                  <a:pt x="43386" y="401187"/>
                  <a:pt x="20354" y="418327"/>
                </a:cubicBezTo>
                <a:cubicBezTo>
                  <a:pt x="8570" y="372263"/>
                  <a:pt x="0" y="327270"/>
                  <a:pt x="536" y="281206"/>
                </a:cubicBezTo>
                <a:cubicBezTo>
                  <a:pt x="1071" y="231392"/>
                  <a:pt x="30531" y="197112"/>
                  <a:pt x="64276" y="164974"/>
                </a:cubicBezTo>
                <a:cubicBezTo>
                  <a:pt x="105519" y="141406"/>
                  <a:pt x="149976" y="125873"/>
                  <a:pt x="193362" y="107126"/>
                </a:cubicBezTo>
                <a:cubicBezTo>
                  <a:pt x="275849" y="70168"/>
                  <a:pt x="359943" y="35352"/>
                  <a:pt x="443502" y="0"/>
                </a:cubicBezTo>
              </a:path>
            </a:pathLst>
          </a:custGeom>
          <a:solidFill>
            <a:schemeClr val="accent2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6"/>
          <p:cNvSpPr/>
          <p:nvPr/>
        </p:nvSpPr>
        <p:spPr>
          <a:xfrm>
            <a:off x="3846600" y="320040"/>
            <a:ext cx="1360440" cy="1353240"/>
          </a:xfrm>
          <a:custGeom>
            <a:avLst/>
            <a:gdLst/>
            <a:ahLst/>
            <a:rect l="0" t="0" r="r" b="b"/>
            <a:pathLst>
              <a:path w="866114" h="863436">
                <a:moveTo>
                  <a:pt x="768628" y="751488"/>
                </a:moveTo>
                <a:cubicBezTo>
                  <a:pt x="777199" y="709173"/>
                  <a:pt x="771842" y="681856"/>
                  <a:pt x="752560" y="644362"/>
                </a:cubicBezTo>
                <a:cubicBezTo>
                  <a:pt x="747203" y="634185"/>
                  <a:pt x="724171" y="613831"/>
                  <a:pt x="713459" y="610082"/>
                </a:cubicBezTo>
                <a:cubicBezTo>
                  <a:pt x="648112" y="589728"/>
                  <a:pt x="596156" y="568838"/>
                  <a:pt x="538308" y="530273"/>
                </a:cubicBezTo>
                <a:cubicBezTo>
                  <a:pt x="476175" y="488494"/>
                  <a:pt x="427433" y="432788"/>
                  <a:pt x="380297" y="376547"/>
                </a:cubicBezTo>
                <a:cubicBezTo>
                  <a:pt x="349230" y="339589"/>
                  <a:pt x="319771" y="301559"/>
                  <a:pt x="290847" y="263529"/>
                </a:cubicBezTo>
                <a:cubicBezTo>
                  <a:pt x="281206" y="250674"/>
                  <a:pt x="275849" y="250139"/>
                  <a:pt x="264601" y="261387"/>
                </a:cubicBezTo>
                <a:cubicBezTo>
                  <a:pt x="186935" y="338518"/>
                  <a:pt x="131229" y="430646"/>
                  <a:pt x="86236" y="530273"/>
                </a:cubicBezTo>
                <a:cubicBezTo>
                  <a:pt x="71239" y="564018"/>
                  <a:pt x="59455" y="598834"/>
                  <a:pt x="58384" y="637399"/>
                </a:cubicBezTo>
                <a:cubicBezTo>
                  <a:pt x="39101" y="590264"/>
                  <a:pt x="19283" y="543128"/>
                  <a:pt x="0" y="496528"/>
                </a:cubicBezTo>
                <a:cubicBezTo>
                  <a:pt x="3749" y="494386"/>
                  <a:pt x="6427" y="491708"/>
                  <a:pt x="5892" y="486887"/>
                </a:cubicBezTo>
                <a:cubicBezTo>
                  <a:pt x="2678" y="454749"/>
                  <a:pt x="10177" y="423683"/>
                  <a:pt x="15533" y="393152"/>
                </a:cubicBezTo>
                <a:cubicBezTo>
                  <a:pt x="24103" y="342803"/>
                  <a:pt x="39637" y="294596"/>
                  <a:pt x="64276" y="249067"/>
                </a:cubicBezTo>
                <a:cubicBezTo>
                  <a:pt x="83558" y="212645"/>
                  <a:pt x="107126" y="178900"/>
                  <a:pt x="136050" y="151047"/>
                </a:cubicBezTo>
                <a:cubicBezTo>
                  <a:pt x="182114" y="106054"/>
                  <a:pt x="228714" y="58919"/>
                  <a:pt x="298881" y="49813"/>
                </a:cubicBezTo>
                <a:cubicBezTo>
                  <a:pt x="320306" y="47135"/>
                  <a:pt x="340661" y="33209"/>
                  <a:pt x="361550" y="24638"/>
                </a:cubicBezTo>
                <a:cubicBezTo>
                  <a:pt x="403865" y="6427"/>
                  <a:pt x="445644" y="0"/>
                  <a:pt x="492244" y="9641"/>
                </a:cubicBezTo>
                <a:cubicBezTo>
                  <a:pt x="561340" y="23567"/>
                  <a:pt x="619723" y="56776"/>
                  <a:pt x="675429" y="96949"/>
                </a:cubicBezTo>
                <a:cubicBezTo>
                  <a:pt x="737026" y="141406"/>
                  <a:pt x="785233" y="197111"/>
                  <a:pt x="817371" y="266207"/>
                </a:cubicBezTo>
                <a:cubicBezTo>
                  <a:pt x="831297" y="296738"/>
                  <a:pt x="842010" y="328341"/>
                  <a:pt x="848437" y="361550"/>
                </a:cubicBezTo>
                <a:cubicBezTo>
                  <a:pt x="858079" y="414041"/>
                  <a:pt x="866113" y="467069"/>
                  <a:pt x="861293" y="520096"/>
                </a:cubicBezTo>
                <a:cubicBezTo>
                  <a:pt x="856472" y="571516"/>
                  <a:pt x="857007" y="624008"/>
                  <a:pt x="845759" y="674893"/>
                </a:cubicBezTo>
                <a:cubicBezTo>
                  <a:pt x="839332" y="703281"/>
                  <a:pt x="833440" y="733277"/>
                  <a:pt x="822191" y="760058"/>
                </a:cubicBezTo>
                <a:cubicBezTo>
                  <a:pt x="808265" y="793267"/>
                  <a:pt x="794874" y="814692"/>
                  <a:pt x="765950" y="847901"/>
                </a:cubicBezTo>
                <a:cubicBezTo>
                  <a:pt x="763808" y="851115"/>
                  <a:pt x="747739" y="863435"/>
                  <a:pt x="744525" y="863435"/>
                </a:cubicBezTo>
                <a:cubicBezTo>
                  <a:pt x="752560" y="829154"/>
                  <a:pt x="764343" y="783626"/>
                  <a:pt x="768628" y="751488"/>
                </a:cubicBezTo>
              </a:path>
            </a:pathLst>
          </a:custGeom>
          <a:solidFill>
            <a:srgbClr val="8d4e22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6" name="CustomShape 7"/>
          <p:cNvSpPr/>
          <p:nvPr/>
        </p:nvSpPr>
        <p:spPr>
          <a:xfrm>
            <a:off x="655920" y="4242960"/>
            <a:ext cx="713520" cy="704520"/>
          </a:xfrm>
          <a:custGeom>
            <a:avLst/>
            <a:gdLst/>
            <a:ahLst/>
            <a:rect l="0" t="0" r="r" b="b"/>
            <a:pathLst>
              <a:path w="460642" h="459036">
                <a:moveTo>
                  <a:pt x="76059" y="156404"/>
                </a:moveTo>
                <a:cubicBezTo>
                  <a:pt x="107662" y="110875"/>
                  <a:pt x="141942" y="66954"/>
                  <a:pt x="156404" y="12319"/>
                </a:cubicBezTo>
                <a:cubicBezTo>
                  <a:pt x="159618" y="0"/>
                  <a:pt x="166581" y="0"/>
                  <a:pt x="175151" y="8034"/>
                </a:cubicBezTo>
                <a:cubicBezTo>
                  <a:pt x="175687" y="8570"/>
                  <a:pt x="176222" y="9106"/>
                  <a:pt x="176222" y="9641"/>
                </a:cubicBezTo>
                <a:cubicBezTo>
                  <a:pt x="180507" y="36423"/>
                  <a:pt x="207824" y="47671"/>
                  <a:pt x="216930" y="71239"/>
                </a:cubicBezTo>
                <a:cubicBezTo>
                  <a:pt x="218001" y="74452"/>
                  <a:pt x="219608" y="78202"/>
                  <a:pt x="222286" y="79273"/>
                </a:cubicBezTo>
                <a:cubicBezTo>
                  <a:pt x="246925" y="88915"/>
                  <a:pt x="244783" y="110340"/>
                  <a:pt x="241569" y="129622"/>
                </a:cubicBezTo>
                <a:cubicBezTo>
                  <a:pt x="237284" y="154261"/>
                  <a:pt x="236748" y="179436"/>
                  <a:pt x="228178" y="203004"/>
                </a:cubicBezTo>
                <a:cubicBezTo>
                  <a:pt x="224964" y="212109"/>
                  <a:pt x="225500" y="220144"/>
                  <a:pt x="238355" y="223893"/>
                </a:cubicBezTo>
                <a:cubicBezTo>
                  <a:pt x="259780" y="229249"/>
                  <a:pt x="267815" y="246390"/>
                  <a:pt x="269957" y="266744"/>
                </a:cubicBezTo>
                <a:cubicBezTo>
                  <a:pt x="271029" y="275314"/>
                  <a:pt x="273171" y="283884"/>
                  <a:pt x="271564" y="292454"/>
                </a:cubicBezTo>
                <a:cubicBezTo>
                  <a:pt x="267279" y="320306"/>
                  <a:pt x="285491" y="331555"/>
                  <a:pt x="305309" y="343339"/>
                </a:cubicBezTo>
                <a:cubicBezTo>
                  <a:pt x="353516" y="372263"/>
                  <a:pt x="400651" y="402258"/>
                  <a:pt x="448322" y="431717"/>
                </a:cubicBezTo>
                <a:cubicBezTo>
                  <a:pt x="452607" y="434396"/>
                  <a:pt x="457963" y="436003"/>
                  <a:pt x="460641" y="441359"/>
                </a:cubicBezTo>
                <a:cubicBezTo>
                  <a:pt x="449393" y="459035"/>
                  <a:pt x="205682" y="442430"/>
                  <a:pt x="190149" y="437074"/>
                </a:cubicBezTo>
                <a:cubicBezTo>
                  <a:pt x="174615" y="431717"/>
                  <a:pt x="160153" y="423683"/>
                  <a:pt x="152119" y="408150"/>
                </a:cubicBezTo>
                <a:cubicBezTo>
                  <a:pt x="123730" y="352980"/>
                  <a:pt x="79273" y="313879"/>
                  <a:pt x="28924" y="280134"/>
                </a:cubicBezTo>
                <a:cubicBezTo>
                  <a:pt x="5356" y="264065"/>
                  <a:pt x="0" y="262994"/>
                  <a:pt x="21425" y="235677"/>
                </a:cubicBezTo>
                <a:cubicBezTo>
                  <a:pt x="40172" y="210502"/>
                  <a:pt x="57312" y="182650"/>
                  <a:pt x="76059" y="156404"/>
                </a:cubicBezTo>
              </a:path>
            </a:pathLst>
          </a:custGeom>
          <a:solidFill>
            <a:srgbClr val="fdc383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8"/>
          <p:cNvSpPr/>
          <p:nvPr/>
        </p:nvSpPr>
        <p:spPr>
          <a:xfrm>
            <a:off x="1303920" y="4935240"/>
            <a:ext cx="385200" cy="165960"/>
          </a:xfrm>
          <a:custGeom>
            <a:avLst/>
            <a:gdLst/>
            <a:ahLst/>
            <a:rect l="0" t="0" r="r" b="b"/>
            <a:pathLst>
              <a:path w="244784" h="107127">
                <a:moveTo>
                  <a:pt x="0" y="8034"/>
                </a:moveTo>
                <a:cubicBezTo>
                  <a:pt x="13391" y="4285"/>
                  <a:pt x="25175" y="5356"/>
                  <a:pt x="41243" y="0"/>
                </a:cubicBezTo>
                <a:cubicBezTo>
                  <a:pt x="55705" y="5892"/>
                  <a:pt x="70703" y="18211"/>
                  <a:pt x="82487" y="28924"/>
                </a:cubicBezTo>
                <a:cubicBezTo>
                  <a:pt x="103376" y="47135"/>
                  <a:pt x="115696" y="53027"/>
                  <a:pt x="148905" y="50349"/>
                </a:cubicBezTo>
                <a:cubicBezTo>
                  <a:pt x="172473" y="47671"/>
                  <a:pt x="220679" y="44457"/>
                  <a:pt x="244247" y="41779"/>
                </a:cubicBezTo>
                <a:cubicBezTo>
                  <a:pt x="243712" y="64811"/>
                  <a:pt x="244783" y="46064"/>
                  <a:pt x="244247" y="60526"/>
                </a:cubicBezTo>
                <a:cubicBezTo>
                  <a:pt x="244247" y="64276"/>
                  <a:pt x="243712" y="68561"/>
                  <a:pt x="243712" y="72310"/>
                </a:cubicBezTo>
                <a:cubicBezTo>
                  <a:pt x="232999" y="100162"/>
                  <a:pt x="207289" y="103912"/>
                  <a:pt x="183185" y="104983"/>
                </a:cubicBezTo>
                <a:cubicBezTo>
                  <a:pt x="137121" y="107126"/>
                  <a:pt x="91057" y="102841"/>
                  <a:pt x="50349" y="77666"/>
                </a:cubicBezTo>
                <a:cubicBezTo>
                  <a:pt x="22496" y="61597"/>
                  <a:pt x="9641" y="36958"/>
                  <a:pt x="0" y="8034"/>
                </a:cubicBezTo>
              </a:path>
            </a:pathLst>
          </a:custGeom>
          <a:solidFill>
            <a:schemeClr val="accent2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8" name="CustomShape 9"/>
          <p:cNvSpPr/>
          <p:nvPr/>
        </p:nvSpPr>
        <p:spPr>
          <a:xfrm>
            <a:off x="2542680" y="4846320"/>
            <a:ext cx="783000" cy="802800"/>
          </a:xfrm>
          <a:custGeom>
            <a:avLst/>
            <a:gdLst/>
            <a:ahLst/>
            <a:rect l="0" t="0" r="r" b="b"/>
            <a:pathLst>
              <a:path w="499208" h="510991">
                <a:moveTo>
                  <a:pt x="168188" y="28924"/>
                </a:moveTo>
                <a:cubicBezTo>
                  <a:pt x="174080" y="19818"/>
                  <a:pt x="273707" y="23567"/>
                  <a:pt x="275314" y="10713"/>
                </a:cubicBezTo>
                <a:cubicBezTo>
                  <a:pt x="343875" y="7499"/>
                  <a:pt x="412435" y="4820"/>
                  <a:pt x="480996" y="1071"/>
                </a:cubicBezTo>
                <a:cubicBezTo>
                  <a:pt x="495994" y="0"/>
                  <a:pt x="499207" y="4285"/>
                  <a:pt x="497600" y="19818"/>
                </a:cubicBezTo>
                <a:cubicBezTo>
                  <a:pt x="486352" y="129622"/>
                  <a:pt x="476175" y="238891"/>
                  <a:pt x="465463" y="348695"/>
                </a:cubicBezTo>
                <a:cubicBezTo>
                  <a:pt x="460642" y="397973"/>
                  <a:pt x="454750" y="446715"/>
                  <a:pt x="449929" y="495993"/>
                </a:cubicBezTo>
                <a:cubicBezTo>
                  <a:pt x="448858" y="505099"/>
                  <a:pt x="447251" y="508848"/>
                  <a:pt x="437610" y="508848"/>
                </a:cubicBezTo>
                <a:cubicBezTo>
                  <a:pt x="366371" y="510990"/>
                  <a:pt x="295132" y="510990"/>
                  <a:pt x="223894" y="505099"/>
                </a:cubicBezTo>
                <a:cubicBezTo>
                  <a:pt x="184257" y="501349"/>
                  <a:pt x="145156" y="497600"/>
                  <a:pt x="106591" y="486887"/>
                </a:cubicBezTo>
                <a:cubicBezTo>
                  <a:pt x="56777" y="472961"/>
                  <a:pt x="42851" y="471890"/>
                  <a:pt x="9106" y="432789"/>
                </a:cubicBezTo>
                <a:cubicBezTo>
                  <a:pt x="3750" y="426361"/>
                  <a:pt x="0" y="420469"/>
                  <a:pt x="1607" y="411364"/>
                </a:cubicBezTo>
                <a:cubicBezTo>
                  <a:pt x="10177" y="363157"/>
                  <a:pt x="137122" y="86236"/>
                  <a:pt x="168188" y="28924"/>
                </a:cubicBezTo>
              </a:path>
            </a:pathLst>
          </a:custGeom>
          <a:solidFill>
            <a:schemeClr val="accent2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10"/>
          <p:cNvSpPr/>
          <p:nvPr/>
        </p:nvSpPr>
        <p:spPr>
          <a:xfrm>
            <a:off x="2542320" y="4188960"/>
            <a:ext cx="263520" cy="419400"/>
          </a:xfrm>
          <a:custGeom>
            <a:avLst/>
            <a:gdLst/>
            <a:ahLst/>
            <a:rect l="0" t="0" r="r" b="b"/>
            <a:pathLst>
              <a:path w="172474" h="271565">
                <a:moveTo>
                  <a:pt x="4285" y="237819"/>
                </a:moveTo>
                <a:cubicBezTo>
                  <a:pt x="0" y="206217"/>
                  <a:pt x="18747" y="180507"/>
                  <a:pt x="24103" y="151583"/>
                </a:cubicBezTo>
                <a:cubicBezTo>
                  <a:pt x="32138" y="108197"/>
                  <a:pt x="51956" y="66953"/>
                  <a:pt x="51421" y="21425"/>
                </a:cubicBezTo>
                <a:cubicBezTo>
                  <a:pt x="64811" y="5356"/>
                  <a:pt x="84629" y="14462"/>
                  <a:pt x="100698" y="10177"/>
                </a:cubicBezTo>
                <a:cubicBezTo>
                  <a:pt x="118910" y="5356"/>
                  <a:pt x="138728" y="6963"/>
                  <a:pt x="156939" y="3214"/>
                </a:cubicBezTo>
                <a:cubicBezTo>
                  <a:pt x="172473" y="0"/>
                  <a:pt x="171937" y="6963"/>
                  <a:pt x="169795" y="17675"/>
                </a:cubicBezTo>
                <a:cubicBezTo>
                  <a:pt x="156404" y="96413"/>
                  <a:pt x="143549" y="175151"/>
                  <a:pt x="130694" y="253888"/>
                </a:cubicBezTo>
                <a:cubicBezTo>
                  <a:pt x="128016" y="266208"/>
                  <a:pt x="123731" y="271564"/>
                  <a:pt x="108197" y="266743"/>
                </a:cubicBezTo>
                <a:cubicBezTo>
                  <a:pt x="74453" y="255495"/>
                  <a:pt x="39101" y="247461"/>
                  <a:pt x="4285" y="237819"/>
                </a:cubicBezTo>
              </a:path>
            </a:pathLst>
          </a:custGeom>
          <a:solidFill>
            <a:schemeClr val="accent2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11"/>
          <p:cNvSpPr/>
          <p:nvPr/>
        </p:nvSpPr>
        <p:spPr>
          <a:xfrm>
            <a:off x="1649880" y="4226400"/>
            <a:ext cx="972000" cy="387360"/>
          </a:xfrm>
          <a:custGeom>
            <a:avLst/>
            <a:gdLst/>
            <a:ahLst/>
            <a:rect l="0" t="0" r="r" b="b"/>
            <a:pathLst>
              <a:path w="622403" h="246391">
                <a:moveTo>
                  <a:pt x="618653" y="0"/>
                </a:moveTo>
                <a:cubicBezTo>
                  <a:pt x="575267" y="0"/>
                  <a:pt x="513669" y="4821"/>
                  <a:pt x="469747" y="5356"/>
                </a:cubicBezTo>
                <a:cubicBezTo>
                  <a:pt x="414578" y="7499"/>
                  <a:pt x="358872" y="7499"/>
                  <a:pt x="303702" y="8570"/>
                </a:cubicBezTo>
                <a:cubicBezTo>
                  <a:pt x="181043" y="11784"/>
                  <a:pt x="93200" y="78738"/>
                  <a:pt x="10713" y="158546"/>
                </a:cubicBezTo>
                <a:cubicBezTo>
                  <a:pt x="3214" y="166045"/>
                  <a:pt x="0" y="175151"/>
                  <a:pt x="4285" y="185864"/>
                </a:cubicBezTo>
                <a:cubicBezTo>
                  <a:pt x="18747" y="222822"/>
                  <a:pt x="55706" y="236748"/>
                  <a:pt x="91593" y="219073"/>
                </a:cubicBezTo>
                <a:cubicBezTo>
                  <a:pt x="134979" y="198183"/>
                  <a:pt x="176222" y="172473"/>
                  <a:pt x="224965" y="165510"/>
                </a:cubicBezTo>
                <a:cubicBezTo>
                  <a:pt x="248532" y="162296"/>
                  <a:pt x="271029" y="153190"/>
                  <a:pt x="301560" y="156939"/>
                </a:cubicBezTo>
                <a:cubicBezTo>
                  <a:pt x="274243" y="174080"/>
                  <a:pt x="249604" y="182650"/>
                  <a:pt x="225500" y="191755"/>
                </a:cubicBezTo>
                <a:cubicBezTo>
                  <a:pt x="210503" y="197112"/>
                  <a:pt x="194969" y="200861"/>
                  <a:pt x="180507" y="206217"/>
                </a:cubicBezTo>
                <a:cubicBezTo>
                  <a:pt x="171937" y="209431"/>
                  <a:pt x="162296" y="214252"/>
                  <a:pt x="162832" y="224964"/>
                </a:cubicBezTo>
                <a:cubicBezTo>
                  <a:pt x="163367" y="237820"/>
                  <a:pt x="173544" y="242105"/>
                  <a:pt x="184257" y="244783"/>
                </a:cubicBezTo>
                <a:cubicBezTo>
                  <a:pt x="190149" y="246390"/>
                  <a:pt x="196041" y="245854"/>
                  <a:pt x="201933" y="244783"/>
                </a:cubicBezTo>
                <a:cubicBezTo>
                  <a:pt x="230321" y="239962"/>
                  <a:pt x="258709" y="234070"/>
                  <a:pt x="287633" y="230856"/>
                </a:cubicBezTo>
                <a:cubicBezTo>
                  <a:pt x="379226" y="221751"/>
                  <a:pt x="563483" y="189613"/>
                  <a:pt x="574731" y="202468"/>
                </a:cubicBezTo>
                <a:cubicBezTo>
                  <a:pt x="574731" y="202468"/>
                  <a:pt x="574731" y="202468"/>
                  <a:pt x="574731" y="202468"/>
                </a:cubicBezTo>
                <a:cubicBezTo>
                  <a:pt x="585443" y="136586"/>
                  <a:pt x="622402" y="57312"/>
                  <a:pt x="618653" y="0"/>
                </a:cubicBezTo>
              </a:path>
            </a:pathLst>
          </a:custGeom>
          <a:solidFill>
            <a:srgbClr val="fdc484"/>
          </a:solidFill>
          <a:ln w="54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12"/>
          <p:cNvSpPr/>
          <p:nvPr/>
        </p:nvSpPr>
        <p:spPr>
          <a:xfrm>
            <a:off x="6365520" y="320040"/>
            <a:ext cx="5321880" cy="9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/>
          <a:p>
            <a:pPr>
              <a:lnSpc>
                <a:spcPct val="100000"/>
              </a:lnSpc>
            </a:pPr>
            <a:r>
              <a:rPr b="1" lang="es-VE" sz="4400" strike="noStrike">
                <a:solidFill>
                  <a:srgbClr val="0085f2"/>
                </a:solidFill>
                <a:latin typeface="Arial"/>
                <a:ea typeface="Arial Unicode MS"/>
              </a:rPr>
              <a:t>APOYO BIBLIOGRAFICO</a:t>
            </a:r>
            <a:endParaRPr/>
          </a:p>
        </p:txBody>
      </p:sp>
      <p:pic>
        <p:nvPicPr>
          <p:cNvPr id="432" name="Picture 32" descr=""/>
          <p:cNvPicPr/>
          <p:nvPr/>
        </p:nvPicPr>
        <p:blipFill>
          <a:blip r:embed="rId1"/>
          <a:srcRect l="3841" t="18553" r="0" b="28011"/>
          <a:stretch/>
        </p:blipFill>
        <p:spPr>
          <a:xfrm rot="451200">
            <a:off x="5750280" y="1991520"/>
            <a:ext cx="6013440" cy="4489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