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fntdata" ContentType="application/x-fontdata"/>
  <Default Extension="rels" ContentType="application/vnd.openxmlformats-package.relationships+xml"/>
  <Default Extension="font" ContentType="application/x-fontdata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>
  <p:sldMasterIdLst>
    <p:sldMasterId r:id="rId1" id="2147483648"/>
  </p:sldMasterIdLst>
  <p:sldIdLst>
    <p:sldId r:id="rId2" id="256"/>
    <p:sldId r:id="rId3" id="257"/>
    <p:sldId r:id="rId4" id="258"/>
  </p:sldIdLst>
  <p:sldSz cx="9144000" cy="6858000" type="screen4x3"/>
  <p:notesSz cx="6858000" cy="9144000"/>
  <p:embeddedFontLst>
    <p:embeddedFont>
      <p:font typeface="WPS Special 1"/>
      <p:regular r:id="rId9"/>
    </p:embeddedFont>
  </p:embeddedFontLst>
  <p:defaultTextStyle>
    <a:defPPr>
      <a:defRPr lang="es-VE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 ?><Relationships xmlns="http://schemas.openxmlformats.org/package/2006/relationships"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2" Type="http://schemas.openxmlformats.org/officeDocument/2006/relationships/slide" Target="slides/slide1.xml" /><Relationship Id="rId4" Type="http://schemas.openxmlformats.org/officeDocument/2006/relationships/slide" Target="slides/slide3.xml" /><Relationship Id="rId3" Type="http://schemas.openxmlformats.org/officeDocument/2006/relationships/slide" Target="slides/slide2.xml" /><Relationship Id="rId9" Type="http://schemas.openxmlformats.org/officeDocument/2006/relationships/font" Target="fonts/WPS_Specail_1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307C-6A8B-4E13-B417-40C5B13D48BB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C0C2-94F2-4AFD-8289-4A06B5B4EFA5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dirty="0" smtClean="0"/>
              <a:t>CRONOGRAMA EXAMES Y CAPITULOS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VE" sz="2800" dirty="0" smtClean="0"/>
              <a:t>RESISTENCIA DE LOS MATERIALES</a:t>
            </a:r>
            <a:endParaRPr lang="es-VE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CAPITULOS POR EXAMENES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u="sng" dirty="0" smtClean="0"/>
              <a:t>EXAMEN # 1</a:t>
            </a:r>
          </a:p>
          <a:p>
            <a:pPr>
              <a:buNone/>
            </a:pPr>
            <a:r>
              <a:rPr lang="es-VE" sz="2800" dirty="0" smtClean="0"/>
              <a:t>    CAPITULO # 1</a:t>
            </a:r>
          </a:p>
          <a:p>
            <a:pPr>
              <a:buNone/>
            </a:pPr>
            <a:r>
              <a:rPr lang="es-VE" sz="2800" dirty="0" smtClean="0"/>
              <a:t>    CAPITULO # 2</a:t>
            </a:r>
          </a:p>
          <a:p>
            <a:r>
              <a:rPr lang="es-VE" u="sng" dirty="0" smtClean="0"/>
              <a:t>EXAMEN # 2</a:t>
            </a:r>
          </a:p>
          <a:p>
            <a:pPr>
              <a:buNone/>
            </a:pPr>
            <a:r>
              <a:rPr lang="es-VE" dirty="0" smtClean="0"/>
              <a:t>   </a:t>
            </a:r>
            <a:r>
              <a:rPr lang="es-VE" sz="2800" dirty="0" smtClean="0"/>
              <a:t>CAPITULO # 3</a:t>
            </a:r>
          </a:p>
          <a:p>
            <a:r>
              <a:rPr lang="es-VE" sz="2800" u="sng" dirty="0" smtClean="0"/>
              <a:t>EXAMEN # 3</a:t>
            </a:r>
          </a:p>
          <a:p>
            <a:pPr>
              <a:buNone/>
            </a:pPr>
            <a:r>
              <a:rPr lang="es-VE" sz="2800" dirty="0" smtClean="0"/>
              <a:t>   CAPITULO # 4</a:t>
            </a:r>
          </a:p>
          <a:p>
            <a:pPr>
              <a:buNone/>
            </a:pPr>
            <a:r>
              <a:rPr lang="es-VE" sz="2800" dirty="0" smtClean="0"/>
              <a:t>   CAPITULO # 5</a:t>
            </a:r>
          </a:p>
          <a:p>
            <a:endParaRPr lang="es-VE" sz="2800" u="sng" dirty="0" smtClean="0"/>
          </a:p>
          <a:p>
            <a:pPr>
              <a:buNone/>
            </a:pPr>
            <a:endParaRPr lang="es-VE" sz="2800" dirty="0" smtClean="0"/>
          </a:p>
          <a:p>
            <a:pPr>
              <a:buNone/>
            </a:pPr>
            <a:endParaRPr lang="es-VE" sz="2800" dirty="0" smtClean="0"/>
          </a:p>
          <a:p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CAPITULOS POR EXAMENES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 u="sng"/>
              <a:t>EXAMEN # 4</a:t>
            </a:r>
          </a:p>
          <a:p>
            <a:pPr>
              <a:buNone/>
            </a:pPr>
            <a:r>
              <a:rPr lang="es-VE" sz="2800" dirty="0" smtClean="0"/>
              <a:t>    CAPITULO # 6</a:t>
            </a:r>
          </a:p>
          <a:p>
            <a:pPr>
              <a:buNone/>
            </a:pPr>
            <a:r>
              <a:rPr lang="es-VE" sz="2800" dirty="0" smtClean="0"/>
              <a:t>    CAPITULO # 7</a:t>
            </a:r>
          </a:p>
          <a:p>
            <a:r>
              <a:rPr lang="es-VE" sz="2800" dirty="0" smtClean="0" u="sng"/>
              <a:t>EXAMEN # 5</a:t>
            </a:r>
          </a:p>
          <a:p>
            <a:r>
              <a:rPr lang="es-VE" sz="2800" dirty="0" smtClean="0"/>
              <a:t>CAPITULO # 8</a:t>
            </a:r>
          </a:p>
          <a:p>
            <a:r>
              <a:rPr lang="es-VE" sz="2800" dirty="0" smtClean="0"/>
              <a:t>CAPITULO # 9</a:t>
            </a:r>
          </a:p>
          <a:p>
            <a:r>
              <a:rPr sz="2800"/>
              <a:t>CAITULO # 10</a:t>
            </a:r>
            <a:endParaRPr/>
          </a:p>
          <a:p>
            <a:r>
              <a:rPr/>
              <a:t/>
            </a:r>
            <a:endParaRPr lang="es-V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CRONOGRAMA EXAMES Y CAPITULOS</vt:lpstr>
      <vt:lpstr>CAPITULOS POR EXAMENES</vt:lpstr>
      <vt:lpstr>CAPITULOS POR EXAMENES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 EXAMES Y CAPITULOS</dc:title>
  <dc:creator>Usuario</dc:creator>
  <cp:lastModifiedBy>Usuario</cp:lastModifiedBy>
  <cp:revision>2</cp:revision>
  <dcterms:created xsi:type="dcterms:W3CDTF">2022-05-25T21:15:43Z</dcterms:created>
  <dcterms:modified xsi:type="dcterms:W3CDTF">2022-05-25T21:26:28Z</dcterms:modified>
</cp:coreProperties>
</file>